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5" r:id="rId1"/>
  </p:sldMasterIdLst>
  <p:notesMasterIdLst>
    <p:notesMasterId r:id="rId86"/>
  </p:notesMasterIdLst>
  <p:handoutMasterIdLst>
    <p:handoutMasterId r:id="rId87"/>
  </p:handoutMasterIdLst>
  <p:sldIdLst>
    <p:sldId id="256" r:id="rId2"/>
    <p:sldId id="319" r:id="rId3"/>
    <p:sldId id="334" r:id="rId4"/>
    <p:sldId id="335" r:id="rId5"/>
    <p:sldId id="333" r:id="rId6"/>
    <p:sldId id="257"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18" r:id="rId21"/>
    <p:sldId id="258" r:id="rId22"/>
    <p:sldId id="259" r:id="rId23"/>
    <p:sldId id="260" r:id="rId24"/>
    <p:sldId id="261" r:id="rId25"/>
    <p:sldId id="262" r:id="rId26"/>
    <p:sldId id="263" r:id="rId27"/>
    <p:sldId id="264" r:id="rId28"/>
    <p:sldId id="265" r:id="rId29"/>
    <p:sldId id="266" r:id="rId30"/>
    <p:sldId id="267" r:id="rId31"/>
    <p:sldId id="268" r:id="rId32"/>
    <p:sldId id="336" r:id="rId33"/>
    <p:sldId id="269" r:id="rId34"/>
    <p:sldId id="337" r:id="rId35"/>
    <p:sldId id="339" r:id="rId36"/>
    <p:sldId id="338" r:id="rId37"/>
    <p:sldId id="270" r:id="rId38"/>
    <p:sldId id="271" r:id="rId39"/>
    <p:sldId id="272" r:id="rId40"/>
    <p:sldId id="273" r:id="rId41"/>
    <p:sldId id="274" r:id="rId42"/>
    <p:sldId id="275" r:id="rId43"/>
    <p:sldId id="276" r:id="rId44"/>
    <p:sldId id="277" r:id="rId45"/>
    <p:sldId id="278" r:id="rId46"/>
    <p:sldId id="279"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40" r:id="rId83"/>
    <p:sldId id="316" r:id="rId84"/>
    <p:sldId id="317" r:id="rId85"/>
  </p:sldIdLst>
  <p:sldSz cx="10693400" cy="7562850"/>
  <p:notesSz cx="10693400" cy="75628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63" d="100"/>
          <a:sy n="63" d="100"/>
        </p:scale>
        <p:origin x="131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E9B78FA-B2DA-4CFA-B53D-9B4E1A5E027A}"/>
              </a:ext>
            </a:extLst>
          </p:cNvPr>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FAAE4D73-A23C-4C39-BA90-AC418DCAAD02}"/>
              </a:ext>
            </a:extLst>
          </p:cNvPr>
          <p:cNvSpPr>
            <a:spLocks noGrp="1"/>
          </p:cNvSpPr>
          <p:nvPr>
            <p:ph type="dt" sz="quarter" idx="1"/>
          </p:nvPr>
        </p:nvSpPr>
        <p:spPr>
          <a:xfrm>
            <a:off x="6057900" y="0"/>
            <a:ext cx="4632325" cy="379413"/>
          </a:xfrm>
          <a:prstGeom prst="rect">
            <a:avLst/>
          </a:prstGeom>
        </p:spPr>
        <p:txBody>
          <a:bodyPr vert="horz" lIns="91440" tIns="45720" rIns="91440" bIns="45720" rtlCol="0"/>
          <a:lstStyle>
            <a:lvl1pPr algn="r">
              <a:defRPr sz="1200"/>
            </a:lvl1pPr>
          </a:lstStyle>
          <a:p>
            <a:fld id="{EB1D3E80-EC72-407C-93A7-CA2DC589E9E2}" type="datetimeFigureOut">
              <a:rPr lang="en-GB" smtClean="0"/>
              <a:t>22/02/2022</a:t>
            </a:fld>
            <a:endParaRPr lang="en-GB"/>
          </a:p>
        </p:txBody>
      </p:sp>
      <p:sp>
        <p:nvSpPr>
          <p:cNvPr id="4" name="Espace réservé du pied de page 3">
            <a:extLst>
              <a:ext uri="{FF2B5EF4-FFF2-40B4-BE49-F238E27FC236}">
                <a16:creationId xmlns:a16="http://schemas.microsoft.com/office/drawing/2014/main" id="{6A42EC47-E96B-4844-811E-8390FE794CF5}"/>
              </a:ext>
            </a:extLst>
          </p:cNvPr>
          <p:cNvSpPr>
            <a:spLocks noGrp="1"/>
          </p:cNvSpPr>
          <p:nvPr>
            <p:ph type="ftr" sz="quarter" idx="2"/>
          </p:nvPr>
        </p:nvSpPr>
        <p:spPr>
          <a:xfrm>
            <a:off x="0" y="7183438"/>
            <a:ext cx="4633913" cy="379412"/>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DC093251-E55E-4F20-A2EF-D3562999572B}"/>
              </a:ext>
            </a:extLst>
          </p:cNvPr>
          <p:cNvSpPr>
            <a:spLocks noGrp="1"/>
          </p:cNvSpPr>
          <p:nvPr>
            <p:ph type="sldNum" sz="quarter" idx="3"/>
          </p:nvPr>
        </p:nvSpPr>
        <p:spPr>
          <a:xfrm>
            <a:off x="6057900" y="7183438"/>
            <a:ext cx="4632325" cy="379412"/>
          </a:xfrm>
          <a:prstGeom prst="rect">
            <a:avLst/>
          </a:prstGeom>
        </p:spPr>
        <p:txBody>
          <a:bodyPr vert="horz" lIns="91440" tIns="45720" rIns="91440" bIns="45720" rtlCol="0" anchor="b"/>
          <a:lstStyle>
            <a:lvl1pPr algn="r">
              <a:defRPr sz="1200"/>
            </a:lvl1pPr>
          </a:lstStyle>
          <a:p>
            <a:fld id="{15F4C178-FBD9-477A-90E7-A8457493FE8C}" type="slidenum">
              <a:rPr lang="en-GB" smtClean="0"/>
              <a:t>‹N°›</a:t>
            </a:fld>
            <a:endParaRPr lang="en-GB"/>
          </a:p>
        </p:txBody>
      </p:sp>
    </p:spTree>
    <p:extLst>
      <p:ext uri="{BB962C8B-B14F-4D97-AF65-F5344CB8AC3E}">
        <p14:creationId xmlns:p14="http://schemas.microsoft.com/office/powerpoint/2010/main" val="75151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52D888C5-0166-4180-9448-CC6023A6767D}" type="datetimeFigureOut">
              <a:rPr lang="en-GB" smtClean="0"/>
              <a:t>22/02/2022</a:t>
            </a:fld>
            <a:endParaRPr lang="en-GB"/>
          </a:p>
        </p:txBody>
      </p:sp>
      <p:sp>
        <p:nvSpPr>
          <p:cNvPr id="4" name="Espace réservé de l'image des diapositives 3"/>
          <p:cNvSpPr>
            <a:spLocks noGrp="1" noRot="1" noChangeAspect="1"/>
          </p:cNvSpPr>
          <p:nvPr>
            <p:ph type="sldImg" idx="2"/>
          </p:nvPr>
        </p:nvSpPr>
        <p:spPr>
          <a:xfrm>
            <a:off x="3543300" y="946150"/>
            <a:ext cx="3606800" cy="2551113"/>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1069975" y="3640138"/>
            <a:ext cx="8553450" cy="29781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7183438"/>
            <a:ext cx="4633913" cy="379412"/>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6057900" y="7183438"/>
            <a:ext cx="4632325" cy="379412"/>
          </a:xfrm>
          <a:prstGeom prst="rect">
            <a:avLst/>
          </a:prstGeom>
        </p:spPr>
        <p:txBody>
          <a:bodyPr vert="horz" lIns="91440" tIns="45720" rIns="91440" bIns="45720" rtlCol="0" anchor="b"/>
          <a:lstStyle>
            <a:lvl1pPr algn="r">
              <a:defRPr sz="1200"/>
            </a:lvl1pPr>
          </a:lstStyle>
          <a:p>
            <a:fld id="{B8251E41-4724-4048-97E9-ECC6792BE8B7}" type="slidenum">
              <a:rPr lang="en-GB" smtClean="0"/>
              <a:t>‹N°›</a:t>
            </a:fld>
            <a:endParaRPr lang="en-GB"/>
          </a:p>
        </p:txBody>
      </p:sp>
    </p:spTree>
    <p:extLst>
      <p:ext uri="{BB962C8B-B14F-4D97-AF65-F5344CB8AC3E}">
        <p14:creationId xmlns:p14="http://schemas.microsoft.com/office/powerpoint/2010/main" val="2443147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013256" y="1596603"/>
            <a:ext cx="7742854" cy="3671788"/>
          </a:xfrm>
        </p:spPr>
        <p:txBody>
          <a:bodyPr anchor="b"/>
          <a:lstStyle>
            <a:lvl1pPr>
              <a:defRPr sz="7940"/>
            </a:lvl1pPr>
          </a:lstStyle>
          <a:p>
            <a:r>
              <a:rPr lang="fr-FR"/>
              <a:t>Modifiez le style du titre</a:t>
            </a:r>
            <a:endParaRPr lang="en-US" dirty="0"/>
          </a:p>
        </p:txBody>
      </p:sp>
      <p:sp>
        <p:nvSpPr>
          <p:cNvPr id="3" name="Subtitle 2"/>
          <p:cNvSpPr>
            <a:spLocks noGrp="1"/>
          </p:cNvSpPr>
          <p:nvPr>
            <p:ph type="subTitle" idx="1"/>
          </p:nvPr>
        </p:nvSpPr>
        <p:spPr>
          <a:xfrm>
            <a:off x="1013256" y="5268388"/>
            <a:ext cx="7742854" cy="949955"/>
          </a:xfrm>
        </p:spPr>
        <p:txBody>
          <a:bodyPr anchor="t"/>
          <a:lstStyle>
            <a:lvl1pPr marL="0" indent="0" algn="l">
              <a:buNone/>
              <a:defRPr cap="all">
                <a:solidFill>
                  <a:schemeClr val="bg2">
                    <a:lumMod val="40000"/>
                    <a:lumOff val="60000"/>
                  </a:schemeClr>
                </a:solidFill>
              </a:defRPr>
            </a:lvl1pPr>
            <a:lvl2pPr marL="504200" indent="0" algn="ctr">
              <a:buNone/>
              <a:defRPr>
                <a:solidFill>
                  <a:schemeClr val="tx1">
                    <a:tint val="75000"/>
                  </a:schemeClr>
                </a:solidFill>
              </a:defRPr>
            </a:lvl2pPr>
            <a:lvl3pPr marL="1008400" indent="0" algn="ctr">
              <a:buNone/>
              <a:defRPr>
                <a:solidFill>
                  <a:schemeClr val="tx1">
                    <a:tint val="75000"/>
                  </a:schemeClr>
                </a:solidFill>
              </a:defRPr>
            </a:lvl3pPr>
            <a:lvl4pPr marL="1512600" indent="0" algn="ctr">
              <a:buNone/>
              <a:defRPr>
                <a:solidFill>
                  <a:schemeClr val="tx1">
                    <a:tint val="75000"/>
                  </a:schemeClr>
                </a:solidFill>
              </a:defRPr>
            </a:lvl4pPr>
            <a:lvl5pPr marL="2016801" indent="0" algn="ctr">
              <a:buNone/>
              <a:defRPr>
                <a:solidFill>
                  <a:schemeClr val="tx1">
                    <a:tint val="75000"/>
                  </a:schemeClr>
                </a:solidFill>
              </a:defRPr>
            </a:lvl5pPr>
            <a:lvl6pPr marL="2521001" indent="0" algn="ctr">
              <a:buNone/>
              <a:defRPr>
                <a:solidFill>
                  <a:schemeClr val="tx1">
                    <a:tint val="75000"/>
                  </a:schemeClr>
                </a:solidFill>
              </a:defRPr>
            </a:lvl6pPr>
            <a:lvl7pPr marL="3025201" indent="0" algn="ctr">
              <a:buNone/>
              <a:defRPr>
                <a:solidFill>
                  <a:schemeClr val="tx1">
                    <a:tint val="75000"/>
                  </a:schemeClr>
                </a:solidFill>
              </a:defRPr>
            </a:lvl7pPr>
            <a:lvl8pPr marL="3529401" indent="0" algn="ctr">
              <a:buNone/>
              <a:defRPr>
                <a:solidFill>
                  <a:schemeClr val="tx1">
                    <a:tint val="75000"/>
                  </a:schemeClr>
                </a:solidFill>
              </a:defRPr>
            </a:lvl8pPr>
            <a:lvl9pPr marL="4033601"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402373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13258" y="5293981"/>
            <a:ext cx="7742853" cy="624986"/>
          </a:xfrm>
        </p:spPr>
        <p:txBody>
          <a:bodyPr anchor="b">
            <a:normAutofit/>
          </a:bodyPr>
          <a:lstStyle>
            <a:lvl1pPr algn="l">
              <a:defRPr sz="2647" b="0"/>
            </a:lvl1pPr>
          </a:lstStyle>
          <a:p>
            <a:r>
              <a:rPr lang="fr-FR"/>
              <a:t>Modifiez le style du titre</a:t>
            </a:r>
            <a:endParaRPr lang="en-US" dirty="0"/>
          </a:p>
        </p:txBody>
      </p:sp>
      <p:sp>
        <p:nvSpPr>
          <p:cNvPr id="3" name="Picture Placeholder 2"/>
          <p:cNvSpPr>
            <a:spLocks noGrp="1" noChangeAspect="1"/>
          </p:cNvSpPr>
          <p:nvPr>
            <p:ph type="pic" idx="1"/>
          </p:nvPr>
        </p:nvSpPr>
        <p:spPr>
          <a:xfrm>
            <a:off x="1013256" y="756285"/>
            <a:ext cx="7742854" cy="401484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764"/>
            </a:lvl1pPr>
            <a:lvl2pPr marL="504200" indent="0">
              <a:buNone/>
              <a:defRPr sz="1764"/>
            </a:lvl2pPr>
            <a:lvl3pPr marL="1008400" indent="0">
              <a:buNone/>
              <a:defRPr sz="1764"/>
            </a:lvl3pPr>
            <a:lvl4pPr marL="1512600" indent="0">
              <a:buNone/>
              <a:defRPr sz="1764"/>
            </a:lvl4pPr>
            <a:lvl5pPr marL="2016801" indent="0">
              <a:buNone/>
              <a:defRPr sz="1764"/>
            </a:lvl5pPr>
            <a:lvl6pPr marL="2521001" indent="0">
              <a:buNone/>
              <a:defRPr sz="1764"/>
            </a:lvl6pPr>
            <a:lvl7pPr marL="3025201" indent="0">
              <a:buNone/>
              <a:defRPr sz="1764"/>
            </a:lvl7pPr>
            <a:lvl8pPr marL="3529401" indent="0">
              <a:buNone/>
              <a:defRPr sz="1764"/>
            </a:lvl8pPr>
            <a:lvl9pPr marL="4033601" indent="0">
              <a:buNone/>
              <a:defRPr sz="1764"/>
            </a:lvl9pPr>
          </a:lstStyle>
          <a:p>
            <a:r>
              <a:rPr lang="fr-FR"/>
              <a:t>Cliquez sur l'icône pour ajouter une image</a:t>
            </a:r>
            <a:endParaRPr lang="en-US" dirty="0"/>
          </a:p>
        </p:txBody>
      </p:sp>
      <p:sp>
        <p:nvSpPr>
          <p:cNvPr id="4" name="Text Placeholder 3"/>
          <p:cNvSpPr>
            <a:spLocks noGrp="1"/>
          </p:cNvSpPr>
          <p:nvPr>
            <p:ph type="body" sz="half" idx="2"/>
          </p:nvPr>
        </p:nvSpPr>
        <p:spPr>
          <a:xfrm>
            <a:off x="1013257" y="5918967"/>
            <a:ext cx="7742852" cy="544455"/>
          </a:xfrm>
        </p:spPr>
        <p:txBody>
          <a:bodyPr>
            <a:normAutofit/>
          </a:bodyPr>
          <a:lstStyle>
            <a:lvl1pPr marL="0" indent="0">
              <a:buNone/>
              <a:defRPr sz="1323"/>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D8BD707-D9CF-40AE-B4C6-C98DA3205C09}"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295824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013256" y="1596602"/>
            <a:ext cx="7742854" cy="2184823"/>
          </a:xfrm>
        </p:spPr>
        <p:txBody>
          <a:bodyPr/>
          <a:lstStyle>
            <a:lvl1pPr>
              <a:defRPr sz="5293"/>
            </a:lvl1pPr>
          </a:lstStyle>
          <a:p>
            <a:r>
              <a:rPr lang="fr-FR"/>
              <a:t>Modifiez le style du titre</a:t>
            </a:r>
            <a:endParaRPr lang="en-US" dirty="0"/>
          </a:p>
        </p:txBody>
      </p:sp>
      <p:sp>
        <p:nvSpPr>
          <p:cNvPr id="8" name="Text Placeholder 3"/>
          <p:cNvSpPr>
            <a:spLocks noGrp="1"/>
          </p:cNvSpPr>
          <p:nvPr>
            <p:ph type="body" sz="half" idx="2"/>
          </p:nvPr>
        </p:nvSpPr>
        <p:spPr>
          <a:xfrm>
            <a:off x="1013256" y="4033520"/>
            <a:ext cx="7742854" cy="2604982"/>
          </a:xfrm>
        </p:spPr>
        <p:txBody>
          <a:bodyPr anchor="ctr">
            <a:normAutofit/>
          </a:bodyPr>
          <a:lstStyle>
            <a:lvl1pPr marL="0" indent="0">
              <a:buNone/>
              <a:defRPr sz="1985"/>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D8BD707-D9CF-40AE-B4C6-C98DA3205C09}"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1777218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381593" y="1596602"/>
            <a:ext cx="7017893" cy="2562165"/>
          </a:xfrm>
        </p:spPr>
        <p:txBody>
          <a:bodyPr/>
          <a:lstStyle>
            <a:lvl1pPr>
              <a:defRPr sz="5293"/>
            </a:lvl1pPr>
          </a:lstStyle>
          <a:p>
            <a:r>
              <a:rPr lang="fr-FR"/>
              <a:t>Modifiez le style du titre</a:t>
            </a:r>
            <a:endParaRPr lang="en-US" dirty="0"/>
          </a:p>
        </p:txBody>
      </p:sp>
      <p:sp>
        <p:nvSpPr>
          <p:cNvPr id="11" name="Text Placeholder 3"/>
          <p:cNvSpPr>
            <a:spLocks noGrp="1"/>
          </p:cNvSpPr>
          <p:nvPr>
            <p:ph type="body" sz="half" idx="14"/>
          </p:nvPr>
        </p:nvSpPr>
        <p:spPr>
          <a:xfrm>
            <a:off x="1693563" y="4158767"/>
            <a:ext cx="6386522" cy="377342"/>
          </a:xfrm>
        </p:spPr>
        <p:txBody>
          <a:bodyPr vert="horz" lIns="91440" tIns="45720" rIns="91440" bIns="45720" rtlCol="0" anchor="t">
            <a:normAutofit/>
          </a:bodyPr>
          <a:lstStyle>
            <a:lvl1pPr marL="0" indent="0">
              <a:buNone/>
              <a:defRPr lang="en-US" sz="1544" b="0" i="0" kern="1200" cap="small" dirty="0">
                <a:solidFill>
                  <a:schemeClr val="bg2">
                    <a:lumMod val="40000"/>
                    <a:lumOff val="60000"/>
                  </a:schemeClr>
                </a:solidFill>
                <a:latin typeface="+mj-lt"/>
                <a:ea typeface="+mj-ea"/>
                <a:cs typeface="+mj-cs"/>
              </a:defRPr>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013256" y="4797808"/>
            <a:ext cx="7742854" cy="1848697"/>
          </a:xfrm>
        </p:spPr>
        <p:txBody>
          <a:bodyPr anchor="ctr">
            <a:normAutofit/>
          </a:bodyPr>
          <a:lstStyle>
            <a:lvl1pPr marL="0" indent="0">
              <a:buNone/>
              <a:defRPr sz="1985"/>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D8BD707-D9CF-40AE-B4C6-C98DA3205C09}"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
        <p:nvSpPr>
          <p:cNvPr id="12" name="TextBox 11"/>
          <p:cNvSpPr txBox="1"/>
          <p:nvPr/>
        </p:nvSpPr>
        <p:spPr>
          <a:xfrm>
            <a:off x="788086" y="1071076"/>
            <a:ext cx="703527" cy="2162772"/>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3454" dirty="0"/>
              <a:t>“</a:t>
            </a:r>
          </a:p>
        </p:txBody>
      </p:sp>
      <p:sp>
        <p:nvSpPr>
          <p:cNvPr id="15" name="TextBox 14"/>
          <p:cNvSpPr txBox="1"/>
          <p:nvPr/>
        </p:nvSpPr>
        <p:spPr>
          <a:xfrm>
            <a:off x="8185749" y="2882426"/>
            <a:ext cx="703527" cy="2162772"/>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3454" dirty="0"/>
              <a:t>”</a:t>
            </a:r>
          </a:p>
        </p:txBody>
      </p:sp>
    </p:spTree>
    <p:extLst>
      <p:ext uri="{BB962C8B-B14F-4D97-AF65-F5344CB8AC3E}">
        <p14:creationId xmlns:p14="http://schemas.microsoft.com/office/powerpoint/2010/main" val="2591754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013255" y="3445300"/>
            <a:ext cx="7742855" cy="1823090"/>
          </a:xfrm>
        </p:spPr>
        <p:txBody>
          <a:bodyPr anchor="b"/>
          <a:lstStyle>
            <a:lvl1pPr algn="l">
              <a:defRPr sz="4411" b="0" cap="none"/>
            </a:lvl1pPr>
          </a:lstStyle>
          <a:p>
            <a:r>
              <a:rPr lang="fr-FR"/>
              <a:t>Modifiez le style du titre</a:t>
            </a:r>
            <a:endParaRPr lang="en-US" dirty="0"/>
          </a:p>
        </p:txBody>
      </p:sp>
      <p:sp>
        <p:nvSpPr>
          <p:cNvPr id="3" name="Text Placeholder 2"/>
          <p:cNvSpPr>
            <a:spLocks noGrp="1"/>
          </p:cNvSpPr>
          <p:nvPr>
            <p:ph type="body" idx="1"/>
          </p:nvPr>
        </p:nvSpPr>
        <p:spPr>
          <a:xfrm>
            <a:off x="1013256" y="5268390"/>
            <a:ext cx="7742854" cy="948830"/>
          </a:xfrm>
        </p:spPr>
        <p:txBody>
          <a:bodyPr anchor="t"/>
          <a:lstStyle>
            <a:lvl1pPr marL="0" indent="0" algn="l">
              <a:buNone/>
              <a:defRPr sz="2206" cap="none">
                <a:solidFill>
                  <a:schemeClr val="bg2">
                    <a:lumMod val="40000"/>
                    <a:lumOff val="60000"/>
                  </a:schemeClr>
                </a:solidFill>
              </a:defRPr>
            </a:lvl1pPr>
            <a:lvl2pPr marL="504200" indent="0">
              <a:buNone/>
              <a:defRPr sz="1985">
                <a:solidFill>
                  <a:schemeClr val="tx1">
                    <a:tint val="75000"/>
                  </a:schemeClr>
                </a:solidFill>
              </a:defRPr>
            </a:lvl2pPr>
            <a:lvl3pPr marL="1008400" indent="0">
              <a:buNone/>
              <a:defRPr sz="1764">
                <a:solidFill>
                  <a:schemeClr val="tx1">
                    <a:tint val="75000"/>
                  </a:schemeClr>
                </a:solidFill>
              </a:defRPr>
            </a:lvl3pPr>
            <a:lvl4pPr marL="1512600" indent="0">
              <a:buNone/>
              <a:defRPr sz="1544">
                <a:solidFill>
                  <a:schemeClr val="tx1">
                    <a:tint val="75000"/>
                  </a:schemeClr>
                </a:solidFill>
              </a:defRPr>
            </a:lvl4pPr>
            <a:lvl5pPr marL="2016801" indent="0">
              <a:buNone/>
              <a:defRPr sz="1544">
                <a:solidFill>
                  <a:schemeClr val="tx1">
                    <a:tint val="75000"/>
                  </a:schemeClr>
                </a:solidFill>
              </a:defRPr>
            </a:lvl5pPr>
            <a:lvl6pPr marL="2521001" indent="0">
              <a:buNone/>
              <a:defRPr sz="1544">
                <a:solidFill>
                  <a:schemeClr val="tx1">
                    <a:tint val="75000"/>
                  </a:schemeClr>
                </a:solidFill>
              </a:defRPr>
            </a:lvl6pPr>
            <a:lvl7pPr marL="3025201" indent="0">
              <a:buNone/>
              <a:defRPr sz="1544">
                <a:solidFill>
                  <a:schemeClr val="tx1">
                    <a:tint val="75000"/>
                  </a:schemeClr>
                </a:solidFill>
              </a:defRPr>
            </a:lvl7pPr>
            <a:lvl8pPr marL="3529401" indent="0">
              <a:buNone/>
              <a:defRPr sz="1544">
                <a:solidFill>
                  <a:schemeClr val="tx1">
                    <a:tint val="75000"/>
                  </a:schemeClr>
                </a:solidFill>
              </a:defRPr>
            </a:lvl8pPr>
            <a:lvl9pPr marL="4033601" indent="0">
              <a:buNone/>
              <a:defRPr sz="1544">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D8BD707-D9CF-40AE-B4C6-C98DA3205C09}"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3896746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632"/>
            </a:lvl1pPr>
          </a:lstStyle>
          <a:p>
            <a:r>
              <a:rPr lang="fr-FR"/>
              <a:t>Modifiez le style du titre</a:t>
            </a:r>
            <a:endParaRPr lang="en-US" dirty="0"/>
          </a:p>
        </p:txBody>
      </p:sp>
      <p:sp>
        <p:nvSpPr>
          <p:cNvPr id="3" name="Text Placeholder 2"/>
          <p:cNvSpPr>
            <a:spLocks noGrp="1"/>
          </p:cNvSpPr>
          <p:nvPr>
            <p:ph type="body" idx="1"/>
          </p:nvPr>
        </p:nvSpPr>
        <p:spPr>
          <a:xfrm>
            <a:off x="555293" y="2184823"/>
            <a:ext cx="2585320" cy="635489"/>
          </a:xfrm>
        </p:spPr>
        <p:txBody>
          <a:bodyPr anchor="b">
            <a:noAutofit/>
          </a:bodyPr>
          <a:lstStyle>
            <a:lvl1pPr marL="0" indent="0">
              <a:buNone/>
              <a:defRPr sz="2647" b="0">
                <a:solidFill>
                  <a:schemeClr val="bg2">
                    <a:lumMod val="40000"/>
                    <a:lumOff val="60000"/>
                  </a:schemeClr>
                </a:solidFill>
              </a:defRPr>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fr-FR"/>
              <a:t>Cliquez pour modifier les styles du texte du masque</a:t>
            </a:r>
          </a:p>
        </p:txBody>
      </p:sp>
      <p:sp>
        <p:nvSpPr>
          <p:cNvPr id="16" name="Text Placeholder 3"/>
          <p:cNvSpPr>
            <a:spLocks noGrp="1"/>
          </p:cNvSpPr>
          <p:nvPr>
            <p:ph type="body" sz="half" idx="15"/>
          </p:nvPr>
        </p:nvSpPr>
        <p:spPr>
          <a:xfrm>
            <a:off x="572414" y="2941108"/>
            <a:ext cx="2568198" cy="3958242"/>
          </a:xfrm>
        </p:spPr>
        <p:txBody>
          <a:bodyPr anchor="t">
            <a:normAutofit/>
          </a:bodyPr>
          <a:lstStyle>
            <a:lvl1pPr marL="0" indent="0">
              <a:buNone/>
              <a:defRPr sz="1544"/>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fr-FR"/>
              <a:t>Cliquez pour modifier les styles du texte du masque</a:t>
            </a:r>
          </a:p>
        </p:txBody>
      </p:sp>
      <p:sp>
        <p:nvSpPr>
          <p:cNvPr id="5" name="Text Placeholder 4"/>
          <p:cNvSpPr>
            <a:spLocks noGrp="1"/>
          </p:cNvSpPr>
          <p:nvPr>
            <p:ph type="body" sz="quarter" idx="3"/>
          </p:nvPr>
        </p:nvSpPr>
        <p:spPr>
          <a:xfrm>
            <a:off x="3407181" y="2184823"/>
            <a:ext cx="2575998" cy="635489"/>
          </a:xfrm>
        </p:spPr>
        <p:txBody>
          <a:bodyPr anchor="b">
            <a:noAutofit/>
          </a:bodyPr>
          <a:lstStyle>
            <a:lvl1pPr marL="0" indent="0">
              <a:buNone/>
              <a:defRPr sz="2647" b="0">
                <a:solidFill>
                  <a:schemeClr val="bg2">
                    <a:lumMod val="40000"/>
                    <a:lumOff val="60000"/>
                  </a:schemeClr>
                </a:solidFill>
              </a:defRPr>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fr-FR"/>
              <a:t>Cliquez pour modifier les styles du texte du masque</a:t>
            </a:r>
          </a:p>
        </p:txBody>
      </p:sp>
      <p:sp>
        <p:nvSpPr>
          <p:cNvPr id="19" name="Text Placeholder 3"/>
          <p:cNvSpPr>
            <a:spLocks noGrp="1"/>
          </p:cNvSpPr>
          <p:nvPr>
            <p:ph type="body" sz="half" idx="16"/>
          </p:nvPr>
        </p:nvSpPr>
        <p:spPr>
          <a:xfrm>
            <a:off x="3397922" y="2941108"/>
            <a:ext cx="2585257" cy="3958242"/>
          </a:xfrm>
        </p:spPr>
        <p:txBody>
          <a:bodyPr anchor="t">
            <a:normAutofit/>
          </a:bodyPr>
          <a:lstStyle>
            <a:lvl1pPr marL="0" indent="0">
              <a:buNone/>
              <a:defRPr sz="1544"/>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fr-FR"/>
              <a:t>Cliquez pour modifier les styles du texte du masque</a:t>
            </a:r>
          </a:p>
        </p:txBody>
      </p:sp>
      <p:sp>
        <p:nvSpPr>
          <p:cNvPr id="14" name="Text Placeholder 4"/>
          <p:cNvSpPr>
            <a:spLocks noGrp="1"/>
          </p:cNvSpPr>
          <p:nvPr>
            <p:ph type="body" sz="quarter" idx="13"/>
          </p:nvPr>
        </p:nvSpPr>
        <p:spPr>
          <a:xfrm>
            <a:off x="6250583" y="2184823"/>
            <a:ext cx="2572378" cy="635489"/>
          </a:xfrm>
        </p:spPr>
        <p:txBody>
          <a:bodyPr anchor="b">
            <a:noAutofit/>
          </a:bodyPr>
          <a:lstStyle>
            <a:lvl1pPr marL="0" indent="0">
              <a:buNone/>
              <a:defRPr sz="2647" b="0">
                <a:solidFill>
                  <a:schemeClr val="bg2">
                    <a:lumMod val="40000"/>
                    <a:lumOff val="60000"/>
                  </a:schemeClr>
                </a:solidFill>
              </a:defRPr>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fr-FR"/>
              <a:t>Cliquez pour modifier les styles du texte du masque</a:t>
            </a:r>
          </a:p>
        </p:txBody>
      </p:sp>
      <p:sp>
        <p:nvSpPr>
          <p:cNvPr id="20" name="Text Placeholder 3"/>
          <p:cNvSpPr>
            <a:spLocks noGrp="1"/>
          </p:cNvSpPr>
          <p:nvPr>
            <p:ph type="body" sz="half" idx="17"/>
          </p:nvPr>
        </p:nvSpPr>
        <p:spPr>
          <a:xfrm>
            <a:off x="6250583" y="2941108"/>
            <a:ext cx="2572378" cy="3958242"/>
          </a:xfrm>
        </p:spPr>
        <p:txBody>
          <a:bodyPr anchor="t">
            <a:normAutofit/>
          </a:bodyPr>
          <a:lstStyle>
            <a:lvl1pPr marL="0" indent="0">
              <a:buNone/>
              <a:defRPr sz="1544"/>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fr-FR"/>
              <a:t>Cliquez pour modifier les styles du texte du masque</a:t>
            </a:r>
          </a:p>
        </p:txBody>
      </p:sp>
      <p:cxnSp>
        <p:nvCxnSpPr>
          <p:cNvPr id="17" name="Straight Connector 16"/>
          <p:cNvCxnSpPr/>
          <p:nvPr/>
        </p:nvCxnSpPr>
        <p:spPr>
          <a:xfrm>
            <a:off x="3268988" y="2352887"/>
            <a:ext cx="0" cy="4369647"/>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108043" y="2352887"/>
            <a:ext cx="0" cy="4374589"/>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2/22/2022</a:t>
            </a:fld>
            <a:endParaRPr lang="en-US"/>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2427738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632"/>
            </a:lvl1pPr>
          </a:lstStyle>
          <a:p>
            <a:r>
              <a:rPr lang="fr-FR"/>
              <a:t>Modifiez le style du titre</a:t>
            </a:r>
            <a:endParaRPr lang="en-US" dirty="0"/>
          </a:p>
        </p:txBody>
      </p:sp>
      <p:sp>
        <p:nvSpPr>
          <p:cNvPr id="3" name="Text Placeholder 2"/>
          <p:cNvSpPr>
            <a:spLocks noGrp="1"/>
          </p:cNvSpPr>
          <p:nvPr>
            <p:ph type="body" idx="1"/>
          </p:nvPr>
        </p:nvSpPr>
        <p:spPr>
          <a:xfrm>
            <a:off x="572414" y="4687852"/>
            <a:ext cx="2579341" cy="635489"/>
          </a:xfrm>
        </p:spPr>
        <p:txBody>
          <a:bodyPr anchor="b">
            <a:noAutofit/>
          </a:bodyPr>
          <a:lstStyle>
            <a:lvl1pPr marL="0" indent="0">
              <a:buNone/>
              <a:defRPr sz="2647" b="0">
                <a:solidFill>
                  <a:schemeClr val="bg2">
                    <a:lumMod val="40000"/>
                    <a:lumOff val="60000"/>
                  </a:schemeClr>
                </a:solidFill>
              </a:defRPr>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572414" y="2436919"/>
            <a:ext cx="2579341" cy="1680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764"/>
            </a:lvl1pPr>
            <a:lvl2pPr marL="504200" indent="0">
              <a:buNone/>
              <a:defRPr sz="1764"/>
            </a:lvl2pPr>
            <a:lvl3pPr marL="1008400" indent="0">
              <a:buNone/>
              <a:defRPr sz="1764"/>
            </a:lvl3pPr>
            <a:lvl4pPr marL="1512600" indent="0">
              <a:buNone/>
              <a:defRPr sz="1764"/>
            </a:lvl4pPr>
            <a:lvl5pPr marL="2016801" indent="0">
              <a:buNone/>
              <a:defRPr sz="1764"/>
            </a:lvl5pPr>
            <a:lvl6pPr marL="2521001" indent="0">
              <a:buNone/>
              <a:defRPr sz="1764"/>
            </a:lvl6pPr>
            <a:lvl7pPr marL="3025201" indent="0">
              <a:buNone/>
              <a:defRPr sz="1764"/>
            </a:lvl7pPr>
            <a:lvl8pPr marL="3529401" indent="0">
              <a:buNone/>
              <a:defRPr sz="1764"/>
            </a:lvl8pPr>
            <a:lvl9pPr marL="4033601" indent="0">
              <a:buNone/>
              <a:defRPr sz="1764"/>
            </a:lvl9pPr>
          </a:lstStyle>
          <a:p>
            <a:r>
              <a:rPr lang="fr-FR"/>
              <a:t>Cliquez sur l'icône pour ajouter une image</a:t>
            </a:r>
            <a:endParaRPr lang="en-US" dirty="0"/>
          </a:p>
        </p:txBody>
      </p:sp>
      <p:sp>
        <p:nvSpPr>
          <p:cNvPr id="22" name="Text Placeholder 3"/>
          <p:cNvSpPr>
            <a:spLocks noGrp="1"/>
          </p:cNvSpPr>
          <p:nvPr>
            <p:ph type="body" sz="half" idx="18"/>
          </p:nvPr>
        </p:nvSpPr>
        <p:spPr>
          <a:xfrm>
            <a:off x="572414" y="5323343"/>
            <a:ext cx="2579341" cy="726939"/>
          </a:xfrm>
        </p:spPr>
        <p:txBody>
          <a:bodyPr anchor="t">
            <a:normAutofit/>
          </a:bodyPr>
          <a:lstStyle>
            <a:lvl1pPr marL="0" indent="0">
              <a:buNone/>
              <a:defRPr sz="1544"/>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fr-FR"/>
              <a:t>Cliquez pour modifier les styles du texte du masque</a:t>
            </a:r>
          </a:p>
        </p:txBody>
      </p:sp>
      <p:sp>
        <p:nvSpPr>
          <p:cNvPr id="5" name="Text Placeholder 4"/>
          <p:cNvSpPr>
            <a:spLocks noGrp="1"/>
          </p:cNvSpPr>
          <p:nvPr>
            <p:ph type="body" sz="quarter" idx="3"/>
          </p:nvPr>
        </p:nvSpPr>
        <p:spPr>
          <a:xfrm>
            <a:off x="3412196" y="4687852"/>
            <a:ext cx="2570984" cy="635489"/>
          </a:xfrm>
        </p:spPr>
        <p:txBody>
          <a:bodyPr anchor="b">
            <a:noAutofit/>
          </a:bodyPr>
          <a:lstStyle>
            <a:lvl1pPr marL="0" indent="0">
              <a:buNone/>
              <a:defRPr sz="2647" b="0">
                <a:solidFill>
                  <a:schemeClr val="bg2">
                    <a:lumMod val="40000"/>
                    <a:lumOff val="60000"/>
                  </a:schemeClr>
                </a:solidFill>
              </a:defRPr>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412194" y="2436919"/>
            <a:ext cx="2570984" cy="1680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764"/>
            </a:lvl1pPr>
            <a:lvl2pPr marL="504200" indent="0">
              <a:buNone/>
              <a:defRPr sz="1764"/>
            </a:lvl2pPr>
            <a:lvl3pPr marL="1008400" indent="0">
              <a:buNone/>
              <a:defRPr sz="1764"/>
            </a:lvl3pPr>
            <a:lvl4pPr marL="1512600" indent="0">
              <a:buNone/>
              <a:defRPr sz="1764"/>
            </a:lvl4pPr>
            <a:lvl5pPr marL="2016801" indent="0">
              <a:buNone/>
              <a:defRPr sz="1764"/>
            </a:lvl5pPr>
            <a:lvl6pPr marL="2521001" indent="0">
              <a:buNone/>
              <a:defRPr sz="1764"/>
            </a:lvl6pPr>
            <a:lvl7pPr marL="3025201" indent="0">
              <a:buNone/>
              <a:defRPr sz="1764"/>
            </a:lvl7pPr>
            <a:lvl8pPr marL="3529401" indent="0">
              <a:buNone/>
              <a:defRPr sz="1764"/>
            </a:lvl8pPr>
            <a:lvl9pPr marL="4033601" indent="0">
              <a:buNone/>
              <a:defRPr sz="1764"/>
            </a:lvl9pPr>
          </a:lstStyle>
          <a:p>
            <a:r>
              <a:rPr lang="fr-FR"/>
              <a:t>Cliquez sur l'icône pour ajouter une image</a:t>
            </a:r>
            <a:endParaRPr lang="en-US" dirty="0"/>
          </a:p>
        </p:txBody>
      </p:sp>
      <p:sp>
        <p:nvSpPr>
          <p:cNvPr id="23" name="Text Placeholder 3"/>
          <p:cNvSpPr>
            <a:spLocks noGrp="1"/>
          </p:cNvSpPr>
          <p:nvPr>
            <p:ph type="body" sz="half" idx="19"/>
          </p:nvPr>
        </p:nvSpPr>
        <p:spPr>
          <a:xfrm>
            <a:off x="3411008" y="5323342"/>
            <a:ext cx="2574389" cy="726939"/>
          </a:xfrm>
        </p:spPr>
        <p:txBody>
          <a:bodyPr anchor="t">
            <a:normAutofit/>
          </a:bodyPr>
          <a:lstStyle>
            <a:lvl1pPr marL="0" indent="0">
              <a:buNone/>
              <a:defRPr sz="1544"/>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fr-FR"/>
              <a:t>Cliquez pour modifier les styles du texte du masque</a:t>
            </a:r>
          </a:p>
        </p:txBody>
      </p:sp>
      <p:sp>
        <p:nvSpPr>
          <p:cNvPr id="14" name="Text Placeholder 4"/>
          <p:cNvSpPr>
            <a:spLocks noGrp="1"/>
          </p:cNvSpPr>
          <p:nvPr>
            <p:ph type="body" sz="quarter" idx="13"/>
          </p:nvPr>
        </p:nvSpPr>
        <p:spPr>
          <a:xfrm>
            <a:off x="6250583" y="4687852"/>
            <a:ext cx="2572378" cy="635489"/>
          </a:xfrm>
        </p:spPr>
        <p:txBody>
          <a:bodyPr anchor="b">
            <a:noAutofit/>
          </a:bodyPr>
          <a:lstStyle>
            <a:lvl1pPr marL="0" indent="0">
              <a:buNone/>
              <a:defRPr sz="2647" b="0">
                <a:solidFill>
                  <a:schemeClr val="bg2">
                    <a:lumMod val="40000"/>
                    <a:lumOff val="60000"/>
                  </a:schemeClr>
                </a:solidFill>
              </a:defRPr>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6250582" y="2436919"/>
            <a:ext cx="2572378" cy="1680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764"/>
            </a:lvl1pPr>
            <a:lvl2pPr marL="504200" indent="0">
              <a:buNone/>
              <a:defRPr sz="1764"/>
            </a:lvl2pPr>
            <a:lvl3pPr marL="1008400" indent="0">
              <a:buNone/>
              <a:defRPr sz="1764"/>
            </a:lvl3pPr>
            <a:lvl4pPr marL="1512600" indent="0">
              <a:buNone/>
              <a:defRPr sz="1764"/>
            </a:lvl4pPr>
            <a:lvl5pPr marL="2016801" indent="0">
              <a:buNone/>
              <a:defRPr sz="1764"/>
            </a:lvl5pPr>
            <a:lvl6pPr marL="2521001" indent="0">
              <a:buNone/>
              <a:defRPr sz="1764"/>
            </a:lvl6pPr>
            <a:lvl7pPr marL="3025201" indent="0">
              <a:buNone/>
              <a:defRPr sz="1764"/>
            </a:lvl7pPr>
            <a:lvl8pPr marL="3529401" indent="0">
              <a:buNone/>
              <a:defRPr sz="1764"/>
            </a:lvl8pPr>
            <a:lvl9pPr marL="4033601" indent="0">
              <a:buNone/>
              <a:defRPr sz="1764"/>
            </a:lvl9pPr>
          </a:lstStyle>
          <a:p>
            <a:r>
              <a:rPr lang="fr-FR"/>
              <a:t>Cliquez sur l'icône pour ajouter une image</a:t>
            </a:r>
            <a:endParaRPr lang="en-US" dirty="0"/>
          </a:p>
        </p:txBody>
      </p:sp>
      <p:sp>
        <p:nvSpPr>
          <p:cNvPr id="24" name="Text Placeholder 3"/>
          <p:cNvSpPr>
            <a:spLocks noGrp="1"/>
          </p:cNvSpPr>
          <p:nvPr>
            <p:ph type="body" sz="half" idx="20"/>
          </p:nvPr>
        </p:nvSpPr>
        <p:spPr>
          <a:xfrm>
            <a:off x="6250476" y="5323339"/>
            <a:ext cx="2575784" cy="726939"/>
          </a:xfrm>
        </p:spPr>
        <p:txBody>
          <a:bodyPr anchor="t">
            <a:normAutofit/>
          </a:bodyPr>
          <a:lstStyle>
            <a:lvl1pPr marL="0" indent="0">
              <a:buNone/>
              <a:defRPr sz="1544"/>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fr-FR"/>
              <a:t>Cliquez pour modifier les styles du texte du masque</a:t>
            </a:r>
          </a:p>
        </p:txBody>
      </p:sp>
      <p:cxnSp>
        <p:nvCxnSpPr>
          <p:cNvPr id="19" name="Straight Connector 18"/>
          <p:cNvCxnSpPr/>
          <p:nvPr/>
        </p:nvCxnSpPr>
        <p:spPr>
          <a:xfrm>
            <a:off x="3268988" y="2352887"/>
            <a:ext cx="0" cy="4369647"/>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108043" y="2352887"/>
            <a:ext cx="0" cy="4374589"/>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2/22/2022</a:t>
            </a:fld>
            <a:endParaRPr lang="en-US"/>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700517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2857591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5385" y="474431"/>
            <a:ext cx="1537577" cy="6424921"/>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572414" y="852673"/>
            <a:ext cx="6512416" cy="604667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3901997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11535" y="708913"/>
            <a:ext cx="1647189" cy="635635"/>
          </a:xfrm>
          <a:prstGeom prst="rect">
            <a:avLst/>
          </a:prstGeom>
        </p:spPr>
        <p:txBody>
          <a:bodyPr wrap="square" lIns="0" tIns="0" rIns="0" bIns="0">
            <a:spAutoFit/>
          </a:bodyPr>
          <a:lstStyle>
            <a:lvl1pPr>
              <a:defRPr sz="40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2/22/2022</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Arial Black"/>
                <a:cs typeface="Arial Black"/>
              </a:defRPr>
            </a:lvl1pPr>
          </a:lstStyle>
          <a:p>
            <a:pPr marL="38100">
              <a:lnSpc>
                <a:spcPct val="100000"/>
              </a:lnSpc>
              <a:spcBef>
                <a:spcPts val="220"/>
              </a:spcBef>
            </a:pPr>
            <a:fld id="{81D60167-4931-47E6-BA6A-407CBD079E47}" type="slidenum">
              <a:rPr dirty="0"/>
              <a:t>‹N°›</a:t>
            </a:fld>
            <a:endParaRPr dirty="0"/>
          </a:p>
        </p:txBody>
      </p:sp>
    </p:spTree>
    <p:extLst>
      <p:ext uri="{BB962C8B-B14F-4D97-AF65-F5344CB8AC3E}">
        <p14:creationId xmlns:p14="http://schemas.microsoft.com/office/powerpoint/2010/main" val="2471007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2/22/2022</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Arial Black"/>
                <a:cs typeface="Arial Black"/>
              </a:defRPr>
            </a:lvl1pPr>
          </a:lstStyle>
          <a:p>
            <a:pPr marL="38100">
              <a:lnSpc>
                <a:spcPct val="100000"/>
              </a:lnSpc>
              <a:spcBef>
                <a:spcPts val="220"/>
              </a:spcBef>
            </a:pPr>
            <a:fld id="{81D60167-4931-47E6-BA6A-407CBD079E47}" type="slidenum">
              <a:rPr dirty="0"/>
              <a:t>‹N°›</a:t>
            </a:fld>
            <a:endParaRPr dirty="0"/>
          </a:p>
        </p:txBody>
      </p:sp>
    </p:spTree>
    <p:extLst>
      <p:ext uri="{BB962C8B-B14F-4D97-AF65-F5344CB8AC3E}">
        <p14:creationId xmlns:p14="http://schemas.microsoft.com/office/powerpoint/2010/main" val="1331803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377906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013258" y="3155857"/>
            <a:ext cx="7742853" cy="2112533"/>
          </a:xfrm>
        </p:spPr>
        <p:txBody>
          <a:bodyPr anchor="b"/>
          <a:lstStyle>
            <a:lvl1pPr algn="l">
              <a:defRPr sz="4411" b="0" cap="none"/>
            </a:lvl1pPr>
          </a:lstStyle>
          <a:p>
            <a:r>
              <a:rPr lang="fr-FR"/>
              <a:t>Modifiez le style du titre</a:t>
            </a:r>
            <a:endParaRPr lang="en-US" dirty="0"/>
          </a:p>
        </p:txBody>
      </p:sp>
      <p:sp>
        <p:nvSpPr>
          <p:cNvPr id="3" name="Text Placeholder 2"/>
          <p:cNvSpPr>
            <a:spLocks noGrp="1"/>
          </p:cNvSpPr>
          <p:nvPr>
            <p:ph type="body" idx="1"/>
          </p:nvPr>
        </p:nvSpPr>
        <p:spPr>
          <a:xfrm>
            <a:off x="1013256" y="5268390"/>
            <a:ext cx="7742854" cy="948830"/>
          </a:xfrm>
        </p:spPr>
        <p:txBody>
          <a:bodyPr anchor="t"/>
          <a:lstStyle>
            <a:lvl1pPr marL="0" indent="0" algn="l">
              <a:buNone/>
              <a:defRPr sz="2206" cap="all">
                <a:solidFill>
                  <a:schemeClr val="bg2">
                    <a:lumMod val="40000"/>
                    <a:lumOff val="60000"/>
                  </a:schemeClr>
                </a:solidFill>
              </a:defRPr>
            </a:lvl1pPr>
            <a:lvl2pPr marL="504200" indent="0">
              <a:buNone/>
              <a:defRPr sz="1985">
                <a:solidFill>
                  <a:schemeClr val="tx1">
                    <a:tint val="75000"/>
                  </a:schemeClr>
                </a:solidFill>
              </a:defRPr>
            </a:lvl2pPr>
            <a:lvl3pPr marL="1008400" indent="0">
              <a:buNone/>
              <a:defRPr sz="1764">
                <a:solidFill>
                  <a:schemeClr val="tx1">
                    <a:tint val="75000"/>
                  </a:schemeClr>
                </a:solidFill>
              </a:defRPr>
            </a:lvl3pPr>
            <a:lvl4pPr marL="1512600" indent="0">
              <a:buNone/>
              <a:defRPr sz="1544">
                <a:solidFill>
                  <a:schemeClr val="tx1">
                    <a:tint val="75000"/>
                  </a:schemeClr>
                </a:solidFill>
              </a:defRPr>
            </a:lvl4pPr>
            <a:lvl5pPr marL="2016801" indent="0">
              <a:buNone/>
              <a:defRPr sz="1544">
                <a:solidFill>
                  <a:schemeClr val="tx1">
                    <a:tint val="75000"/>
                  </a:schemeClr>
                </a:solidFill>
              </a:defRPr>
            </a:lvl5pPr>
            <a:lvl6pPr marL="2521001" indent="0">
              <a:buNone/>
              <a:defRPr sz="1544">
                <a:solidFill>
                  <a:schemeClr val="tx1">
                    <a:tint val="75000"/>
                  </a:schemeClr>
                </a:solidFill>
              </a:defRPr>
            </a:lvl6pPr>
            <a:lvl7pPr marL="3025201" indent="0">
              <a:buNone/>
              <a:defRPr sz="1544">
                <a:solidFill>
                  <a:schemeClr val="tx1">
                    <a:tint val="75000"/>
                  </a:schemeClr>
                </a:solidFill>
              </a:defRPr>
            </a:lvl7pPr>
            <a:lvl8pPr marL="3529401" indent="0">
              <a:buNone/>
              <a:defRPr sz="1544">
                <a:solidFill>
                  <a:schemeClr val="tx1">
                    <a:tint val="75000"/>
                  </a:schemeClr>
                </a:solidFill>
              </a:defRPr>
            </a:lvl8pPr>
            <a:lvl9pPr marL="4033601" indent="0">
              <a:buNone/>
              <a:defRPr sz="1544">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D8BD707-D9CF-40AE-B4C6-C98DA3205C09}"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456071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67950" y="2272358"/>
            <a:ext cx="3856960" cy="4626994"/>
          </a:xfrm>
        </p:spPr>
        <p:txBody>
          <a:bodyPr>
            <a:normAutofit/>
          </a:bodyPr>
          <a:lstStyle>
            <a:lvl1pPr>
              <a:defRPr sz="1985"/>
            </a:lvl1pPr>
            <a:lvl2pPr>
              <a:defRPr sz="1764"/>
            </a:lvl2pPr>
            <a:lvl3pPr>
              <a:defRPr sz="1544"/>
            </a:lvl3pPr>
            <a:lvl4pPr>
              <a:defRPr sz="1323"/>
            </a:lvl4pPr>
            <a:lvl5pPr>
              <a:defRPr sz="1323"/>
            </a:lvl5pPr>
            <a:lvl6pPr>
              <a:defRPr sz="1323"/>
            </a:lvl6pPr>
            <a:lvl7pPr>
              <a:defRPr sz="1323"/>
            </a:lvl7pPr>
            <a:lvl8pPr>
              <a:defRPr sz="1323"/>
            </a:lvl8pPr>
            <a:lvl9pPr>
              <a:defRPr sz="13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960755" y="2267414"/>
            <a:ext cx="3856962" cy="4631937"/>
          </a:xfrm>
        </p:spPr>
        <p:txBody>
          <a:bodyPr>
            <a:normAutofit/>
          </a:bodyPr>
          <a:lstStyle>
            <a:lvl1pPr>
              <a:defRPr sz="1985"/>
            </a:lvl1pPr>
            <a:lvl2pPr>
              <a:defRPr sz="1764"/>
            </a:lvl2pPr>
            <a:lvl3pPr>
              <a:defRPr sz="1544"/>
            </a:lvl3pPr>
            <a:lvl4pPr>
              <a:defRPr sz="1323"/>
            </a:lvl4pPr>
            <a:lvl5pPr>
              <a:defRPr sz="1323"/>
            </a:lvl5pPr>
            <a:lvl6pPr>
              <a:defRPr sz="1323"/>
            </a:lvl6pPr>
            <a:lvl7pPr>
              <a:defRPr sz="1323"/>
            </a:lvl7pPr>
            <a:lvl8pPr>
              <a:defRPr sz="1323"/>
            </a:lvl8pPr>
            <a:lvl9pPr>
              <a:defRPr sz="13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3444151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67949" y="2100792"/>
            <a:ext cx="3856959" cy="635489"/>
          </a:xfrm>
        </p:spPr>
        <p:txBody>
          <a:bodyPr anchor="b">
            <a:noAutofit/>
          </a:bodyPr>
          <a:lstStyle>
            <a:lvl1pPr marL="0" indent="0">
              <a:buNone/>
              <a:defRPr sz="2647" b="0">
                <a:solidFill>
                  <a:schemeClr val="bg2">
                    <a:lumMod val="40000"/>
                    <a:lumOff val="60000"/>
                  </a:schemeClr>
                </a:solidFill>
              </a:defRPr>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fr-FR"/>
              <a:t>Cliquez pour modifier les styles du texte du masque</a:t>
            </a:r>
          </a:p>
        </p:txBody>
      </p:sp>
      <p:sp>
        <p:nvSpPr>
          <p:cNvPr id="4" name="Content Placeholder 3"/>
          <p:cNvSpPr>
            <a:spLocks noGrp="1"/>
          </p:cNvSpPr>
          <p:nvPr>
            <p:ph sz="half" idx="2"/>
          </p:nvPr>
        </p:nvSpPr>
        <p:spPr>
          <a:xfrm>
            <a:off x="967950" y="2773045"/>
            <a:ext cx="3856960" cy="4126306"/>
          </a:xfrm>
        </p:spPr>
        <p:txBody>
          <a:bodyPr>
            <a:normAutofit/>
          </a:bodyPr>
          <a:lstStyle>
            <a:lvl1pPr>
              <a:defRPr sz="1985"/>
            </a:lvl1pPr>
            <a:lvl2pPr>
              <a:defRPr sz="1764"/>
            </a:lvl2pPr>
            <a:lvl3pPr>
              <a:defRPr sz="1544"/>
            </a:lvl3pPr>
            <a:lvl4pPr>
              <a:defRPr sz="1323"/>
            </a:lvl4pPr>
            <a:lvl5pPr>
              <a:defRPr sz="1323"/>
            </a:lvl5pPr>
            <a:lvl6pPr>
              <a:defRPr sz="1323"/>
            </a:lvl6pPr>
            <a:lvl7pPr>
              <a:defRPr sz="1323"/>
            </a:lvl7pPr>
            <a:lvl8pPr>
              <a:defRPr sz="1323"/>
            </a:lvl8pPr>
            <a:lvl9pPr>
              <a:defRPr sz="13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960756" y="2100792"/>
            <a:ext cx="3856960" cy="635489"/>
          </a:xfrm>
        </p:spPr>
        <p:txBody>
          <a:bodyPr anchor="b">
            <a:noAutofit/>
          </a:bodyPr>
          <a:lstStyle>
            <a:lvl1pPr marL="0" indent="0">
              <a:buNone/>
              <a:defRPr sz="2647" b="0">
                <a:solidFill>
                  <a:schemeClr val="bg2">
                    <a:lumMod val="40000"/>
                    <a:lumOff val="60000"/>
                  </a:schemeClr>
                </a:solidFill>
              </a:defRPr>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fr-FR"/>
              <a:t>Cliquez pour modifier les styles du texte du masque</a:t>
            </a:r>
          </a:p>
        </p:txBody>
      </p:sp>
      <p:sp>
        <p:nvSpPr>
          <p:cNvPr id="6" name="Content Placeholder 5"/>
          <p:cNvSpPr>
            <a:spLocks noGrp="1"/>
          </p:cNvSpPr>
          <p:nvPr>
            <p:ph sz="quarter" idx="4"/>
          </p:nvPr>
        </p:nvSpPr>
        <p:spPr>
          <a:xfrm>
            <a:off x="4960756" y="2773045"/>
            <a:ext cx="3856960" cy="4126306"/>
          </a:xfrm>
        </p:spPr>
        <p:txBody>
          <a:bodyPr>
            <a:normAutofit/>
          </a:bodyPr>
          <a:lstStyle>
            <a:lvl1pPr>
              <a:defRPr sz="1985"/>
            </a:lvl1pPr>
            <a:lvl2pPr>
              <a:defRPr sz="1764"/>
            </a:lvl2pPr>
            <a:lvl3pPr>
              <a:defRPr sz="1544"/>
            </a:lvl3pPr>
            <a:lvl4pPr>
              <a:defRPr sz="1323"/>
            </a:lvl4pPr>
            <a:lvl5pPr>
              <a:defRPr sz="1323"/>
            </a:lvl5pPr>
            <a:lvl6pPr>
              <a:defRPr sz="1323"/>
            </a:lvl6pPr>
            <a:lvl7pPr>
              <a:defRPr sz="1323"/>
            </a:lvl7pPr>
            <a:lvl8pPr>
              <a:defRPr sz="1323"/>
            </a:lvl8pPr>
            <a:lvl9pPr>
              <a:defRPr sz="132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2/22/2022</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214982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t>2/22/2022</a:t>
            </a:fld>
            <a:endParaRPr lang="en-US"/>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3149572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t>2/22/2022</a:t>
            </a:fld>
            <a:endParaRPr lang="en-US"/>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3216441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13255" y="1596602"/>
            <a:ext cx="2983793" cy="1596602"/>
          </a:xfrm>
        </p:spPr>
        <p:txBody>
          <a:bodyPr anchor="b"/>
          <a:lstStyle>
            <a:lvl1pPr algn="l">
              <a:defRPr sz="2647" b="0"/>
            </a:lvl1pPr>
          </a:lstStyle>
          <a:p>
            <a:r>
              <a:rPr lang="fr-FR"/>
              <a:t>Modifiez le style du titre</a:t>
            </a:r>
            <a:endParaRPr lang="en-US" dirty="0"/>
          </a:p>
        </p:txBody>
      </p:sp>
      <p:sp>
        <p:nvSpPr>
          <p:cNvPr id="3" name="Content Placeholder 2"/>
          <p:cNvSpPr>
            <a:spLocks noGrp="1"/>
          </p:cNvSpPr>
          <p:nvPr>
            <p:ph idx="1"/>
          </p:nvPr>
        </p:nvSpPr>
        <p:spPr>
          <a:xfrm>
            <a:off x="4197601" y="1596602"/>
            <a:ext cx="4558510" cy="5041900"/>
          </a:xfrm>
        </p:spPr>
        <p:txBody>
          <a:bodyPr anchor="ctr">
            <a:normAutofit/>
          </a:bodyPr>
          <a:lstStyle>
            <a:lvl1pPr>
              <a:defRPr sz="2206"/>
            </a:lvl1pPr>
            <a:lvl2pPr>
              <a:defRPr sz="1985"/>
            </a:lvl2pPr>
            <a:lvl3pPr>
              <a:defRPr sz="1764"/>
            </a:lvl3pPr>
            <a:lvl4pPr>
              <a:defRPr sz="1544"/>
            </a:lvl4pPr>
            <a:lvl5pPr>
              <a:defRPr sz="1544"/>
            </a:lvl5pPr>
            <a:lvl6pPr>
              <a:defRPr sz="1544"/>
            </a:lvl6pPr>
            <a:lvl7pPr>
              <a:defRPr sz="1544"/>
            </a:lvl7pPr>
            <a:lvl8pPr>
              <a:defRPr sz="1544"/>
            </a:lvl8pPr>
            <a:lvl9pPr>
              <a:defRPr sz="1544"/>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13255" y="3450902"/>
            <a:ext cx="2983793" cy="3193202"/>
          </a:xfrm>
        </p:spPr>
        <p:txBody>
          <a:bodyPr/>
          <a:lstStyle>
            <a:lvl1pPr marL="0" indent="0">
              <a:buNone/>
              <a:defRPr sz="1544"/>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1D8BD707-D9CF-40AE-B4C6-C98DA3205C09}" type="datetimeFigureOut">
              <a:rPr lang="en-US" smtClean="0"/>
              <a:t>2/22/2022</a:t>
            </a:fld>
            <a:endParaRPr lang="en-US"/>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8080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12337" y="2044762"/>
            <a:ext cx="4468066" cy="1736663"/>
          </a:xfrm>
        </p:spPr>
        <p:txBody>
          <a:bodyPr anchor="b">
            <a:normAutofit/>
          </a:bodyPr>
          <a:lstStyle>
            <a:lvl1pPr algn="l">
              <a:defRPr sz="3970" b="0"/>
            </a:lvl1pPr>
          </a:lstStyle>
          <a:p>
            <a:r>
              <a:rPr lang="fr-FR"/>
              <a:t>Modifiez le style du titre</a:t>
            </a:r>
            <a:endParaRPr lang="en-US" dirty="0"/>
          </a:p>
        </p:txBody>
      </p:sp>
      <p:sp>
        <p:nvSpPr>
          <p:cNvPr id="3" name="Picture Placeholder 2"/>
          <p:cNvSpPr>
            <a:spLocks noGrp="1" noChangeAspect="1"/>
          </p:cNvSpPr>
          <p:nvPr>
            <p:ph type="pic" idx="1"/>
          </p:nvPr>
        </p:nvSpPr>
        <p:spPr>
          <a:xfrm>
            <a:off x="6096919" y="1260475"/>
            <a:ext cx="2807748" cy="50419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764"/>
            </a:lvl1pPr>
            <a:lvl2pPr marL="504200" indent="0">
              <a:buNone/>
              <a:defRPr sz="1764"/>
            </a:lvl2pPr>
            <a:lvl3pPr marL="1008400" indent="0">
              <a:buNone/>
              <a:defRPr sz="1764"/>
            </a:lvl3pPr>
            <a:lvl4pPr marL="1512600" indent="0">
              <a:buNone/>
              <a:defRPr sz="1764"/>
            </a:lvl4pPr>
            <a:lvl5pPr marL="2016801" indent="0">
              <a:buNone/>
              <a:defRPr sz="1764"/>
            </a:lvl5pPr>
            <a:lvl6pPr marL="2521001" indent="0">
              <a:buNone/>
              <a:defRPr sz="1764"/>
            </a:lvl6pPr>
            <a:lvl7pPr marL="3025201" indent="0">
              <a:buNone/>
              <a:defRPr sz="1764"/>
            </a:lvl7pPr>
            <a:lvl8pPr marL="3529401" indent="0">
              <a:buNone/>
              <a:defRPr sz="1764"/>
            </a:lvl8pPr>
            <a:lvl9pPr marL="4033601" indent="0">
              <a:buNone/>
              <a:defRPr sz="1764"/>
            </a:lvl9pPr>
          </a:lstStyle>
          <a:p>
            <a:r>
              <a:rPr lang="fr-FR"/>
              <a:t>Cliquez sur l'icône pour ajouter une image</a:t>
            </a:r>
            <a:endParaRPr lang="en-US" dirty="0"/>
          </a:p>
        </p:txBody>
      </p:sp>
      <p:sp>
        <p:nvSpPr>
          <p:cNvPr id="4" name="Text Placeholder 3"/>
          <p:cNvSpPr>
            <a:spLocks noGrp="1"/>
          </p:cNvSpPr>
          <p:nvPr>
            <p:ph type="body" sz="half" idx="2"/>
          </p:nvPr>
        </p:nvSpPr>
        <p:spPr>
          <a:xfrm>
            <a:off x="1013255" y="4033520"/>
            <a:ext cx="4461112" cy="1512570"/>
          </a:xfrm>
        </p:spPr>
        <p:txBody>
          <a:bodyPr>
            <a:normAutofit/>
          </a:bodyPr>
          <a:lstStyle>
            <a:lvl1pPr marL="0" indent="0">
              <a:buNone/>
              <a:defRPr sz="1544"/>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D8BD707-D9CF-40AE-B4C6-C98DA3205C09}"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2570556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 name="Rectangle 18"/>
          <p:cNvSpPr/>
          <p:nvPr/>
        </p:nvSpPr>
        <p:spPr>
          <a:xfrm>
            <a:off x="9058100" y="0"/>
            <a:ext cx="802005" cy="1212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566841" y="499248"/>
            <a:ext cx="8250875" cy="1544473"/>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967949" y="2263921"/>
            <a:ext cx="7848906" cy="462668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8797994" y="2009107"/>
            <a:ext cx="1092411" cy="267404"/>
          </a:xfrm>
          <a:prstGeom prst="rect">
            <a:avLst/>
          </a:prstGeom>
        </p:spPr>
        <p:txBody>
          <a:bodyPr vert="horz" lIns="91440" tIns="45720" rIns="91440" bIns="45720" rtlCol="0" anchor="t"/>
          <a:lstStyle>
            <a:lvl1pPr algn="l">
              <a:defRPr sz="1213" b="0" i="0">
                <a:solidFill>
                  <a:schemeClr val="tx1">
                    <a:tint val="75000"/>
                    <a:alpha val="60000"/>
                  </a:schemeClr>
                </a:solidFill>
              </a:defRPr>
            </a:lvl1pPr>
          </a:lstStyle>
          <a:p>
            <a:fld id="{1D8BD707-D9CF-40AE-B4C6-C98DA3205C09}" type="datetimeFigureOut">
              <a:rPr lang="en-US" smtClean="0"/>
              <a:t>2/22/2022</a:t>
            </a:fld>
            <a:endParaRPr lang="en-US"/>
          </a:p>
        </p:txBody>
      </p:sp>
      <p:sp>
        <p:nvSpPr>
          <p:cNvPr id="5" name="Footer Placeholder 4"/>
          <p:cNvSpPr>
            <a:spLocks noGrp="1"/>
          </p:cNvSpPr>
          <p:nvPr>
            <p:ph type="ftr" sz="quarter" idx="3"/>
          </p:nvPr>
        </p:nvSpPr>
        <p:spPr>
          <a:xfrm rot="5400000">
            <a:off x="7418199" y="3591151"/>
            <a:ext cx="4256496" cy="267405"/>
          </a:xfrm>
          <a:prstGeom prst="rect">
            <a:avLst/>
          </a:prstGeom>
        </p:spPr>
        <p:txBody>
          <a:bodyPr vert="horz" lIns="91440" tIns="45720" rIns="91440" bIns="45720" rtlCol="0" anchor="b"/>
          <a:lstStyle>
            <a:lvl1pPr algn="l">
              <a:defRPr sz="1213"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a:xfrm>
            <a:off x="9082410" y="326132"/>
            <a:ext cx="735362" cy="846588"/>
          </a:xfrm>
          <a:prstGeom prst="rect">
            <a:avLst/>
          </a:prstGeom>
        </p:spPr>
        <p:txBody>
          <a:bodyPr vert="horz" lIns="91440" tIns="45720" rIns="91440" bIns="45720" rtlCol="0" anchor="b"/>
          <a:lstStyle>
            <a:lvl1pPr algn="ctr">
              <a:defRPr sz="3089" b="0" i="0">
                <a:solidFill>
                  <a:schemeClr val="tx1">
                    <a:tint val="75000"/>
                  </a:schemeClr>
                </a:solidFill>
              </a:defRPr>
            </a:lvl1pPr>
          </a:lstStyle>
          <a:p>
            <a:pPr marL="38100">
              <a:lnSpc>
                <a:spcPct val="100000"/>
              </a:lnSpc>
              <a:spcBef>
                <a:spcPts val="220"/>
              </a:spcBef>
            </a:pPr>
            <a:fld id="{81D60167-4931-47E6-BA6A-407CBD079E47}" type="slidenum">
              <a:rPr lang="en-GB" smtClean="0"/>
              <a:t>‹N°›</a:t>
            </a:fld>
            <a:endParaRPr lang="en-GB" dirty="0"/>
          </a:p>
        </p:txBody>
      </p:sp>
    </p:spTree>
    <p:extLst>
      <p:ext uri="{BB962C8B-B14F-4D97-AF65-F5344CB8AC3E}">
        <p14:creationId xmlns:p14="http://schemas.microsoft.com/office/powerpoint/2010/main" val="2962536423"/>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Lst>
  <p:txStyles>
    <p:titleStyle>
      <a:lvl1pPr algn="l" defTabSz="504208" rtl="0" eaLnBrk="1" latinLnBrk="0" hangingPunct="1">
        <a:spcBef>
          <a:spcPct val="0"/>
        </a:spcBef>
        <a:buNone/>
        <a:defRPr sz="4632"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78157" indent="-378157" algn="l" defTabSz="504208" rtl="0" eaLnBrk="1" latinLnBrk="0" hangingPunct="1">
        <a:spcBef>
          <a:spcPts val="1103"/>
        </a:spcBef>
        <a:spcAft>
          <a:spcPts val="0"/>
        </a:spcAft>
        <a:buClr>
          <a:schemeClr val="bg2">
            <a:lumMod val="40000"/>
            <a:lumOff val="60000"/>
          </a:schemeClr>
        </a:buClr>
        <a:buSzPct val="80000"/>
        <a:buFont typeface="Wingdings 3" charset="2"/>
        <a:buChar char=""/>
        <a:defRPr sz="2206" b="0" i="0" kern="1200">
          <a:solidFill>
            <a:schemeClr val="tx1"/>
          </a:solidFill>
          <a:latin typeface="+mj-lt"/>
          <a:ea typeface="+mj-ea"/>
          <a:cs typeface="+mj-cs"/>
        </a:defRPr>
      </a:lvl1pPr>
      <a:lvl2pPr marL="819338" indent="-315131" algn="l" defTabSz="504208" rtl="0" eaLnBrk="1" latinLnBrk="0" hangingPunct="1">
        <a:spcBef>
          <a:spcPts val="1103"/>
        </a:spcBef>
        <a:spcAft>
          <a:spcPts val="0"/>
        </a:spcAft>
        <a:buClr>
          <a:schemeClr val="bg2">
            <a:lumMod val="40000"/>
            <a:lumOff val="60000"/>
          </a:schemeClr>
        </a:buClr>
        <a:buSzPct val="80000"/>
        <a:buFont typeface="Wingdings 3" charset="2"/>
        <a:buChar char=""/>
        <a:defRPr sz="1985" b="0" i="0" kern="1200">
          <a:solidFill>
            <a:schemeClr val="tx1"/>
          </a:solidFill>
          <a:latin typeface="+mj-lt"/>
          <a:ea typeface="+mj-ea"/>
          <a:cs typeface="+mj-cs"/>
        </a:defRPr>
      </a:lvl2pPr>
      <a:lvl3pPr marL="1260522" indent="-252104" algn="l" defTabSz="504208" rtl="0" eaLnBrk="1" latinLnBrk="0" hangingPunct="1">
        <a:spcBef>
          <a:spcPts val="1103"/>
        </a:spcBef>
        <a:spcAft>
          <a:spcPts val="0"/>
        </a:spcAft>
        <a:buClr>
          <a:schemeClr val="bg2">
            <a:lumMod val="40000"/>
            <a:lumOff val="60000"/>
          </a:schemeClr>
        </a:buClr>
        <a:buSzPct val="80000"/>
        <a:buFont typeface="Wingdings 3" charset="2"/>
        <a:buChar char=""/>
        <a:defRPr sz="1764" b="0" i="0" kern="1200">
          <a:solidFill>
            <a:schemeClr val="tx1"/>
          </a:solidFill>
          <a:latin typeface="+mj-lt"/>
          <a:ea typeface="+mj-ea"/>
          <a:cs typeface="+mj-cs"/>
        </a:defRPr>
      </a:lvl3pPr>
      <a:lvl4pPr marL="1764730" indent="-252104" algn="l" defTabSz="504208" rtl="0" eaLnBrk="1" latinLnBrk="0" hangingPunct="1">
        <a:spcBef>
          <a:spcPts val="1103"/>
        </a:spcBef>
        <a:spcAft>
          <a:spcPts val="0"/>
        </a:spcAft>
        <a:buClr>
          <a:schemeClr val="bg2">
            <a:lumMod val="40000"/>
            <a:lumOff val="60000"/>
          </a:schemeClr>
        </a:buClr>
        <a:buSzPct val="80000"/>
        <a:buFont typeface="Wingdings 3" charset="2"/>
        <a:buChar char=""/>
        <a:defRPr sz="1544" b="0" i="0" kern="1200">
          <a:solidFill>
            <a:schemeClr val="tx1"/>
          </a:solidFill>
          <a:latin typeface="+mj-lt"/>
          <a:ea typeface="+mj-ea"/>
          <a:cs typeface="+mj-cs"/>
        </a:defRPr>
      </a:lvl4pPr>
      <a:lvl5pPr marL="2268938" indent="-252104" algn="l" defTabSz="504208" rtl="0" eaLnBrk="1" latinLnBrk="0" hangingPunct="1">
        <a:spcBef>
          <a:spcPts val="1103"/>
        </a:spcBef>
        <a:spcAft>
          <a:spcPts val="0"/>
        </a:spcAft>
        <a:buClr>
          <a:schemeClr val="bg2">
            <a:lumMod val="40000"/>
            <a:lumOff val="60000"/>
          </a:schemeClr>
        </a:buClr>
        <a:buSzPct val="80000"/>
        <a:buFont typeface="Wingdings 3" charset="2"/>
        <a:buChar char=""/>
        <a:defRPr sz="1544" b="0" i="0" kern="1200">
          <a:solidFill>
            <a:schemeClr val="tx1"/>
          </a:solidFill>
          <a:latin typeface="+mj-lt"/>
          <a:ea typeface="+mj-ea"/>
          <a:cs typeface="+mj-cs"/>
        </a:defRPr>
      </a:lvl5pPr>
      <a:lvl6pPr marL="2773147" indent="-252104" algn="l" defTabSz="504208" rtl="0" eaLnBrk="1" latinLnBrk="0" hangingPunct="1">
        <a:spcBef>
          <a:spcPts val="1103"/>
        </a:spcBef>
        <a:spcAft>
          <a:spcPts val="0"/>
        </a:spcAft>
        <a:buClr>
          <a:schemeClr val="bg2">
            <a:lumMod val="40000"/>
            <a:lumOff val="60000"/>
          </a:schemeClr>
        </a:buClr>
        <a:buSzPct val="80000"/>
        <a:buFont typeface="Wingdings 3" charset="2"/>
        <a:buChar char=""/>
        <a:defRPr sz="1544" b="0" i="0" kern="1200">
          <a:solidFill>
            <a:schemeClr val="tx1"/>
          </a:solidFill>
          <a:latin typeface="+mj-lt"/>
          <a:ea typeface="+mj-ea"/>
          <a:cs typeface="+mj-cs"/>
        </a:defRPr>
      </a:lvl6pPr>
      <a:lvl7pPr marL="3277355" indent="-252104" algn="l" defTabSz="504208" rtl="0" eaLnBrk="1" latinLnBrk="0" hangingPunct="1">
        <a:spcBef>
          <a:spcPts val="1103"/>
        </a:spcBef>
        <a:spcAft>
          <a:spcPts val="0"/>
        </a:spcAft>
        <a:buClr>
          <a:schemeClr val="bg2">
            <a:lumMod val="40000"/>
            <a:lumOff val="60000"/>
          </a:schemeClr>
        </a:buClr>
        <a:buSzPct val="80000"/>
        <a:buFont typeface="Wingdings 3" charset="2"/>
        <a:buChar char=""/>
        <a:defRPr sz="1544" b="0" i="0" kern="1200">
          <a:solidFill>
            <a:schemeClr val="tx1"/>
          </a:solidFill>
          <a:latin typeface="+mj-lt"/>
          <a:ea typeface="+mj-ea"/>
          <a:cs typeface="+mj-cs"/>
        </a:defRPr>
      </a:lvl7pPr>
      <a:lvl8pPr marL="3781564" indent="-252104" algn="l" defTabSz="504208" rtl="0" eaLnBrk="1" latinLnBrk="0" hangingPunct="1">
        <a:spcBef>
          <a:spcPts val="1103"/>
        </a:spcBef>
        <a:spcAft>
          <a:spcPts val="0"/>
        </a:spcAft>
        <a:buClr>
          <a:schemeClr val="bg2">
            <a:lumMod val="40000"/>
            <a:lumOff val="60000"/>
          </a:schemeClr>
        </a:buClr>
        <a:buSzPct val="80000"/>
        <a:buFont typeface="Wingdings 3" charset="2"/>
        <a:buChar char=""/>
        <a:defRPr sz="1544" b="0" i="0" kern="1200">
          <a:solidFill>
            <a:schemeClr val="tx1"/>
          </a:solidFill>
          <a:latin typeface="+mj-lt"/>
          <a:ea typeface="+mj-ea"/>
          <a:cs typeface="+mj-cs"/>
        </a:defRPr>
      </a:lvl8pPr>
      <a:lvl9pPr marL="4285772" indent="-252104" algn="l" defTabSz="504208" rtl="0" eaLnBrk="1" latinLnBrk="0" hangingPunct="1">
        <a:spcBef>
          <a:spcPts val="1103"/>
        </a:spcBef>
        <a:spcAft>
          <a:spcPts val="0"/>
        </a:spcAft>
        <a:buClr>
          <a:schemeClr val="bg2">
            <a:lumMod val="40000"/>
            <a:lumOff val="60000"/>
          </a:schemeClr>
        </a:buClr>
        <a:buSzPct val="80000"/>
        <a:buFont typeface="Wingdings 3" charset="2"/>
        <a:buChar char=""/>
        <a:defRPr sz="1544" b="0" i="0" kern="1200">
          <a:solidFill>
            <a:schemeClr val="tx1"/>
          </a:solidFill>
          <a:latin typeface="+mj-lt"/>
          <a:ea typeface="+mj-ea"/>
          <a:cs typeface="+mj-cs"/>
        </a:defRPr>
      </a:lvl9pPr>
    </p:bodyStyle>
    <p:otherStyle>
      <a:defPPr>
        <a:defRPr lang="en-US"/>
      </a:defPPr>
      <a:lvl1pPr marL="0" algn="l" defTabSz="504208" rtl="0" eaLnBrk="1" latinLnBrk="0" hangingPunct="1">
        <a:defRPr sz="1985" kern="1200">
          <a:solidFill>
            <a:schemeClr val="tx1"/>
          </a:solidFill>
          <a:latin typeface="+mn-lt"/>
          <a:ea typeface="+mn-ea"/>
          <a:cs typeface="+mn-cs"/>
        </a:defRPr>
      </a:lvl1pPr>
      <a:lvl2pPr marL="504208" algn="l" defTabSz="504208" rtl="0" eaLnBrk="1" latinLnBrk="0" hangingPunct="1">
        <a:defRPr sz="1985" kern="1200">
          <a:solidFill>
            <a:schemeClr val="tx1"/>
          </a:solidFill>
          <a:latin typeface="+mn-lt"/>
          <a:ea typeface="+mn-ea"/>
          <a:cs typeface="+mn-cs"/>
        </a:defRPr>
      </a:lvl2pPr>
      <a:lvl3pPr marL="1008417" algn="l" defTabSz="504208" rtl="0" eaLnBrk="1" latinLnBrk="0" hangingPunct="1">
        <a:defRPr sz="1985" kern="1200">
          <a:solidFill>
            <a:schemeClr val="tx1"/>
          </a:solidFill>
          <a:latin typeface="+mn-lt"/>
          <a:ea typeface="+mn-ea"/>
          <a:cs typeface="+mn-cs"/>
        </a:defRPr>
      </a:lvl3pPr>
      <a:lvl4pPr marL="1512625" algn="l" defTabSz="504208" rtl="0" eaLnBrk="1" latinLnBrk="0" hangingPunct="1">
        <a:defRPr sz="1985" kern="1200">
          <a:solidFill>
            <a:schemeClr val="tx1"/>
          </a:solidFill>
          <a:latin typeface="+mn-lt"/>
          <a:ea typeface="+mn-ea"/>
          <a:cs typeface="+mn-cs"/>
        </a:defRPr>
      </a:lvl4pPr>
      <a:lvl5pPr marL="2016835" algn="l" defTabSz="504208" rtl="0" eaLnBrk="1" latinLnBrk="0" hangingPunct="1">
        <a:defRPr sz="1985" kern="1200">
          <a:solidFill>
            <a:schemeClr val="tx1"/>
          </a:solidFill>
          <a:latin typeface="+mn-lt"/>
          <a:ea typeface="+mn-ea"/>
          <a:cs typeface="+mn-cs"/>
        </a:defRPr>
      </a:lvl5pPr>
      <a:lvl6pPr marL="2521043" algn="l" defTabSz="504208" rtl="0" eaLnBrk="1" latinLnBrk="0" hangingPunct="1">
        <a:defRPr sz="1985" kern="1200">
          <a:solidFill>
            <a:schemeClr val="tx1"/>
          </a:solidFill>
          <a:latin typeface="+mn-lt"/>
          <a:ea typeface="+mn-ea"/>
          <a:cs typeface="+mn-cs"/>
        </a:defRPr>
      </a:lvl6pPr>
      <a:lvl7pPr marL="3025252" algn="l" defTabSz="504208" rtl="0" eaLnBrk="1" latinLnBrk="0" hangingPunct="1">
        <a:defRPr sz="1985" kern="1200">
          <a:solidFill>
            <a:schemeClr val="tx1"/>
          </a:solidFill>
          <a:latin typeface="+mn-lt"/>
          <a:ea typeface="+mn-ea"/>
          <a:cs typeface="+mn-cs"/>
        </a:defRPr>
      </a:lvl7pPr>
      <a:lvl8pPr marL="3529460" algn="l" defTabSz="504208" rtl="0" eaLnBrk="1" latinLnBrk="0" hangingPunct="1">
        <a:defRPr sz="1985" kern="1200">
          <a:solidFill>
            <a:schemeClr val="tx1"/>
          </a:solidFill>
          <a:latin typeface="+mn-lt"/>
          <a:ea typeface="+mn-ea"/>
          <a:cs typeface="+mn-cs"/>
        </a:defRPr>
      </a:lvl8pPr>
      <a:lvl9pPr marL="4033669" algn="l" defTabSz="504208" rtl="0" eaLnBrk="1" latinLnBrk="0" hangingPunct="1">
        <a:defRPr sz="19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36306" y="973000"/>
            <a:ext cx="8863394" cy="6039702"/>
            <a:chOff x="1055445" y="1155200"/>
            <a:chExt cx="8863394" cy="6039702"/>
          </a:xfrm>
        </p:grpSpPr>
        <p:pic>
          <p:nvPicPr>
            <p:cNvPr id="3" name="object 3"/>
            <p:cNvPicPr/>
            <p:nvPr/>
          </p:nvPicPr>
          <p:blipFill>
            <a:blip r:embed="rId2" cstate="print"/>
            <a:stretch>
              <a:fillRect/>
            </a:stretch>
          </p:blipFill>
          <p:spPr>
            <a:xfrm>
              <a:off x="1066303" y="1155200"/>
              <a:ext cx="7861935" cy="5573250"/>
            </a:xfrm>
            <a:prstGeom prst="rect">
              <a:avLst/>
            </a:prstGeom>
          </p:spPr>
        </p:pic>
        <p:sp>
          <p:nvSpPr>
            <p:cNvPr id="5" name="object 5"/>
            <p:cNvSpPr/>
            <p:nvPr/>
          </p:nvSpPr>
          <p:spPr>
            <a:xfrm>
              <a:off x="3010588" y="6107955"/>
              <a:ext cx="568960" cy="631825"/>
            </a:xfrm>
            <a:custGeom>
              <a:avLst/>
              <a:gdLst/>
              <a:ahLst/>
              <a:cxnLst/>
              <a:rect l="l" t="t" r="r" b="b"/>
              <a:pathLst>
                <a:path w="568960" h="631825">
                  <a:moveTo>
                    <a:pt x="0" y="631698"/>
                  </a:moveTo>
                  <a:lnTo>
                    <a:pt x="568452" y="631698"/>
                  </a:lnTo>
                  <a:lnTo>
                    <a:pt x="568452" y="0"/>
                  </a:lnTo>
                  <a:lnTo>
                    <a:pt x="0" y="0"/>
                  </a:lnTo>
                  <a:lnTo>
                    <a:pt x="0" y="631698"/>
                  </a:lnTo>
                  <a:close/>
                </a:path>
              </a:pathLst>
            </a:custGeom>
            <a:solidFill>
              <a:srgbClr val="9999CC"/>
            </a:solidFill>
          </p:spPr>
          <p:txBody>
            <a:bodyPr wrap="square" lIns="0" tIns="0" rIns="0" bIns="0" rtlCol="0"/>
            <a:lstStyle/>
            <a:p>
              <a:endParaRPr dirty="0"/>
            </a:p>
          </p:txBody>
        </p:sp>
        <p:sp>
          <p:nvSpPr>
            <p:cNvPr id="6" name="object 6"/>
            <p:cNvSpPr/>
            <p:nvPr/>
          </p:nvSpPr>
          <p:spPr>
            <a:xfrm>
              <a:off x="2490863" y="1415808"/>
              <a:ext cx="1151890" cy="1257300"/>
            </a:xfrm>
            <a:custGeom>
              <a:avLst/>
              <a:gdLst/>
              <a:ahLst/>
              <a:cxnLst/>
              <a:rect l="l" t="t" r="r" b="b"/>
              <a:pathLst>
                <a:path w="1151889" h="1257300">
                  <a:moveTo>
                    <a:pt x="565404" y="624078"/>
                  </a:moveTo>
                  <a:lnTo>
                    <a:pt x="0" y="624078"/>
                  </a:lnTo>
                  <a:lnTo>
                    <a:pt x="0" y="1257300"/>
                  </a:lnTo>
                  <a:lnTo>
                    <a:pt x="565404" y="1257300"/>
                  </a:lnTo>
                  <a:lnTo>
                    <a:pt x="565404" y="624078"/>
                  </a:lnTo>
                  <a:close/>
                </a:path>
                <a:path w="1151889" h="1257300">
                  <a:moveTo>
                    <a:pt x="1151382" y="0"/>
                  </a:moveTo>
                  <a:lnTo>
                    <a:pt x="565404" y="0"/>
                  </a:lnTo>
                  <a:lnTo>
                    <a:pt x="565404" y="624078"/>
                  </a:lnTo>
                  <a:lnTo>
                    <a:pt x="1151382" y="624078"/>
                  </a:lnTo>
                  <a:lnTo>
                    <a:pt x="1151382" y="0"/>
                  </a:lnTo>
                  <a:close/>
                </a:path>
              </a:pathLst>
            </a:custGeom>
            <a:solidFill>
              <a:srgbClr val="CCCCE6"/>
            </a:solidFill>
          </p:spPr>
          <p:txBody>
            <a:bodyPr wrap="square" lIns="0" tIns="0" rIns="0" bIns="0" rtlCol="0"/>
            <a:lstStyle/>
            <a:p>
              <a:endParaRPr/>
            </a:p>
          </p:txBody>
        </p:sp>
        <p:sp>
          <p:nvSpPr>
            <p:cNvPr id="7" name="object 7"/>
            <p:cNvSpPr/>
            <p:nvPr/>
          </p:nvSpPr>
          <p:spPr>
            <a:xfrm>
              <a:off x="1174617" y="4148448"/>
              <a:ext cx="584835" cy="631825"/>
            </a:xfrm>
            <a:custGeom>
              <a:avLst/>
              <a:gdLst/>
              <a:ahLst/>
              <a:cxnLst/>
              <a:rect l="l" t="t" r="r" b="b"/>
              <a:pathLst>
                <a:path w="584835" h="631825">
                  <a:moveTo>
                    <a:pt x="0" y="631698"/>
                  </a:moveTo>
                  <a:lnTo>
                    <a:pt x="584454" y="631698"/>
                  </a:lnTo>
                  <a:lnTo>
                    <a:pt x="584454" y="0"/>
                  </a:lnTo>
                  <a:lnTo>
                    <a:pt x="0" y="0"/>
                  </a:lnTo>
                  <a:lnTo>
                    <a:pt x="0" y="631698"/>
                  </a:lnTo>
                  <a:close/>
                </a:path>
              </a:pathLst>
            </a:custGeom>
            <a:solidFill>
              <a:srgbClr val="00007D"/>
            </a:solidFill>
          </p:spPr>
          <p:txBody>
            <a:bodyPr wrap="square" lIns="0" tIns="0" rIns="0" bIns="0" rtlCol="0"/>
            <a:lstStyle/>
            <a:p>
              <a:endParaRPr dirty="0"/>
            </a:p>
          </p:txBody>
        </p:sp>
        <p:sp>
          <p:nvSpPr>
            <p:cNvPr id="8" name="object 8"/>
            <p:cNvSpPr/>
            <p:nvPr/>
          </p:nvSpPr>
          <p:spPr>
            <a:xfrm>
              <a:off x="2490863" y="1360419"/>
              <a:ext cx="586105" cy="643255"/>
            </a:xfrm>
            <a:custGeom>
              <a:avLst/>
              <a:gdLst/>
              <a:ahLst/>
              <a:cxnLst/>
              <a:rect l="l" t="t" r="r" b="b"/>
              <a:pathLst>
                <a:path w="586104" h="643255">
                  <a:moveTo>
                    <a:pt x="585977" y="643127"/>
                  </a:moveTo>
                  <a:lnTo>
                    <a:pt x="585977" y="0"/>
                  </a:lnTo>
                  <a:lnTo>
                    <a:pt x="0" y="0"/>
                  </a:lnTo>
                  <a:lnTo>
                    <a:pt x="0" y="643127"/>
                  </a:lnTo>
                  <a:lnTo>
                    <a:pt x="585977" y="643127"/>
                  </a:lnTo>
                  <a:close/>
                </a:path>
              </a:pathLst>
            </a:custGeom>
            <a:solidFill>
              <a:srgbClr val="9999CC"/>
            </a:solidFill>
          </p:spPr>
          <p:txBody>
            <a:bodyPr wrap="square" lIns="0" tIns="0" rIns="0" bIns="0" rtlCol="0"/>
            <a:lstStyle/>
            <a:p>
              <a:endParaRPr dirty="0"/>
            </a:p>
          </p:txBody>
        </p:sp>
        <p:sp>
          <p:nvSpPr>
            <p:cNvPr id="9" name="object 9"/>
            <p:cNvSpPr/>
            <p:nvPr/>
          </p:nvSpPr>
          <p:spPr>
            <a:xfrm>
              <a:off x="1916315" y="2673095"/>
              <a:ext cx="574675" cy="624205"/>
            </a:xfrm>
            <a:custGeom>
              <a:avLst/>
              <a:gdLst/>
              <a:ahLst/>
              <a:cxnLst/>
              <a:rect l="l" t="t" r="r" b="b"/>
              <a:pathLst>
                <a:path w="574675" h="624204">
                  <a:moveTo>
                    <a:pt x="0" y="624077"/>
                  </a:moveTo>
                  <a:lnTo>
                    <a:pt x="574548" y="624077"/>
                  </a:lnTo>
                  <a:lnTo>
                    <a:pt x="574548" y="0"/>
                  </a:lnTo>
                  <a:lnTo>
                    <a:pt x="0" y="0"/>
                  </a:lnTo>
                  <a:lnTo>
                    <a:pt x="0" y="624077"/>
                  </a:lnTo>
                  <a:close/>
                </a:path>
              </a:pathLst>
            </a:custGeom>
            <a:solidFill>
              <a:srgbClr val="CCCCE6"/>
            </a:solidFill>
          </p:spPr>
          <p:txBody>
            <a:bodyPr wrap="square" lIns="0" tIns="0" rIns="0" bIns="0" rtlCol="0"/>
            <a:lstStyle/>
            <a:p>
              <a:endParaRPr/>
            </a:p>
          </p:txBody>
        </p:sp>
        <p:sp>
          <p:nvSpPr>
            <p:cNvPr id="11" name="object 11"/>
            <p:cNvSpPr/>
            <p:nvPr/>
          </p:nvSpPr>
          <p:spPr>
            <a:xfrm>
              <a:off x="3270345" y="4961135"/>
              <a:ext cx="574675" cy="633730"/>
            </a:xfrm>
            <a:custGeom>
              <a:avLst/>
              <a:gdLst/>
              <a:ahLst/>
              <a:cxnLst/>
              <a:rect l="l" t="t" r="r" b="b"/>
              <a:pathLst>
                <a:path w="574675" h="633729">
                  <a:moveTo>
                    <a:pt x="574548" y="633222"/>
                  </a:moveTo>
                  <a:lnTo>
                    <a:pt x="574548" y="0"/>
                  </a:lnTo>
                  <a:lnTo>
                    <a:pt x="0" y="0"/>
                  </a:lnTo>
                  <a:lnTo>
                    <a:pt x="0" y="633222"/>
                  </a:lnTo>
                  <a:lnTo>
                    <a:pt x="574548" y="633222"/>
                  </a:lnTo>
                  <a:close/>
                </a:path>
              </a:pathLst>
            </a:custGeom>
            <a:solidFill>
              <a:srgbClr val="9999CC"/>
            </a:solidFill>
          </p:spPr>
          <p:txBody>
            <a:bodyPr wrap="square" lIns="0" tIns="0" rIns="0" bIns="0" rtlCol="0"/>
            <a:lstStyle/>
            <a:p>
              <a:endParaRPr dirty="0"/>
            </a:p>
          </p:txBody>
        </p:sp>
        <p:sp>
          <p:nvSpPr>
            <p:cNvPr id="12" name="object 12"/>
            <p:cNvSpPr/>
            <p:nvPr/>
          </p:nvSpPr>
          <p:spPr>
            <a:xfrm>
              <a:off x="1347863" y="3297173"/>
              <a:ext cx="568960" cy="645160"/>
            </a:xfrm>
            <a:custGeom>
              <a:avLst/>
              <a:gdLst/>
              <a:ahLst/>
              <a:cxnLst/>
              <a:rect l="l" t="t" r="r" b="b"/>
              <a:pathLst>
                <a:path w="568960" h="645160">
                  <a:moveTo>
                    <a:pt x="0" y="644651"/>
                  </a:moveTo>
                  <a:lnTo>
                    <a:pt x="568452" y="644651"/>
                  </a:lnTo>
                  <a:lnTo>
                    <a:pt x="568452" y="0"/>
                  </a:lnTo>
                  <a:lnTo>
                    <a:pt x="0" y="0"/>
                  </a:lnTo>
                  <a:lnTo>
                    <a:pt x="0" y="644651"/>
                  </a:lnTo>
                  <a:close/>
                </a:path>
              </a:pathLst>
            </a:custGeom>
            <a:solidFill>
              <a:srgbClr val="CCCCE6"/>
            </a:solidFill>
          </p:spPr>
          <p:txBody>
            <a:bodyPr wrap="square" lIns="0" tIns="0" rIns="0" bIns="0" rtlCol="0"/>
            <a:lstStyle/>
            <a:p>
              <a:endParaRPr/>
            </a:p>
          </p:txBody>
        </p:sp>
        <p:sp>
          <p:nvSpPr>
            <p:cNvPr id="13" name="object 13"/>
            <p:cNvSpPr/>
            <p:nvPr/>
          </p:nvSpPr>
          <p:spPr>
            <a:xfrm>
              <a:off x="1055445" y="1721878"/>
              <a:ext cx="584835" cy="645160"/>
            </a:xfrm>
            <a:custGeom>
              <a:avLst/>
              <a:gdLst/>
              <a:ahLst/>
              <a:cxnLst/>
              <a:rect l="l" t="t" r="r" b="b"/>
              <a:pathLst>
                <a:path w="584835" h="645160">
                  <a:moveTo>
                    <a:pt x="584454" y="644651"/>
                  </a:moveTo>
                  <a:lnTo>
                    <a:pt x="584454" y="0"/>
                  </a:lnTo>
                  <a:lnTo>
                    <a:pt x="0" y="0"/>
                  </a:lnTo>
                  <a:lnTo>
                    <a:pt x="0" y="644651"/>
                  </a:lnTo>
                  <a:lnTo>
                    <a:pt x="584454" y="644651"/>
                  </a:lnTo>
                  <a:close/>
                </a:path>
              </a:pathLst>
            </a:custGeom>
            <a:solidFill>
              <a:srgbClr val="9999CC"/>
            </a:solidFill>
          </p:spPr>
          <p:txBody>
            <a:bodyPr wrap="square" lIns="0" tIns="0" rIns="0" bIns="0" rtlCol="0"/>
            <a:lstStyle/>
            <a:p>
              <a:endParaRPr dirty="0"/>
            </a:p>
          </p:txBody>
        </p:sp>
        <p:pic>
          <p:nvPicPr>
            <p:cNvPr id="14" name="object 14"/>
            <p:cNvPicPr/>
            <p:nvPr/>
          </p:nvPicPr>
          <p:blipFill>
            <a:blip r:embed="rId3" cstate="print"/>
            <a:stretch>
              <a:fillRect/>
            </a:stretch>
          </p:blipFill>
          <p:spPr>
            <a:xfrm>
              <a:off x="9636186" y="6928865"/>
              <a:ext cx="282653" cy="266037"/>
            </a:xfrm>
            <a:prstGeom prst="rect">
              <a:avLst/>
            </a:prstGeom>
          </p:spPr>
        </p:pic>
      </p:grpSp>
      <p:sp>
        <p:nvSpPr>
          <p:cNvPr id="15" name="object 15"/>
          <p:cNvSpPr txBox="1"/>
          <p:nvPr/>
        </p:nvSpPr>
        <p:spPr>
          <a:xfrm>
            <a:off x="3966483" y="1882034"/>
            <a:ext cx="6853555" cy="628650"/>
          </a:xfrm>
          <a:prstGeom prst="rect">
            <a:avLst/>
          </a:prstGeom>
        </p:spPr>
        <p:txBody>
          <a:bodyPr vert="horz" wrap="square" lIns="0" tIns="0" rIns="0" bIns="0" rtlCol="0">
            <a:spAutoFit/>
          </a:bodyPr>
          <a:lstStyle/>
          <a:p>
            <a:pPr marR="1333500" algn="ctr">
              <a:lnSpc>
                <a:spcPts val="4945"/>
              </a:lnSpc>
            </a:pPr>
            <a:r>
              <a:rPr sz="5000" b="1" spc="-530" dirty="0">
                <a:solidFill>
                  <a:schemeClr val="bg1">
                    <a:lumMod val="95000"/>
                    <a:lumOff val="5000"/>
                  </a:schemeClr>
                </a:solidFill>
                <a:latin typeface="Trebuchet MS"/>
                <a:cs typeface="Trebuchet MS"/>
              </a:rPr>
              <a:t>Le</a:t>
            </a:r>
            <a:r>
              <a:rPr sz="5000" b="1" spc="-409" dirty="0">
                <a:solidFill>
                  <a:schemeClr val="bg1">
                    <a:lumMod val="95000"/>
                    <a:lumOff val="5000"/>
                  </a:schemeClr>
                </a:solidFill>
                <a:latin typeface="Trebuchet MS"/>
                <a:cs typeface="Trebuchet MS"/>
              </a:rPr>
              <a:t>s</a:t>
            </a:r>
            <a:r>
              <a:rPr sz="5000" b="1" spc="-470" dirty="0">
                <a:solidFill>
                  <a:schemeClr val="bg1">
                    <a:lumMod val="95000"/>
                    <a:lumOff val="5000"/>
                  </a:schemeClr>
                </a:solidFill>
                <a:latin typeface="Trebuchet MS"/>
                <a:cs typeface="Trebuchet MS"/>
              </a:rPr>
              <a:t> </a:t>
            </a:r>
            <a:r>
              <a:rPr sz="5000" b="1" spc="-440" dirty="0">
                <a:solidFill>
                  <a:schemeClr val="bg1">
                    <a:lumMod val="95000"/>
                    <a:lumOff val="5000"/>
                  </a:schemeClr>
                </a:solidFill>
                <a:latin typeface="Trebuchet MS"/>
                <a:cs typeface="Trebuchet MS"/>
              </a:rPr>
              <a:t>systèmes</a:t>
            </a:r>
            <a:r>
              <a:rPr sz="5000" b="1" spc="-470" dirty="0">
                <a:solidFill>
                  <a:schemeClr val="bg1">
                    <a:lumMod val="95000"/>
                    <a:lumOff val="5000"/>
                  </a:schemeClr>
                </a:solidFill>
                <a:latin typeface="Trebuchet MS"/>
                <a:cs typeface="Trebuchet MS"/>
              </a:rPr>
              <a:t> </a:t>
            </a:r>
            <a:r>
              <a:rPr sz="5000" b="1" spc="-335" dirty="0">
                <a:solidFill>
                  <a:schemeClr val="bg1">
                    <a:lumMod val="95000"/>
                    <a:lumOff val="5000"/>
                  </a:schemeClr>
                </a:solidFill>
                <a:latin typeface="Trebuchet MS"/>
                <a:cs typeface="Trebuchet MS"/>
              </a:rPr>
              <a:t>de</a:t>
            </a:r>
            <a:endParaRPr sz="5000" dirty="0">
              <a:solidFill>
                <a:schemeClr val="bg1">
                  <a:lumMod val="95000"/>
                  <a:lumOff val="5000"/>
                </a:schemeClr>
              </a:solidFill>
              <a:latin typeface="Trebuchet MS"/>
              <a:cs typeface="Trebuchet MS"/>
            </a:endParaRPr>
          </a:p>
        </p:txBody>
      </p:sp>
      <p:sp>
        <p:nvSpPr>
          <p:cNvPr id="17" name="object 17"/>
          <p:cNvSpPr txBox="1"/>
          <p:nvPr/>
        </p:nvSpPr>
        <p:spPr>
          <a:xfrm>
            <a:off x="5727700" y="2403229"/>
            <a:ext cx="2288540" cy="787400"/>
          </a:xfrm>
          <a:prstGeom prst="rect">
            <a:avLst/>
          </a:prstGeom>
        </p:spPr>
        <p:txBody>
          <a:bodyPr vert="horz" wrap="square" lIns="0" tIns="12065" rIns="0" bIns="0" rtlCol="0">
            <a:spAutoFit/>
          </a:bodyPr>
          <a:lstStyle/>
          <a:p>
            <a:pPr>
              <a:lnSpc>
                <a:spcPct val="100000"/>
              </a:lnSpc>
              <a:spcBef>
                <a:spcPts val="95"/>
              </a:spcBef>
            </a:pPr>
            <a:r>
              <a:rPr sz="5000" b="1" spc="-305" dirty="0">
                <a:solidFill>
                  <a:schemeClr val="bg1"/>
                </a:solidFill>
                <a:latin typeface="Trebuchet MS"/>
                <a:cs typeface="Trebuchet MS"/>
              </a:rPr>
              <a:t>stockage</a:t>
            </a:r>
            <a:endParaRPr sz="5000" dirty="0">
              <a:solidFill>
                <a:schemeClr val="bg1"/>
              </a:solidFill>
              <a:latin typeface="Trebuchet MS"/>
              <a:cs typeface="Trebuchet MS"/>
            </a:endParaRPr>
          </a:p>
        </p:txBody>
      </p:sp>
      <p:pic>
        <p:nvPicPr>
          <p:cNvPr id="19" name="Image 5">
            <a:extLst>
              <a:ext uri="{FF2B5EF4-FFF2-40B4-BE49-F238E27FC236}">
                <a16:creationId xmlns:a16="http://schemas.microsoft.com/office/drawing/2014/main" id="{D4F7E296-C888-49F3-90BC-F1D04F9C0D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8998" y="4731139"/>
            <a:ext cx="47752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bject 8">
            <a:extLst>
              <a:ext uri="{FF2B5EF4-FFF2-40B4-BE49-F238E27FC236}">
                <a16:creationId xmlns:a16="http://schemas.microsoft.com/office/drawing/2014/main" id="{C65CD876-8F61-4A04-8530-F0A2ECBCC677}"/>
              </a:ext>
            </a:extLst>
          </p:cNvPr>
          <p:cNvSpPr/>
          <p:nvPr/>
        </p:nvSpPr>
        <p:spPr>
          <a:xfrm>
            <a:off x="2276654" y="5916230"/>
            <a:ext cx="586105" cy="643255"/>
          </a:xfrm>
          <a:custGeom>
            <a:avLst/>
            <a:gdLst/>
            <a:ahLst/>
            <a:cxnLst/>
            <a:rect l="l" t="t" r="r" b="b"/>
            <a:pathLst>
              <a:path w="586104" h="643255">
                <a:moveTo>
                  <a:pt x="585977" y="643127"/>
                </a:moveTo>
                <a:lnTo>
                  <a:pt x="585977" y="0"/>
                </a:lnTo>
                <a:lnTo>
                  <a:pt x="0" y="0"/>
                </a:lnTo>
                <a:lnTo>
                  <a:pt x="0" y="643127"/>
                </a:lnTo>
                <a:lnTo>
                  <a:pt x="585977" y="643127"/>
                </a:lnTo>
                <a:close/>
              </a:path>
            </a:pathLst>
          </a:custGeom>
          <a:solidFill>
            <a:srgbClr val="9999CC"/>
          </a:solidFill>
        </p:spPr>
        <p:txBody>
          <a:bodyPr wrap="square" lIns="0" tIns="0" rIns="0" bIns="0" rtlCol="0"/>
          <a:lstStyle/>
          <a:p>
            <a:endParaRPr/>
          </a:p>
        </p:txBody>
      </p:sp>
      <p:sp>
        <p:nvSpPr>
          <p:cNvPr id="22" name="object 8">
            <a:extLst>
              <a:ext uri="{FF2B5EF4-FFF2-40B4-BE49-F238E27FC236}">
                <a16:creationId xmlns:a16="http://schemas.microsoft.com/office/drawing/2014/main" id="{88D91ADA-A7FA-4C62-96C0-1762CB863C64}"/>
              </a:ext>
            </a:extLst>
          </p:cNvPr>
          <p:cNvSpPr/>
          <p:nvPr/>
        </p:nvSpPr>
        <p:spPr>
          <a:xfrm>
            <a:off x="3435148" y="2677608"/>
            <a:ext cx="586105" cy="643255"/>
          </a:xfrm>
          <a:custGeom>
            <a:avLst/>
            <a:gdLst/>
            <a:ahLst/>
            <a:cxnLst/>
            <a:rect l="l" t="t" r="r" b="b"/>
            <a:pathLst>
              <a:path w="586104" h="643255">
                <a:moveTo>
                  <a:pt x="585977" y="643127"/>
                </a:moveTo>
                <a:lnTo>
                  <a:pt x="585977" y="0"/>
                </a:lnTo>
                <a:lnTo>
                  <a:pt x="0" y="0"/>
                </a:lnTo>
                <a:lnTo>
                  <a:pt x="0" y="643127"/>
                </a:lnTo>
                <a:lnTo>
                  <a:pt x="585977" y="643127"/>
                </a:lnTo>
                <a:close/>
              </a:path>
            </a:pathLst>
          </a:custGeom>
          <a:solidFill>
            <a:srgbClr val="9999CC"/>
          </a:solidFill>
        </p:spPr>
        <p:txBody>
          <a:bodyPr wrap="square" lIns="0" tIns="0" rIns="0" bIns="0" rtlCol="0"/>
          <a:lstStyle/>
          <a:p>
            <a:endParaRPr/>
          </a:p>
        </p:txBody>
      </p:sp>
      <p:sp>
        <p:nvSpPr>
          <p:cNvPr id="23" name="object 8">
            <a:extLst>
              <a:ext uri="{FF2B5EF4-FFF2-40B4-BE49-F238E27FC236}">
                <a16:creationId xmlns:a16="http://schemas.microsoft.com/office/drawing/2014/main" id="{C05E135F-EA39-4A70-9739-04CEC553F6A7}"/>
              </a:ext>
            </a:extLst>
          </p:cNvPr>
          <p:cNvSpPr/>
          <p:nvPr/>
        </p:nvSpPr>
        <p:spPr>
          <a:xfrm>
            <a:off x="2291715" y="2972253"/>
            <a:ext cx="586105" cy="643255"/>
          </a:xfrm>
          <a:custGeom>
            <a:avLst/>
            <a:gdLst/>
            <a:ahLst/>
            <a:cxnLst/>
            <a:rect l="l" t="t" r="r" b="b"/>
            <a:pathLst>
              <a:path w="586104" h="643255">
                <a:moveTo>
                  <a:pt x="585977" y="643127"/>
                </a:moveTo>
                <a:lnTo>
                  <a:pt x="585977" y="0"/>
                </a:lnTo>
                <a:lnTo>
                  <a:pt x="0" y="0"/>
                </a:lnTo>
                <a:lnTo>
                  <a:pt x="0" y="643127"/>
                </a:lnTo>
                <a:lnTo>
                  <a:pt x="585977" y="643127"/>
                </a:lnTo>
                <a:close/>
              </a:path>
            </a:pathLst>
          </a:custGeom>
          <a:solidFill>
            <a:srgbClr val="9999CC"/>
          </a:solidFill>
        </p:spPr>
        <p:txBody>
          <a:bodyPr wrap="square" lIns="0" tIns="0" rIns="0" bIns="0" rtlCol="0"/>
          <a:lstStyle/>
          <a:p>
            <a:endParaRPr/>
          </a:p>
        </p:txBody>
      </p:sp>
      <p:sp>
        <p:nvSpPr>
          <p:cNvPr id="24" name="object 8">
            <a:extLst>
              <a:ext uri="{FF2B5EF4-FFF2-40B4-BE49-F238E27FC236}">
                <a16:creationId xmlns:a16="http://schemas.microsoft.com/office/drawing/2014/main" id="{ED4B0106-83C3-43DF-9394-3B3B0722D48A}"/>
              </a:ext>
            </a:extLst>
          </p:cNvPr>
          <p:cNvSpPr/>
          <p:nvPr/>
        </p:nvSpPr>
        <p:spPr>
          <a:xfrm>
            <a:off x="2833463" y="4027351"/>
            <a:ext cx="586105" cy="643255"/>
          </a:xfrm>
          <a:custGeom>
            <a:avLst/>
            <a:gdLst/>
            <a:ahLst/>
            <a:cxnLst/>
            <a:rect l="l" t="t" r="r" b="b"/>
            <a:pathLst>
              <a:path w="586104" h="643255">
                <a:moveTo>
                  <a:pt x="585977" y="643127"/>
                </a:moveTo>
                <a:lnTo>
                  <a:pt x="585977" y="0"/>
                </a:lnTo>
                <a:lnTo>
                  <a:pt x="0" y="0"/>
                </a:lnTo>
                <a:lnTo>
                  <a:pt x="0" y="643127"/>
                </a:lnTo>
                <a:lnTo>
                  <a:pt x="585977" y="643127"/>
                </a:lnTo>
                <a:close/>
              </a:path>
            </a:pathLst>
          </a:custGeom>
          <a:solidFill>
            <a:srgbClr val="9999CC"/>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82935" y="589356"/>
            <a:ext cx="4263765" cy="628377"/>
          </a:xfrm>
          <a:prstGeom prst="rect">
            <a:avLst/>
          </a:prstGeom>
        </p:spPr>
        <p:txBody>
          <a:bodyPr vert="horz" wrap="square" lIns="0" tIns="12700" rIns="0" bIns="0" rtlCol="0">
            <a:spAutoFit/>
          </a:bodyPr>
          <a:lstStyle/>
          <a:p>
            <a:pPr marL="12700">
              <a:lnSpc>
                <a:spcPct val="100000"/>
              </a:lnSpc>
              <a:spcBef>
                <a:spcPts val="100"/>
              </a:spcBef>
            </a:pPr>
            <a:r>
              <a:rPr lang="en-GB" sz="4000" spc="-175" dirty="0">
                <a:solidFill>
                  <a:srgbClr val="000000"/>
                </a:solidFill>
              </a:rPr>
              <a:t>La destination :</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10</a:t>
            </a:fld>
            <a:endParaRPr dirty="0"/>
          </a:p>
        </p:txBody>
      </p:sp>
      <p:sp>
        <p:nvSpPr>
          <p:cNvPr id="4" name="object 4"/>
          <p:cNvSpPr txBox="1"/>
          <p:nvPr/>
        </p:nvSpPr>
        <p:spPr>
          <a:xfrm>
            <a:off x="583317" y="2302104"/>
            <a:ext cx="9526766" cy="5013552"/>
          </a:xfrm>
          <a:prstGeom prst="rect">
            <a:avLst/>
          </a:prstGeom>
        </p:spPr>
        <p:txBody>
          <a:bodyPr vert="horz" wrap="square" lIns="0" tIns="12065" rIns="0" bIns="0" rtlCol="0">
            <a:spAutoFit/>
          </a:bodyPr>
          <a:lstStyle/>
          <a:p>
            <a:pPr marL="469900" lvl="1">
              <a:spcBef>
                <a:spcPts val="95"/>
              </a:spcBef>
            </a:pPr>
            <a:r>
              <a:rPr lang="fr-FR" sz="2000" b="1" spc="-150" dirty="0">
                <a:latin typeface="Trebuchet MS"/>
                <a:cs typeface="Trebuchet MS"/>
              </a:rPr>
              <a:t>Aujourd'hui, les sauvegardes en ligne deviennent populaires. Elles consistent à se connecter à un hébergeur et à y transférer ses données.</a:t>
            </a:r>
          </a:p>
          <a:p>
            <a:pPr marL="469900" lvl="1">
              <a:spcBef>
                <a:spcPts val="95"/>
              </a:spcBef>
            </a:pPr>
            <a:r>
              <a:rPr lang="fr-FR" sz="2000" b="1" spc="-150" dirty="0">
                <a:latin typeface="Trebuchet MS"/>
                <a:cs typeface="Trebuchet MS"/>
              </a:rPr>
              <a:t>Les avantages sont multiples :</a:t>
            </a:r>
          </a:p>
          <a:p>
            <a:pPr marL="469900" lvl="1">
              <a:spcBef>
                <a:spcPts val="95"/>
              </a:spcBef>
            </a:pPr>
            <a:r>
              <a:rPr lang="fr-FR" sz="2000" b="1" spc="-150" dirty="0">
                <a:latin typeface="Trebuchet MS"/>
                <a:cs typeface="Trebuchet MS"/>
              </a:rPr>
              <a:t>	• minimiser le risque de perte puisque le site est géré par un professionnel qui fait lui même des sauvegardes ;</a:t>
            </a:r>
          </a:p>
          <a:p>
            <a:pPr marL="469900" lvl="1">
              <a:spcBef>
                <a:spcPts val="95"/>
              </a:spcBef>
            </a:pPr>
            <a:r>
              <a:rPr lang="fr-FR" sz="2000" b="1" spc="-150" dirty="0">
                <a:latin typeface="Trebuchet MS"/>
                <a:cs typeface="Trebuchet MS"/>
              </a:rPr>
              <a:t>	• accéder à ses données à partir de n'importe quel ordinateur connecté à Internet </a:t>
            </a:r>
          </a:p>
          <a:p>
            <a:pPr marL="469900" lvl="1">
              <a:spcBef>
                <a:spcPts val="95"/>
              </a:spcBef>
            </a:pPr>
            <a:r>
              <a:rPr lang="fr-FR" sz="2000" b="1" spc="-150" dirty="0">
                <a:latin typeface="Trebuchet MS"/>
                <a:cs typeface="Trebuchet MS"/>
              </a:rPr>
              <a:t>	• souvent le coût de cette prestation est modique et parfois même gratuit.</a:t>
            </a:r>
          </a:p>
          <a:p>
            <a:pPr marL="469900" lvl="1">
              <a:spcBef>
                <a:spcPts val="95"/>
              </a:spcBef>
            </a:pPr>
            <a:r>
              <a:rPr lang="fr-FR" sz="2000" b="1" spc="-150" dirty="0">
                <a:latin typeface="Trebuchet MS"/>
                <a:cs typeface="Trebuchet MS"/>
              </a:rPr>
              <a:t>Sur le marché de la sauvegarde de données, les entreprises et administrations expriment des attentes spécifiques vis-à-vis des acteurs du marché, si bien qu’elles se tournent en priorité vers des intégrateurs, des éditeurs de solutions de sauvegarde, des fournisseurs d’infrastructure matérielle et des fournisseurs de services d’externalisation de sauvegarde.</a:t>
            </a:r>
          </a:p>
          <a:p>
            <a:pPr marL="469900" lvl="1">
              <a:spcBef>
                <a:spcPts val="95"/>
              </a:spcBef>
            </a:pPr>
            <a:r>
              <a:rPr lang="fr-FR" sz="2000" b="1" spc="-150" dirty="0">
                <a:latin typeface="Trebuchet MS"/>
                <a:cs typeface="Trebuchet MS"/>
              </a:rPr>
              <a:t>L'inconvénient majeur du recours à ces solutions est de laisser ses données à disposition d’un tiers qui peut à loisir les consulter, les modifier, les dupliquer, les publier ou en faire commerce, voire les rendre indisponibles (cas des faillites, rachats de sites par des concurrents, ou différend commercial avec l'hébergeur). </a:t>
            </a:r>
          </a:p>
        </p:txBody>
      </p:sp>
      <p:sp>
        <p:nvSpPr>
          <p:cNvPr id="7" name="ZoneTexte 6">
            <a:extLst>
              <a:ext uri="{FF2B5EF4-FFF2-40B4-BE49-F238E27FC236}">
                <a16:creationId xmlns:a16="http://schemas.microsoft.com/office/drawing/2014/main" id="{D8005B00-AF93-4A85-9793-1CA3A35A395F}"/>
              </a:ext>
            </a:extLst>
          </p:cNvPr>
          <p:cNvSpPr txBox="1"/>
          <p:nvPr/>
        </p:nvSpPr>
        <p:spPr>
          <a:xfrm>
            <a:off x="580777" y="1608673"/>
            <a:ext cx="5349240" cy="400110"/>
          </a:xfrm>
          <a:prstGeom prst="rect">
            <a:avLst/>
          </a:prstGeom>
          <a:noFill/>
        </p:spPr>
        <p:txBody>
          <a:bodyPr wrap="square">
            <a:spAutoFit/>
          </a:bodyPr>
          <a:lstStyle/>
          <a:p>
            <a:pPr marL="12700">
              <a:lnSpc>
                <a:spcPct val="100000"/>
              </a:lnSpc>
              <a:spcBef>
                <a:spcPts val="95"/>
              </a:spcBef>
            </a:pPr>
            <a:r>
              <a:rPr lang="fr-FR" sz="2000" b="1" spc="-150" dirty="0">
                <a:latin typeface="Trebuchet MS"/>
                <a:cs typeface="Trebuchet MS"/>
              </a:rPr>
              <a:t>Sauvegarde en ligne ½ :</a:t>
            </a:r>
          </a:p>
        </p:txBody>
      </p:sp>
    </p:spTree>
    <p:extLst>
      <p:ext uri="{BB962C8B-B14F-4D97-AF65-F5344CB8AC3E}">
        <p14:creationId xmlns:p14="http://schemas.microsoft.com/office/powerpoint/2010/main" val="798477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4263765" cy="628377"/>
          </a:xfrm>
          <a:prstGeom prst="rect">
            <a:avLst/>
          </a:prstGeom>
        </p:spPr>
        <p:txBody>
          <a:bodyPr vert="horz" wrap="square" lIns="0" tIns="12700" rIns="0" bIns="0" rtlCol="0">
            <a:spAutoFit/>
          </a:bodyPr>
          <a:lstStyle/>
          <a:p>
            <a:pPr marL="12700">
              <a:lnSpc>
                <a:spcPct val="100000"/>
              </a:lnSpc>
              <a:spcBef>
                <a:spcPts val="100"/>
              </a:spcBef>
            </a:pPr>
            <a:r>
              <a:rPr lang="en-GB" sz="4000" spc="-175" dirty="0">
                <a:solidFill>
                  <a:srgbClr val="000000"/>
                </a:solidFill>
              </a:rPr>
              <a:t>La destination 2/2:</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11</a:t>
            </a:fld>
            <a:endParaRPr dirty="0"/>
          </a:p>
        </p:txBody>
      </p:sp>
      <p:sp>
        <p:nvSpPr>
          <p:cNvPr id="4" name="object 4"/>
          <p:cNvSpPr txBox="1"/>
          <p:nvPr/>
        </p:nvSpPr>
        <p:spPr>
          <a:xfrm>
            <a:off x="804297" y="1369675"/>
            <a:ext cx="9542006" cy="5944576"/>
          </a:xfrm>
          <a:prstGeom prst="rect">
            <a:avLst/>
          </a:prstGeom>
        </p:spPr>
        <p:txBody>
          <a:bodyPr vert="horz" wrap="square" lIns="0" tIns="12065" rIns="0" bIns="0" rtlCol="0">
            <a:spAutoFit/>
          </a:bodyPr>
          <a:lstStyle/>
          <a:p>
            <a:pPr marL="469900" lvl="1">
              <a:spcBef>
                <a:spcPts val="95"/>
              </a:spcBef>
            </a:pPr>
            <a:r>
              <a:rPr lang="fr-FR" b="1" spc="-150" dirty="0">
                <a:latin typeface="Trebuchet MS"/>
                <a:cs typeface="Trebuchet MS"/>
              </a:rPr>
              <a:t>Sauvegarde en ligne 2/2  :</a:t>
            </a:r>
          </a:p>
          <a:p>
            <a:pPr marL="469900" lvl="1">
              <a:spcBef>
                <a:spcPts val="95"/>
              </a:spcBef>
            </a:pPr>
            <a:endParaRPr lang="fr-FR" b="1" spc="-150" dirty="0">
              <a:latin typeface="Trebuchet MS"/>
              <a:cs typeface="Trebuchet MS"/>
            </a:endParaRPr>
          </a:p>
          <a:p>
            <a:pPr marL="469900" lvl="1">
              <a:spcBef>
                <a:spcPts val="95"/>
              </a:spcBef>
            </a:pPr>
            <a:r>
              <a:rPr lang="fr-FR" b="1" spc="-150" dirty="0">
                <a:latin typeface="Trebuchet MS"/>
              </a:rPr>
              <a:t>-  	</a:t>
            </a:r>
            <a:r>
              <a:rPr lang="fr-FR" b="1" spc="-150" dirty="0">
                <a:latin typeface="Trebuchet MS"/>
                <a:cs typeface="Trebuchet MS"/>
              </a:rPr>
              <a:t>Évidemment, des dispositions contractuelles viennent réguler ces risques mais elles ne peuvent empêcher l'hébergeur d'agir techniquement de façon malveillante. Une des parades à la consultation abusive consiste à chiffrer les données.</a:t>
            </a:r>
          </a:p>
          <a:p>
            <a:pPr marL="469900" lvl="1">
              <a:spcBef>
                <a:spcPts val="95"/>
              </a:spcBef>
            </a:pPr>
            <a:r>
              <a:rPr lang="fr-FR" b="1" spc="-150" dirty="0">
                <a:latin typeface="Trebuchet MS"/>
              </a:rPr>
              <a:t>-  	</a:t>
            </a:r>
            <a:r>
              <a:rPr lang="fr-FR" b="1" spc="-150" dirty="0">
                <a:latin typeface="Trebuchet MS"/>
                <a:cs typeface="Trebuchet MS"/>
              </a:rPr>
              <a:t>Un autre inconvénient vient des limites imposées sur le stockage ou la récupération des données : pour maîtriser l'usage de ses disques et de sa bande passante, un hébergeur peut limiter contractuellement son client à un volume de stockage ou de données consultées </a:t>
            </a:r>
            <a:r>
              <a:rPr lang="fr-FR" b="1" spc="-150" dirty="0" err="1">
                <a:latin typeface="Trebuchet MS"/>
                <a:cs typeface="Trebuchet MS"/>
              </a:rPr>
              <a:t>audelà</a:t>
            </a:r>
            <a:r>
              <a:rPr lang="fr-FR" b="1" spc="-150" dirty="0">
                <a:latin typeface="Trebuchet MS"/>
                <a:cs typeface="Trebuchet MS"/>
              </a:rPr>
              <a:t> duquel il bloque l'accès aux données.</a:t>
            </a:r>
          </a:p>
          <a:p>
            <a:pPr marL="469900" lvl="1">
              <a:spcBef>
                <a:spcPts val="95"/>
              </a:spcBef>
            </a:pPr>
            <a:r>
              <a:rPr lang="fr-FR" b="1" spc="-150" dirty="0">
                <a:latin typeface="Trebuchet MS"/>
              </a:rPr>
              <a:t>-  	</a:t>
            </a:r>
            <a:r>
              <a:rPr lang="fr-FR" b="1" spc="-150" dirty="0">
                <a:latin typeface="Trebuchet MS"/>
                <a:cs typeface="Trebuchet MS"/>
              </a:rPr>
              <a:t>Les critères importants à retenir dans l'utilisation de ce processus de sauvegarde en ligne sont les suivants :</a:t>
            </a:r>
          </a:p>
          <a:p>
            <a:pPr marL="469900" lvl="1">
              <a:spcBef>
                <a:spcPts val="95"/>
              </a:spcBef>
            </a:pPr>
            <a:r>
              <a:rPr lang="fr-FR" b="1" spc="-150" dirty="0">
                <a:latin typeface="Trebuchet MS"/>
                <a:cs typeface="Trebuchet MS"/>
              </a:rPr>
              <a:t>	•  Les données doivent être chiffrées avant de remonter chez l'hébergeur pour empêcher le 	prestataire d'exploiter les données ;</a:t>
            </a:r>
          </a:p>
          <a:p>
            <a:pPr marL="469900" lvl="1">
              <a:spcBef>
                <a:spcPts val="95"/>
              </a:spcBef>
            </a:pPr>
            <a:r>
              <a:rPr lang="fr-FR" b="1" spc="-150" dirty="0">
                <a:latin typeface="Trebuchet MS"/>
                <a:cs typeface="Trebuchet MS"/>
              </a:rPr>
              <a:t>	•  L'hébergeur se doit d'avoir deux copies de vos données, pour se prémunir aussi d'une panne de son 	côté (si possible sur des réseaux informatiques distincts, sur des réseaux électriques indépendants, 	voire sur deux infrastructures géographiquement distantes) ;</a:t>
            </a:r>
          </a:p>
          <a:p>
            <a:pPr marL="469900" lvl="1">
              <a:spcBef>
                <a:spcPts val="95"/>
              </a:spcBef>
            </a:pPr>
            <a:r>
              <a:rPr lang="fr-FR" b="1" spc="-150" dirty="0">
                <a:latin typeface="Trebuchet MS"/>
                <a:cs typeface="Trebuchet MS"/>
              </a:rPr>
              <a:t>	•  L'hébergeur se doit d'avoir une assurance « Responsabilité d'exploitation » adéquate avec le service 	proposé, afin que ses clients professionnels puissent être dédommagés en cas de perte de leurs 	données.</a:t>
            </a:r>
          </a:p>
          <a:p>
            <a:pPr marL="469900" lvl="1">
              <a:spcBef>
                <a:spcPts val="95"/>
              </a:spcBef>
            </a:pPr>
            <a:r>
              <a:rPr lang="fr-FR" b="1" spc="-150" dirty="0">
                <a:latin typeface="Trebuchet MS"/>
                <a:cs typeface="Trebuchet MS"/>
              </a:rPr>
              <a:t>	•  Le tarif des solutions n'est pas le plus important. Il faut d'abord et surtout compter</a:t>
            </a:r>
          </a:p>
          <a:p>
            <a:pPr marL="469900" lvl="1">
              <a:spcBef>
                <a:spcPts val="95"/>
              </a:spcBef>
            </a:pPr>
            <a:r>
              <a:rPr lang="fr-FR" b="1" spc="-150" dirty="0">
                <a:latin typeface="Trebuchet MS"/>
                <a:cs typeface="Trebuchet MS"/>
              </a:rPr>
              <a:t>	sur la mise à disposition des données et la couverture du prestataire. </a:t>
            </a:r>
          </a:p>
        </p:txBody>
      </p:sp>
    </p:spTree>
    <p:extLst>
      <p:ext uri="{BB962C8B-B14F-4D97-AF65-F5344CB8AC3E}">
        <p14:creationId xmlns:p14="http://schemas.microsoft.com/office/powerpoint/2010/main" val="3150831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4263765" cy="628377"/>
          </a:xfrm>
          <a:prstGeom prst="rect">
            <a:avLst/>
          </a:prstGeom>
        </p:spPr>
        <p:txBody>
          <a:bodyPr vert="horz" wrap="square" lIns="0" tIns="12700" rIns="0" bIns="0" rtlCol="0">
            <a:spAutoFit/>
          </a:bodyPr>
          <a:lstStyle/>
          <a:p>
            <a:pPr marL="12700">
              <a:lnSpc>
                <a:spcPct val="100000"/>
              </a:lnSpc>
              <a:spcBef>
                <a:spcPts val="100"/>
              </a:spcBef>
            </a:pPr>
            <a:r>
              <a:rPr lang="en-GB" sz="4000" spc="-175" dirty="0">
                <a:solidFill>
                  <a:srgbClr val="000000"/>
                </a:solidFill>
              </a:rPr>
              <a:t>La destination :</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12</a:t>
            </a:fld>
            <a:endParaRPr dirty="0"/>
          </a:p>
        </p:txBody>
      </p:sp>
      <p:sp>
        <p:nvSpPr>
          <p:cNvPr id="4" name="object 4"/>
          <p:cNvSpPr txBox="1"/>
          <p:nvPr/>
        </p:nvSpPr>
        <p:spPr>
          <a:xfrm>
            <a:off x="873088" y="1647825"/>
            <a:ext cx="9372600" cy="5372625"/>
          </a:xfrm>
          <a:prstGeom prst="rect">
            <a:avLst/>
          </a:prstGeom>
        </p:spPr>
        <p:txBody>
          <a:bodyPr vert="horz" wrap="square" lIns="0" tIns="12065" rIns="0" bIns="0" rtlCol="0">
            <a:spAutoFit/>
          </a:bodyPr>
          <a:lstStyle/>
          <a:p>
            <a:pPr marL="469900" lvl="1">
              <a:spcBef>
                <a:spcPts val="95"/>
              </a:spcBef>
            </a:pPr>
            <a:r>
              <a:rPr lang="fr-FR" sz="2000" b="1" spc="-150" dirty="0">
                <a:latin typeface="Trebuchet MS"/>
                <a:cs typeface="Trebuchet MS"/>
              </a:rPr>
              <a:t>Sauvegarde en pair à pair (P2P)</a:t>
            </a:r>
          </a:p>
          <a:p>
            <a:pPr marL="469900" lvl="1">
              <a:spcBef>
                <a:spcPts val="95"/>
              </a:spcBef>
            </a:pPr>
            <a:r>
              <a:rPr lang="fr-FR" sz="2000" b="1" spc="-150" dirty="0">
                <a:latin typeface="Trebuchet MS"/>
              </a:rPr>
              <a:t>-  	</a:t>
            </a:r>
            <a:r>
              <a:rPr lang="fr-FR" sz="2000" b="1" spc="-150" dirty="0">
                <a:latin typeface="Trebuchet MS"/>
                <a:cs typeface="Trebuchet MS"/>
              </a:rPr>
              <a:t>L'évolution des méthodes d'échange de fichier rend possible depuis un certain temps la</a:t>
            </a:r>
          </a:p>
          <a:p>
            <a:pPr marL="469900" lvl="1">
              <a:spcBef>
                <a:spcPts val="95"/>
              </a:spcBef>
            </a:pPr>
            <a:r>
              <a:rPr lang="fr-FR" sz="2000" b="1" spc="-150" dirty="0">
                <a:latin typeface="Trebuchet MS"/>
                <a:cs typeface="Trebuchet MS"/>
              </a:rPr>
              <a:t>sauvegarde en mode « pair à pair ». Cette technique s'appuie sur un service collaboratif où</a:t>
            </a:r>
          </a:p>
          <a:p>
            <a:pPr marL="469900" lvl="1">
              <a:spcBef>
                <a:spcPts val="95"/>
              </a:spcBef>
            </a:pPr>
            <a:r>
              <a:rPr lang="fr-FR" sz="2000" b="1" spc="-150" dirty="0">
                <a:latin typeface="Trebuchet MS"/>
                <a:cs typeface="Trebuchet MS"/>
              </a:rPr>
              <a:t>chacun protège ses données sur les espaces de stockage des autres.</a:t>
            </a:r>
          </a:p>
          <a:p>
            <a:pPr marL="469900" lvl="1">
              <a:spcBef>
                <a:spcPts val="95"/>
              </a:spcBef>
            </a:pPr>
            <a:r>
              <a:rPr lang="fr-FR" sz="2000" b="1" spc="-150" dirty="0">
                <a:latin typeface="Trebuchet MS"/>
                <a:cs typeface="Trebuchet MS"/>
              </a:rPr>
              <a:t>Les avantages sont multiples :</a:t>
            </a:r>
          </a:p>
          <a:p>
            <a:pPr marL="469900" lvl="1">
              <a:spcBef>
                <a:spcPts val="95"/>
              </a:spcBef>
            </a:pPr>
            <a:r>
              <a:rPr lang="fr-FR" sz="2000" b="1" spc="-150" dirty="0">
                <a:latin typeface="Trebuchet MS"/>
                <a:cs typeface="Trebuchet MS"/>
              </a:rPr>
              <a:t>	• le risque de perte est minimisé et on dispose d'une protection à distance répondant 	aux problèmes de vol, incendie, inondation ;</a:t>
            </a:r>
          </a:p>
          <a:p>
            <a:pPr marL="469900" lvl="1">
              <a:spcBef>
                <a:spcPts val="95"/>
              </a:spcBef>
            </a:pPr>
            <a:r>
              <a:rPr lang="fr-FR" sz="2000" b="1" spc="-150" dirty="0">
                <a:latin typeface="Trebuchet MS"/>
                <a:cs typeface="Trebuchet MS"/>
              </a:rPr>
              <a:t>	• les espaces de stockage ne sont pas limités en taille ;</a:t>
            </a:r>
          </a:p>
          <a:p>
            <a:pPr marL="469900" lvl="1">
              <a:spcBef>
                <a:spcPts val="95"/>
              </a:spcBef>
            </a:pPr>
            <a:r>
              <a:rPr lang="fr-FR" sz="2000" b="1" spc="-150" dirty="0">
                <a:latin typeface="Trebuchet MS"/>
                <a:cs typeface="Trebuchet MS"/>
              </a:rPr>
              <a:t>	• le service est entièrement gratuit ;</a:t>
            </a:r>
          </a:p>
          <a:p>
            <a:pPr marL="469900" lvl="1">
              <a:spcBef>
                <a:spcPts val="95"/>
              </a:spcBef>
            </a:pPr>
            <a:r>
              <a:rPr lang="fr-FR" sz="2000" b="1" spc="-150" dirty="0">
                <a:latin typeface="Trebuchet MS"/>
                <a:cs typeface="Trebuchet MS"/>
              </a:rPr>
              <a:t>	• la sauvegarde est entièrement automatisée et périodique.</a:t>
            </a:r>
          </a:p>
          <a:p>
            <a:pPr marL="469900" lvl="1">
              <a:spcBef>
                <a:spcPts val="95"/>
              </a:spcBef>
            </a:pPr>
            <a:endParaRPr lang="fr-FR" sz="2000" b="1" spc="-150" dirty="0">
              <a:latin typeface="Trebuchet MS"/>
              <a:cs typeface="Trebuchet MS"/>
            </a:endParaRPr>
          </a:p>
          <a:p>
            <a:pPr marL="469900" lvl="1">
              <a:spcBef>
                <a:spcPts val="95"/>
              </a:spcBef>
            </a:pPr>
            <a:r>
              <a:rPr lang="fr-FR" sz="2000" b="1" spc="-150" dirty="0">
                <a:latin typeface="Trebuchet MS"/>
              </a:rPr>
              <a:t>-  	</a:t>
            </a:r>
            <a:r>
              <a:rPr lang="fr-FR" sz="2000" b="1" spc="-150" dirty="0">
                <a:latin typeface="Trebuchet MS"/>
                <a:cs typeface="Trebuchet MS"/>
              </a:rPr>
              <a:t>L'inconvénient majeur de cette technique est qu'elle s'adresse uniquement aux particuliers. Elle ne répond pas aux besoins des entreprises. Il faut veiller à ce que les données soient entièrement chiffrées afin de les rendre illisibles sur les espaces de stockage des autres. Cette technique doit s'inscrire au sein de groupes de confiance</a:t>
            </a:r>
          </a:p>
        </p:txBody>
      </p:sp>
    </p:spTree>
    <p:extLst>
      <p:ext uri="{BB962C8B-B14F-4D97-AF65-F5344CB8AC3E}">
        <p14:creationId xmlns:p14="http://schemas.microsoft.com/office/powerpoint/2010/main" val="3801318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56920" y="690704"/>
            <a:ext cx="8001000" cy="628377"/>
          </a:xfrm>
          <a:prstGeom prst="rect">
            <a:avLst/>
          </a:prstGeom>
        </p:spPr>
        <p:txBody>
          <a:bodyPr vert="horz" wrap="square" lIns="0" tIns="12700" rIns="0" bIns="0" rtlCol="0">
            <a:spAutoFit/>
          </a:bodyPr>
          <a:lstStyle/>
          <a:p>
            <a:pPr marL="12700">
              <a:lnSpc>
                <a:spcPct val="100000"/>
              </a:lnSpc>
              <a:spcBef>
                <a:spcPts val="100"/>
              </a:spcBef>
            </a:pPr>
            <a:r>
              <a:rPr lang="fr-FR" sz="4000" spc="-175" dirty="0">
                <a:solidFill>
                  <a:srgbClr val="000000"/>
                </a:solidFill>
              </a:rPr>
              <a:t>Les différents types de sauvegarde</a:t>
            </a:r>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13</a:t>
            </a:fld>
            <a:endParaRPr dirty="0"/>
          </a:p>
        </p:txBody>
      </p:sp>
      <p:sp>
        <p:nvSpPr>
          <p:cNvPr id="4" name="object 4"/>
          <p:cNvSpPr txBox="1"/>
          <p:nvPr/>
        </p:nvSpPr>
        <p:spPr>
          <a:xfrm>
            <a:off x="774700" y="1876425"/>
            <a:ext cx="9372600" cy="4705775"/>
          </a:xfrm>
          <a:prstGeom prst="rect">
            <a:avLst/>
          </a:prstGeom>
        </p:spPr>
        <p:txBody>
          <a:bodyPr vert="horz" wrap="square" lIns="0" tIns="12065" rIns="0" bIns="0" rtlCol="0">
            <a:spAutoFit/>
          </a:bodyPr>
          <a:lstStyle/>
          <a:p>
            <a:pPr marL="469900" lvl="1">
              <a:spcBef>
                <a:spcPts val="95"/>
              </a:spcBef>
            </a:pPr>
            <a:r>
              <a:rPr lang="fr-FR" sz="2000" b="1" spc="-150" dirty="0">
                <a:latin typeface="Trebuchet MS"/>
                <a:cs typeface="Trebuchet MS"/>
              </a:rPr>
              <a:t>Sauvegarde totale :</a:t>
            </a:r>
          </a:p>
          <a:p>
            <a:pPr marL="469900" lvl="1">
              <a:spcBef>
                <a:spcPts val="95"/>
              </a:spcBef>
            </a:pPr>
            <a:endParaRPr lang="fr-FR" sz="2000" b="1" spc="-150" dirty="0">
              <a:latin typeface="Trebuchet MS"/>
              <a:cs typeface="Trebuchet MS"/>
            </a:endParaRPr>
          </a:p>
          <a:p>
            <a:pPr marL="469900" lvl="1">
              <a:spcBef>
                <a:spcPts val="95"/>
              </a:spcBef>
            </a:pPr>
            <a:r>
              <a:rPr lang="fr-FR" sz="2000" b="1" spc="-150" dirty="0">
                <a:latin typeface="Trebuchet MS"/>
              </a:rPr>
              <a:t>-  	</a:t>
            </a:r>
            <a:r>
              <a:rPr lang="fr-FR" sz="2000" b="1" spc="-150" dirty="0">
                <a:latin typeface="Trebuchet MS"/>
                <a:cs typeface="Trebuchet MS"/>
              </a:rPr>
              <a:t>La sauvegarde complète ou totale permet de sauvegarder toutes les données, les  répertoires et les sous répertoires sélectionnés.</a:t>
            </a:r>
          </a:p>
          <a:p>
            <a:pPr marL="469900" lvl="1">
              <a:spcBef>
                <a:spcPts val="95"/>
              </a:spcBef>
            </a:pPr>
            <a:r>
              <a:rPr lang="fr-FR" sz="2000" b="1" spc="-150" dirty="0">
                <a:latin typeface="Trebuchet MS"/>
              </a:rPr>
              <a:t>-  	</a:t>
            </a:r>
            <a:r>
              <a:rPr lang="fr-FR" sz="2000" b="1" spc="-150" dirty="0">
                <a:latin typeface="Trebuchet MS"/>
                <a:cs typeface="Trebuchet MS"/>
              </a:rPr>
              <a:t>C'est le type de sauvegarde le plus rapide, le plus simple, et le plus précis pour restaurer les  données sans erreurs.</a:t>
            </a:r>
          </a:p>
          <a:p>
            <a:pPr marL="469900" lvl="1">
              <a:spcBef>
                <a:spcPts val="95"/>
              </a:spcBef>
            </a:pPr>
            <a:r>
              <a:rPr lang="fr-FR" sz="2000" b="1" spc="-150" dirty="0">
                <a:latin typeface="Trebuchet MS"/>
              </a:rPr>
              <a:t>-  	</a:t>
            </a:r>
            <a:r>
              <a:rPr lang="fr-FR" sz="2000" b="1" spc="-150" dirty="0">
                <a:latin typeface="Trebuchet MS"/>
                <a:cs typeface="Trebuchet MS"/>
              </a:rPr>
              <a:t>Cependant, les sauvegardes complètes prennent beaucoup de temps pour de gros volumes de  données, elles ne sont pas effectuées quotidiennement car elle serait trop longue à réaliser.  Généralement, les sauvegardes complètes sont effectuées la veille d'un jour où l'entreprise ne  travaille pas pour ne pas gêner l'activité de l'entreprise.</a:t>
            </a:r>
          </a:p>
          <a:p>
            <a:pPr marL="469900" lvl="1">
              <a:spcBef>
                <a:spcPts val="95"/>
              </a:spcBef>
            </a:pPr>
            <a:r>
              <a:rPr lang="fr-FR" sz="2000" b="1" spc="-150" dirty="0">
                <a:latin typeface="Trebuchet MS"/>
              </a:rPr>
              <a:t>-  	</a:t>
            </a:r>
            <a:r>
              <a:rPr lang="fr-FR" sz="2000" b="1" spc="-150" dirty="0">
                <a:latin typeface="Trebuchet MS"/>
                <a:cs typeface="Trebuchet MS"/>
              </a:rPr>
              <a:t>Pour pouvoir sauvegarder les données au fur et à mesure de leurs modifications sans pour  autant faire des sauvegardes complètes chaque jour, les entreprises utilisent des  sauvegardes incrémentales ou différentielles.</a:t>
            </a:r>
          </a:p>
          <a:p>
            <a:pPr marL="469900" lvl="1">
              <a:spcBef>
                <a:spcPts val="95"/>
              </a:spcBef>
            </a:pPr>
            <a:r>
              <a:rPr lang="fr-FR" sz="2000" b="1" spc="-150" dirty="0">
                <a:latin typeface="Trebuchet MS"/>
              </a:rPr>
              <a:t>-  	</a:t>
            </a:r>
            <a:r>
              <a:rPr lang="fr-FR" sz="2000" b="1" spc="-150" dirty="0">
                <a:latin typeface="Trebuchet MS"/>
                <a:cs typeface="Trebuchet MS"/>
              </a:rPr>
              <a:t>Lors d'une sauvegarde complète, on va remettre à « 0 » l'attribut du fichier pour mémoriser le  fait que le fichier a été enregistré.</a:t>
            </a:r>
          </a:p>
        </p:txBody>
      </p:sp>
    </p:spTree>
    <p:extLst>
      <p:ext uri="{BB962C8B-B14F-4D97-AF65-F5344CB8AC3E}">
        <p14:creationId xmlns:p14="http://schemas.microsoft.com/office/powerpoint/2010/main" val="2624946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98500" y="506987"/>
            <a:ext cx="8063660" cy="628377"/>
          </a:xfrm>
          <a:prstGeom prst="rect">
            <a:avLst/>
          </a:prstGeom>
        </p:spPr>
        <p:txBody>
          <a:bodyPr vert="horz" wrap="square" lIns="0" tIns="12700" rIns="0" bIns="0" rtlCol="0">
            <a:spAutoFit/>
          </a:bodyPr>
          <a:lstStyle/>
          <a:p>
            <a:pPr marL="12700">
              <a:lnSpc>
                <a:spcPct val="100000"/>
              </a:lnSpc>
              <a:spcBef>
                <a:spcPts val="100"/>
              </a:spcBef>
            </a:pPr>
            <a:r>
              <a:rPr lang="fr-FR" sz="4000" spc="-175" dirty="0">
                <a:solidFill>
                  <a:srgbClr val="000000"/>
                </a:solidFill>
              </a:rPr>
              <a:t>Les différents types de sauvegarde</a:t>
            </a:r>
          </a:p>
        </p:txBody>
      </p:sp>
      <p:sp>
        <p:nvSpPr>
          <p:cNvPr id="6" name="object 6"/>
          <p:cNvSpPr txBox="1">
            <a:spLocks noGrp="1"/>
          </p:cNvSpPr>
          <p:nvPr>
            <p:ph type="sldNum" sz="quarter" idx="12"/>
          </p:nvPr>
        </p:nvSpPr>
        <p:spPr>
          <a:xfrm>
            <a:off x="9089163" y="397882"/>
            <a:ext cx="735362" cy="846588"/>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14</a:t>
            </a:fld>
            <a:endParaRPr dirty="0"/>
          </a:p>
        </p:txBody>
      </p:sp>
      <p:sp>
        <p:nvSpPr>
          <p:cNvPr id="4" name="object 4"/>
          <p:cNvSpPr txBox="1"/>
          <p:nvPr/>
        </p:nvSpPr>
        <p:spPr>
          <a:xfrm>
            <a:off x="660400" y="1361932"/>
            <a:ext cx="9372600" cy="1884490"/>
          </a:xfrm>
          <a:prstGeom prst="rect">
            <a:avLst/>
          </a:prstGeom>
        </p:spPr>
        <p:txBody>
          <a:bodyPr vert="horz" wrap="square" lIns="0" tIns="12065" rIns="0" bIns="0" rtlCol="0">
            <a:spAutoFit/>
          </a:bodyPr>
          <a:lstStyle/>
          <a:p>
            <a:pPr marL="12700">
              <a:lnSpc>
                <a:spcPct val="100000"/>
              </a:lnSpc>
              <a:spcBef>
                <a:spcPts val="95"/>
              </a:spcBef>
            </a:pPr>
            <a:r>
              <a:rPr lang="fr-FR" sz="2000" b="1" spc="-150" dirty="0">
                <a:latin typeface="Trebuchet MS"/>
                <a:cs typeface="Trebuchet MS"/>
              </a:rPr>
              <a:t>Sauvegarde incrémentale 1/3 :</a:t>
            </a:r>
          </a:p>
          <a:p>
            <a:pPr marL="12700">
              <a:lnSpc>
                <a:spcPct val="100000"/>
              </a:lnSpc>
              <a:spcBef>
                <a:spcPts val="95"/>
              </a:spcBef>
            </a:pPr>
            <a:endParaRPr lang="fr-FR" sz="2000" b="1" spc="-150" dirty="0">
              <a:latin typeface="Trebuchet MS"/>
              <a:cs typeface="Trebuchet MS"/>
            </a:endParaRPr>
          </a:p>
          <a:p>
            <a:pPr marL="12700">
              <a:lnSpc>
                <a:spcPct val="100000"/>
              </a:lnSpc>
              <a:spcBef>
                <a:spcPts val="95"/>
              </a:spcBef>
            </a:pPr>
            <a:r>
              <a:rPr lang="fr-FR" sz="2000" b="1" spc="-150" dirty="0">
                <a:latin typeface="Trebuchet MS"/>
              </a:rPr>
              <a:t>-  	</a:t>
            </a:r>
            <a:r>
              <a:rPr lang="fr-FR" sz="2000" b="1" spc="-150" dirty="0">
                <a:latin typeface="Trebuchet MS"/>
                <a:cs typeface="Trebuchet MS"/>
              </a:rPr>
              <a:t>La sauvegarde incrémentale permet de sauvegarder les données qui ont été modifiées ou  ajoutées depuis la dernière sauvegarde complète ou incrémentale. La sauvegarde  incrémentale permet de sauvegarder les dernières modifications sur les fichiers plus  rapidement qu'avec une sauvegarde complète.</a:t>
            </a:r>
          </a:p>
        </p:txBody>
      </p:sp>
      <p:pic>
        <p:nvPicPr>
          <p:cNvPr id="7" name="object 4">
            <a:extLst>
              <a:ext uri="{FF2B5EF4-FFF2-40B4-BE49-F238E27FC236}">
                <a16:creationId xmlns:a16="http://schemas.microsoft.com/office/drawing/2014/main" id="{C6C79CFD-07B0-4DFD-970E-ED4E783C3D91}"/>
              </a:ext>
            </a:extLst>
          </p:cNvPr>
          <p:cNvPicPr/>
          <p:nvPr/>
        </p:nvPicPr>
        <p:blipFill>
          <a:blip r:embed="rId2" cstate="print"/>
          <a:stretch>
            <a:fillRect/>
          </a:stretch>
        </p:blipFill>
        <p:spPr>
          <a:xfrm>
            <a:off x="1536700" y="3363884"/>
            <a:ext cx="5613412" cy="1551050"/>
          </a:xfrm>
          <a:prstGeom prst="rect">
            <a:avLst/>
          </a:prstGeom>
        </p:spPr>
      </p:pic>
      <p:sp>
        <p:nvSpPr>
          <p:cNvPr id="14" name="ZoneTexte 13">
            <a:extLst>
              <a:ext uri="{FF2B5EF4-FFF2-40B4-BE49-F238E27FC236}">
                <a16:creationId xmlns:a16="http://schemas.microsoft.com/office/drawing/2014/main" id="{2930E9A5-ED21-4108-8F6E-16CFC3849E1A}"/>
              </a:ext>
            </a:extLst>
          </p:cNvPr>
          <p:cNvSpPr txBox="1"/>
          <p:nvPr/>
        </p:nvSpPr>
        <p:spPr>
          <a:xfrm>
            <a:off x="660400" y="5077533"/>
            <a:ext cx="9372599" cy="2246769"/>
          </a:xfrm>
          <a:prstGeom prst="rect">
            <a:avLst/>
          </a:prstGeom>
          <a:noFill/>
        </p:spPr>
        <p:txBody>
          <a:bodyPr wrap="square">
            <a:spAutoFit/>
          </a:bodyPr>
          <a:lstStyle/>
          <a:p>
            <a:pPr marL="342900" indent="-342900">
              <a:buFont typeface="Wingdings" panose="05000000000000000000" pitchFamily="2" charset="2"/>
              <a:buChar char="v"/>
            </a:pPr>
            <a:r>
              <a:rPr lang="fr-FR" sz="2000" b="1" spc="-150" dirty="0">
                <a:latin typeface="Trebuchet MS"/>
              </a:rPr>
              <a:t>Avantages</a:t>
            </a:r>
          </a:p>
          <a:p>
            <a:r>
              <a:rPr lang="fr-FR" sz="2000" b="1" spc="-150" dirty="0">
                <a:latin typeface="Trebuchet MS"/>
              </a:rPr>
              <a:t>-  	La sauvegarde incrémentielle suppose que seuls les éléments nouveaux et changés sont  sauvegardés, à la différence de la sauvegarde complète quand tous les anciens fichiers  sauvegardés sont remplacés par les nouveaux.</a:t>
            </a:r>
          </a:p>
          <a:p>
            <a:r>
              <a:rPr lang="fr-FR" sz="2000" b="1" spc="-150" dirty="0">
                <a:latin typeface="Trebuchet MS"/>
              </a:rPr>
              <a:t>-  	Le volume des données transférées est beaucoup plus faible qu’avec la sauvegarde complète et  prend donc moins de temps.</a:t>
            </a:r>
          </a:p>
          <a:p>
            <a:r>
              <a:rPr lang="fr-FR" sz="2000" b="1" spc="-150" dirty="0">
                <a:latin typeface="Trebuchet MS"/>
              </a:rPr>
              <a:t>-  	Un autre avantage est qu'elle requiert moins d'espace de stockage.</a:t>
            </a:r>
          </a:p>
        </p:txBody>
      </p:sp>
    </p:spTree>
    <p:extLst>
      <p:ext uri="{BB962C8B-B14F-4D97-AF65-F5344CB8AC3E}">
        <p14:creationId xmlns:p14="http://schemas.microsoft.com/office/powerpoint/2010/main" val="3369489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 y="708913"/>
            <a:ext cx="8699500" cy="628377"/>
          </a:xfrm>
          <a:prstGeom prst="rect">
            <a:avLst/>
          </a:prstGeom>
        </p:spPr>
        <p:txBody>
          <a:bodyPr vert="horz" wrap="square" lIns="0" tIns="12700" rIns="0" bIns="0" rtlCol="0">
            <a:spAutoFit/>
          </a:bodyPr>
          <a:lstStyle/>
          <a:p>
            <a:pPr marL="12700">
              <a:lnSpc>
                <a:spcPct val="100000"/>
              </a:lnSpc>
              <a:spcBef>
                <a:spcPts val="100"/>
              </a:spcBef>
            </a:pPr>
            <a:r>
              <a:rPr lang="fr-FR" sz="4000" spc="-175" dirty="0">
                <a:solidFill>
                  <a:srgbClr val="000000"/>
                </a:solidFill>
              </a:rPr>
              <a:t>Les différents types de sauvegarde</a:t>
            </a:r>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15</a:t>
            </a:fld>
            <a:endParaRPr dirty="0"/>
          </a:p>
        </p:txBody>
      </p:sp>
      <p:sp>
        <p:nvSpPr>
          <p:cNvPr id="4" name="object 4"/>
          <p:cNvSpPr txBox="1"/>
          <p:nvPr/>
        </p:nvSpPr>
        <p:spPr>
          <a:xfrm>
            <a:off x="301885" y="1724025"/>
            <a:ext cx="10089631" cy="2525691"/>
          </a:xfrm>
          <a:prstGeom prst="rect">
            <a:avLst/>
          </a:prstGeom>
        </p:spPr>
        <p:txBody>
          <a:bodyPr vert="horz" wrap="square" lIns="0" tIns="12065" rIns="0" bIns="0" rtlCol="0">
            <a:spAutoFit/>
          </a:bodyPr>
          <a:lstStyle/>
          <a:p>
            <a:pPr marL="12700">
              <a:spcBef>
                <a:spcPts val="95"/>
              </a:spcBef>
            </a:pPr>
            <a:r>
              <a:rPr lang="fr-FR" sz="2000" b="1" spc="-150" dirty="0">
                <a:latin typeface="Trebuchet MS"/>
                <a:cs typeface="Trebuchet MS"/>
              </a:rPr>
              <a:t>Sauvegarde incrémentale 2 /3:</a:t>
            </a:r>
          </a:p>
          <a:p>
            <a:pPr marL="355600" indent="-342900">
              <a:lnSpc>
                <a:spcPct val="100000"/>
              </a:lnSpc>
              <a:spcBef>
                <a:spcPts val="95"/>
              </a:spcBef>
              <a:buFont typeface="Wingdings" panose="05000000000000000000" pitchFamily="2" charset="2"/>
              <a:buChar char="v"/>
            </a:pPr>
            <a:r>
              <a:rPr lang="fr-FR" sz="2000" b="1" spc="-150" dirty="0">
                <a:latin typeface="Trebuchet MS"/>
                <a:cs typeface="Trebuchet MS"/>
              </a:rPr>
              <a:t>Inconvénients</a:t>
            </a:r>
          </a:p>
          <a:p>
            <a:pPr marL="12700">
              <a:lnSpc>
                <a:spcPct val="100000"/>
              </a:lnSpc>
              <a:spcBef>
                <a:spcPts val="95"/>
              </a:spcBef>
            </a:pPr>
            <a:r>
              <a:rPr lang="fr-FR" sz="2000" b="1" spc="-150" dirty="0">
                <a:latin typeface="Trebuchet MS"/>
              </a:rPr>
              <a:t>-  	</a:t>
            </a:r>
            <a:r>
              <a:rPr lang="fr-FR" sz="2000" b="1" spc="-150" dirty="0">
                <a:latin typeface="Trebuchet MS"/>
                <a:cs typeface="Trebuchet MS"/>
              </a:rPr>
              <a:t>L'inconvénient de la sauvegarde incrémentale est le temps, la complexité, et la fiabilité de la  restauration des données.</a:t>
            </a:r>
          </a:p>
          <a:p>
            <a:pPr marL="12700">
              <a:lnSpc>
                <a:spcPct val="100000"/>
              </a:lnSpc>
              <a:spcBef>
                <a:spcPts val="95"/>
              </a:spcBef>
            </a:pPr>
            <a:r>
              <a:rPr lang="fr-FR" sz="2000" b="1" spc="-150" dirty="0">
                <a:latin typeface="Trebuchet MS"/>
              </a:rPr>
              <a:t>-  	</a:t>
            </a:r>
            <a:r>
              <a:rPr lang="fr-FR" sz="2000" b="1" spc="-150" dirty="0">
                <a:latin typeface="Trebuchet MS"/>
                <a:cs typeface="Trebuchet MS"/>
              </a:rPr>
              <a:t>En effet pour restaurer les données du jour J il faut déjà restaurer la dernière sauvegarde  complète, puis restaurer les unes après les autres les sauvegardes incrémentales jusqu'au jour  J.</a:t>
            </a:r>
          </a:p>
          <a:p>
            <a:pPr marL="12700">
              <a:lnSpc>
                <a:spcPct val="100000"/>
              </a:lnSpc>
              <a:spcBef>
                <a:spcPts val="95"/>
              </a:spcBef>
            </a:pPr>
            <a:r>
              <a:rPr lang="fr-FR" sz="2000" b="1" spc="-150" dirty="0">
                <a:latin typeface="Trebuchet MS"/>
                <a:cs typeface="Trebuchet MS"/>
              </a:rPr>
              <a:t>De plus, cette méthode n'est pas sans erreurs lors des restaurations dans le cas de  déplacement de fichiers et de renommage de fichiers :</a:t>
            </a:r>
          </a:p>
        </p:txBody>
      </p:sp>
      <p:pic>
        <p:nvPicPr>
          <p:cNvPr id="12" name="Image 11">
            <a:extLst>
              <a:ext uri="{FF2B5EF4-FFF2-40B4-BE49-F238E27FC236}">
                <a16:creationId xmlns:a16="http://schemas.microsoft.com/office/drawing/2014/main" id="{18DB8208-3807-423D-9E2E-EA8B922807E6}"/>
              </a:ext>
            </a:extLst>
          </p:cNvPr>
          <p:cNvPicPr>
            <a:picLocks noChangeAspect="1"/>
          </p:cNvPicPr>
          <p:nvPr/>
        </p:nvPicPr>
        <p:blipFill>
          <a:blip r:embed="rId2"/>
          <a:stretch>
            <a:fillRect/>
          </a:stretch>
        </p:blipFill>
        <p:spPr>
          <a:xfrm>
            <a:off x="284105" y="4467225"/>
            <a:ext cx="10089630" cy="1876425"/>
          </a:xfrm>
          <a:prstGeom prst="rect">
            <a:avLst/>
          </a:prstGeom>
        </p:spPr>
      </p:pic>
    </p:spTree>
    <p:extLst>
      <p:ext uri="{BB962C8B-B14F-4D97-AF65-F5344CB8AC3E}">
        <p14:creationId xmlns:p14="http://schemas.microsoft.com/office/powerpoint/2010/main" val="542846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7387965" cy="628377"/>
          </a:xfrm>
          <a:prstGeom prst="rect">
            <a:avLst/>
          </a:prstGeom>
        </p:spPr>
        <p:txBody>
          <a:bodyPr vert="horz" wrap="square" lIns="0" tIns="12700" rIns="0" bIns="0" rtlCol="0">
            <a:spAutoFit/>
          </a:bodyPr>
          <a:lstStyle/>
          <a:p>
            <a:pPr marL="12700">
              <a:lnSpc>
                <a:spcPct val="100000"/>
              </a:lnSpc>
              <a:spcBef>
                <a:spcPts val="100"/>
              </a:spcBef>
            </a:pPr>
            <a:r>
              <a:rPr lang="fr-FR" sz="4000" spc="-175" dirty="0">
                <a:solidFill>
                  <a:srgbClr val="000000"/>
                </a:solidFill>
              </a:rPr>
              <a:t>Les différents types de sauvegarde</a:t>
            </a:r>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16</a:t>
            </a:fld>
            <a:endParaRPr dirty="0"/>
          </a:p>
        </p:txBody>
      </p:sp>
      <p:sp>
        <p:nvSpPr>
          <p:cNvPr id="4" name="object 4"/>
          <p:cNvSpPr txBox="1"/>
          <p:nvPr/>
        </p:nvSpPr>
        <p:spPr>
          <a:xfrm>
            <a:off x="850900" y="2462675"/>
            <a:ext cx="9448800" cy="4423647"/>
          </a:xfrm>
          <a:prstGeom prst="rect">
            <a:avLst/>
          </a:prstGeom>
        </p:spPr>
        <p:txBody>
          <a:bodyPr vert="horz" wrap="square" lIns="0" tIns="12065" rIns="0" bIns="0" rtlCol="0">
            <a:spAutoFit/>
          </a:bodyPr>
          <a:lstStyle/>
          <a:p>
            <a:pPr marL="12700">
              <a:spcBef>
                <a:spcPts val="95"/>
              </a:spcBef>
            </a:pPr>
            <a:r>
              <a:rPr lang="fr-FR" sz="2000" b="1" spc="-150" dirty="0">
                <a:latin typeface="Trebuchet MS"/>
                <a:cs typeface="Trebuchet MS"/>
              </a:rPr>
              <a:t>Sauvegarde incrémentale 3 /3:</a:t>
            </a:r>
          </a:p>
          <a:p>
            <a:pPr marL="12700">
              <a:spcBef>
                <a:spcPts val="95"/>
              </a:spcBef>
            </a:pPr>
            <a:endParaRPr lang="fr-FR" sz="2000" b="1" spc="-150" dirty="0">
              <a:latin typeface="Trebuchet MS"/>
              <a:cs typeface="Trebuchet MS"/>
            </a:endParaRPr>
          </a:p>
          <a:p>
            <a:pPr marL="12700">
              <a:lnSpc>
                <a:spcPct val="100000"/>
              </a:lnSpc>
              <a:spcBef>
                <a:spcPts val="95"/>
              </a:spcBef>
            </a:pPr>
            <a:r>
              <a:rPr lang="fr-FR" sz="2000" b="1" spc="-150" dirty="0">
                <a:latin typeface="Trebuchet MS"/>
                <a:cs typeface="Trebuchet MS"/>
              </a:rPr>
              <a:t>Hypothèse :</a:t>
            </a:r>
          </a:p>
          <a:p>
            <a:pPr marL="12700">
              <a:lnSpc>
                <a:spcPct val="100000"/>
              </a:lnSpc>
              <a:spcBef>
                <a:spcPts val="95"/>
              </a:spcBef>
            </a:pPr>
            <a:endParaRPr lang="fr-FR" sz="2000" b="1" spc="-150" dirty="0">
              <a:latin typeface="Trebuchet MS"/>
              <a:cs typeface="Trebuchet MS"/>
            </a:endParaRPr>
          </a:p>
          <a:p>
            <a:pPr marL="12700">
              <a:lnSpc>
                <a:spcPct val="100000"/>
              </a:lnSpc>
              <a:spcBef>
                <a:spcPts val="95"/>
              </a:spcBef>
            </a:pPr>
            <a:r>
              <a:rPr lang="fr-FR" sz="2000" b="1" spc="-150" dirty="0">
                <a:latin typeface="Trebuchet MS"/>
                <a:cs typeface="Trebuchet MS"/>
              </a:rPr>
              <a:t> Le jour 4, on veut restaurer les données telles qu'elles étaient le jour 3.</a:t>
            </a:r>
          </a:p>
          <a:p>
            <a:pPr marL="12700">
              <a:lnSpc>
                <a:spcPct val="100000"/>
              </a:lnSpc>
              <a:spcBef>
                <a:spcPts val="95"/>
              </a:spcBef>
            </a:pPr>
            <a:r>
              <a:rPr lang="fr-FR" sz="2000" b="1" spc="-150" dirty="0">
                <a:latin typeface="Trebuchet MS"/>
                <a:cs typeface="Trebuchet MS"/>
              </a:rPr>
              <a:t>On restaure d'abord les données de la sauvegarde complète, puis on restaure ensuite les  données modifiées de la sauvegarde incrémentale du jour 2, puis les données de la sauvegarde  du jour 3 :</a:t>
            </a:r>
          </a:p>
          <a:p>
            <a:pPr marL="12700">
              <a:lnSpc>
                <a:spcPct val="100000"/>
              </a:lnSpc>
              <a:spcBef>
                <a:spcPts val="95"/>
              </a:spcBef>
            </a:pPr>
            <a:r>
              <a:rPr lang="fr-FR" sz="2000" b="1" spc="-150" dirty="0">
                <a:latin typeface="Trebuchet MS"/>
                <a:cs typeface="Trebuchet MS"/>
              </a:rPr>
              <a:t>On obtiendra alors le fichier1 modifié dans son répertoire d'origine et dans son nouveau  répertoire alors qu'on ne veut avoir que le fichier1 dans son nouveau répertoire ;</a:t>
            </a:r>
          </a:p>
          <a:p>
            <a:pPr marL="12700">
              <a:lnSpc>
                <a:spcPct val="100000"/>
              </a:lnSpc>
              <a:spcBef>
                <a:spcPts val="95"/>
              </a:spcBef>
            </a:pPr>
            <a:r>
              <a:rPr lang="fr-FR" sz="2000" b="1" spc="-150" dirty="0">
                <a:latin typeface="Trebuchet MS"/>
                <a:cs typeface="Trebuchet MS"/>
              </a:rPr>
              <a:t>le fichier2 on aura le Fichier2 du jour2 et le Fichier3 du Jour3 dans le même répertoire  alors qu'on aurait voulu avoir seulement le Fichier3.</a:t>
            </a:r>
          </a:p>
          <a:p>
            <a:pPr marL="12700">
              <a:lnSpc>
                <a:spcPct val="100000"/>
              </a:lnSpc>
              <a:spcBef>
                <a:spcPts val="95"/>
              </a:spcBef>
            </a:pPr>
            <a:r>
              <a:rPr lang="fr-FR" sz="2000" b="1" spc="-150" dirty="0">
                <a:latin typeface="Trebuchet MS"/>
                <a:cs typeface="Trebuchet MS"/>
              </a:rPr>
              <a:t>Pour avoir une restauration exacte de ces fichiers, il faudra ensuite sélectionner les bons  fichiers à restaurer tâche longue et fastidieuse si beaucoup de fichiers sont modifiés.</a:t>
            </a:r>
          </a:p>
        </p:txBody>
      </p:sp>
    </p:spTree>
    <p:extLst>
      <p:ext uri="{BB962C8B-B14F-4D97-AF65-F5344CB8AC3E}">
        <p14:creationId xmlns:p14="http://schemas.microsoft.com/office/powerpoint/2010/main" val="2799316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7387965" cy="628377"/>
          </a:xfrm>
          <a:prstGeom prst="rect">
            <a:avLst/>
          </a:prstGeom>
        </p:spPr>
        <p:txBody>
          <a:bodyPr vert="horz" wrap="square" lIns="0" tIns="12700" rIns="0" bIns="0" rtlCol="0">
            <a:spAutoFit/>
          </a:bodyPr>
          <a:lstStyle/>
          <a:p>
            <a:pPr marL="12700">
              <a:lnSpc>
                <a:spcPct val="100000"/>
              </a:lnSpc>
              <a:spcBef>
                <a:spcPts val="100"/>
              </a:spcBef>
            </a:pPr>
            <a:r>
              <a:rPr lang="fr-FR" sz="4000" spc="-175" dirty="0">
                <a:solidFill>
                  <a:srgbClr val="000000"/>
                </a:solidFill>
              </a:rPr>
              <a:t>Les différents types de sauvegarde</a:t>
            </a:r>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17</a:t>
            </a:fld>
            <a:endParaRPr dirty="0"/>
          </a:p>
        </p:txBody>
      </p:sp>
      <p:sp>
        <p:nvSpPr>
          <p:cNvPr id="4" name="object 4"/>
          <p:cNvSpPr txBox="1"/>
          <p:nvPr/>
        </p:nvSpPr>
        <p:spPr>
          <a:xfrm>
            <a:off x="1003300" y="2582850"/>
            <a:ext cx="9220200" cy="2179443"/>
          </a:xfrm>
          <a:prstGeom prst="rect">
            <a:avLst/>
          </a:prstGeom>
        </p:spPr>
        <p:txBody>
          <a:bodyPr vert="horz" wrap="square" lIns="0" tIns="12065" rIns="0" bIns="0" rtlCol="0">
            <a:spAutoFit/>
          </a:bodyPr>
          <a:lstStyle/>
          <a:p>
            <a:pPr marL="12700">
              <a:spcBef>
                <a:spcPts val="95"/>
              </a:spcBef>
            </a:pPr>
            <a:r>
              <a:rPr lang="fr-FR" sz="2000" b="1" spc="-150" dirty="0">
                <a:latin typeface="Trebuchet MS"/>
                <a:cs typeface="Trebuchet MS"/>
              </a:rPr>
              <a:t>La sauvegarde différentielle :</a:t>
            </a:r>
          </a:p>
          <a:p>
            <a:pPr marL="12700">
              <a:spcBef>
                <a:spcPts val="95"/>
              </a:spcBef>
            </a:pPr>
            <a:r>
              <a:rPr lang="fr-FR" sz="2000" b="1" spc="-150" dirty="0">
                <a:latin typeface="Trebuchet MS"/>
                <a:cs typeface="Trebuchet MS"/>
              </a:rPr>
              <a:t>La sauvegarde différentielle permet de sauvegarder les données qui ont été modifiées ou  ajoutées depuis la dernière sauvegarde complète. La sauvegarde différentielle permet  comme la sauvegarde incrémentale de sauvegarder les données plus rapidement qu'avec une  sauvegarde complète, mais prend plus de temps qu'une sauvegarde incrémentale. Cependant,  ce type de sauvegarde possède moins d'inconvénients que la sauvegarde incrémentale.</a:t>
            </a:r>
          </a:p>
        </p:txBody>
      </p:sp>
      <p:pic>
        <p:nvPicPr>
          <p:cNvPr id="7" name="object 9">
            <a:extLst>
              <a:ext uri="{FF2B5EF4-FFF2-40B4-BE49-F238E27FC236}">
                <a16:creationId xmlns:a16="http://schemas.microsoft.com/office/drawing/2014/main" id="{1DF51A4A-13A9-4154-8F15-CB409DFC51F7}"/>
              </a:ext>
            </a:extLst>
          </p:cNvPr>
          <p:cNvPicPr/>
          <p:nvPr/>
        </p:nvPicPr>
        <p:blipFill>
          <a:blip r:embed="rId2" cstate="print"/>
          <a:stretch>
            <a:fillRect/>
          </a:stretch>
        </p:blipFill>
        <p:spPr>
          <a:xfrm>
            <a:off x="2527300" y="4926863"/>
            <a:ext cx="5826639" cy="2281124"/>
          </a:xfrm>
          <a:prstGeom prst="rect">
            <a:avLst/>
          </a:prstGeom>
        </p:spPr>
      </p:pic>
    </p:spTree>
    <p:extLst>
      <p:ext uri="{BB962C8B-B14F-4D97-AF65-F5344CB8AC3E}">
        <p14:creationId xmlns:p14="http://schemas.microsoft.com/office/powerpoint/2010/main" val="407438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7387965" cy="628377"/>
          </a:xfrm>
          <a:prstGeom prst="rect">
            <a:avLst/>
          </a:prstGeom>
        </p:spPr>
        <p:txBody>
          <a:bodyPr vert="horz" wrap="square" lIns="0" tIns="12700" rIns="0" bIns="0" rtlCol="0">
            <a:spAutoFit/>
          </a:bodyPr>
          <a:lstStyle/>
          <a:p>
            <a:pPr marL="12700">
              <a:lnSpc>
                <a:spcPct val="100000"/>
              </a:lnSpc>
              <a:spcBef>
                <a:spcPts val="100"/>
              </a:spcBef>
            </a:pPr>
            <a:r>
              <a:rPr lang="fr-FR" sz="4000" spc="-175" dirty="0">
                <a:solidFill>
                  <a:srgbClr val="000000"/>
                </a:solidFill>
              </a:rPr>
              <a:t>Les différents types de sauvegarde</a:t>
            </a:r>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18</a:t>
            </a:fld>
            <a:endParaRPr dirty="0"/>
          </a:p>
        </p:txBody>
      </p:sp>
      <p:sp>
        <p:nvSpPr>
          <p:cNvPr id="4" name="object 4"/>
          <p:cNvSpPr txBox="1"/>
          <p:nvPr/>
        </p:nvSpPr>
        <p:spPr>
          <a:xfrm>
            <a:off x="1311535" y="2492284"/>
            <a:ext cx="9220200" cy="319959"/>
          </a:xfrm>
          <a:prstGeom prst="rect">
            <a:avLst/>
          </a:prstGeom>
        </p:spPr>
        <p:txBody>
          <a:bodyPr vert="horz" wrap="square" lIns="0" tIns="12065" rIns="0" bIns="0" rtlCol="0">
            <a:spAutoFit/>
          </a:bodyPr>
          <a:lstStyle/>
          <a:p>
            <a:pPr marL="12700">
              <a:spcBef>
                <a:spcPts val="95"/>
              </a:spcBef>
            </a:pPr>
            <a:r>
              <a:rPr lang="fr-FR" sz="2000" b="1" spc="-150" dirty="0">
                <a:latin typeface="Trebuchet MS"/>
                <a:cs typeface="Trebuchet MS"/>
              </a:rPr>
              <a:t>La sauvegarde différentielle :</a:t>
            </a:r>
          </a:p>
        </p:txBody>
      </p:sp>
      <p:sp>
        <p:nvSpPr>
          <p:cNvPr id="8" name="ZoneTexte 7">
            <a:extLst>
              <a:ext uri="{FF2B5EF4-FFF2-40B4-BE49-F238E27FC236}">
                <a16:creationId xmlns:a16="http://schemas.microsoft.com/office/drawing/2014/main" id="{7CD5C0A8-978A-4711-923B-B4070852083F}"/>
              </a:ext>
            </a:extLst>
          </p:cNvPr>
          <p:cNvSpPr txBox="1"/>
          <p:nvPr/>
        </p:nvSpPr>
        <p:spPr>
          <a:xfrm>
            <a:off x="1079500" y="2964694"/>
            <a:ext cx="9220200" cy="4499373"/>
          </a:xfrm>
          <a:prstGeom prst="rect">
            <a:avLst/>
          </a:prstGeom>
          <a:noFill/>
        </p:spPr>
        <p:txBody>
          <a:bodyPr wrap="square">
            <a:spAutoFit/>
          </a:bodyPr>
          <a:lstStyle/>
          <a:p>
            <a:pPr marL="12700" marR="5080" algn="just">
              <a:lnSpc>
                <a:spcPct val="101200"/>
              </a:lnSpc>
              <a:spcBef>
                <a:spcPts val="595"/>
              </a:spcBef>
            </a:pPr>
            <a:r>
              <a:rPr lang="fr-FR" sz="2000" b="1" spc="-150" dirty="0">
                <a:latin typeface="Trebuchet MS"/>
              </a:rPr>
              <a:t>	Avantages :</a:t>
            </a:r>
          </a:p>
          <a:p>
            <a:pPr marL="12700" marR="5080" algn="just">
              <a:lnSpc>
                <a:spcPct val="101200"/>
              </a:lnSpc>
              <a:spcBef>
                <a:spcPts val="595"/>
              </a:spcBef>
            </a:pPr>
            <a:r>
              <a:rPr lang="fr-FR" sz="2000" b="1" spc="-150" dirty="0">
                <a:latin typeface="Trebuchet MS"/>
              </a:rPr>
              <a:t>En effet, pour restaurer les données du jour J il faudra restaurer la dernière sauvegarde  complète puis la sauvegarde différentielle du jour J, procédé plus rapide que celui de la  sauvegarde incrémentale. le du jour J, procédé plus rapide que celui de la  sauvegarde incrémentale.</a:t>
            </a:r>
          </a:p>
          <a:p>
            <a:pPr marL="12700" marR="5080" algn="just">
              <a:lnSpc>
                <a:spcPct val="101200"/>
              </a:lnSpc>
              <a:spcBef>
                <a:spcPts val="595"/>
              </a:spcBef>
            </a:pPr>
            <a:r>
              <a:rPr lang="fr-FR" sz="2000" b="1" spc="-150" dirty="0">
                <a:latin typeface="Trebuchet MS"/>
              </a:rPr>
              <a:t>	Inconvénient</a:t>
            </a:r>
          </a:p>
          <a:p>
            <a:pPr marL="12700" marR="5080" algn="just">
              <a:lnSpc>
                <a:spcPct val="101200"/>
              </a:lnSpc>
              <a:spcBef>
                <a:spcPts val="595"/>
              </a:spcBef>
            </a:pPr>
            <a:r>
              <a:rPr lang="fr-FR" sz="2000" b="1" spc="-150" dirty="0">
                <a:latin typeface="Trebuchet MS"/>
              </a:rPr>
              <a:t>La sauvegarde différentielle n'offre pas de rémanence car on ne peut que restaurer le dernier  état d'un fichier et pas un état se trouvant entre la dernière sauvegarde complète et la  sauvegarde différentielle.</a:t>
            </a:r>
          </a:p>
          <a:p>
            <a:pPr marL="12700" marR="5080" algn="just">
              <a:lnSpc>
                <a:spcPct val="101200"/>
              </a:lnSpc>
              <a:spcBef>
                <a:spcPts val="595"/>
              </a:spcBef>
            </a:pPr>
            <a:r>
              <a:rPr lang="fr-FR" sz="2000" b="1" spc="-150" dirty="0">
                <a:latin typeface="Trebuchet MS"/>
              </a:rPr>
              <a:t>Pour pallier ce problème les services informatiques gardent généralement des sauvegardes  différentielles sur plusieurs bandes afin de pouvoir restaurer les fichiers à un état précis.</a:t>
            </a:r>
          </a:p>
          <a:p>
            <a:pPr marL="12700" marR="5080" algn="just">
              <a:lnSpc>
                <a:spcPct val="101200"/>
              </a:lnSpc>
              <a:spcBef>
                <a:spcPts val="595"/>
              </a:spcBef>
            </a:pPr>
            <a:endParaRPr lang="fr-FR" sz="2000" b="1" spc="-150" dirty="0">
              <a:latin typeface="Trebuchet MS"/>
            </a:endParaRPr>
          </a:p>
        </p:txBody>
      </p:sp>
    </p:spTree>
    <p:extLst>
      <p:ext uri="{BB962C8B-B14F-4D97-AF65-F5344CB8AC3E}">
        <p14:creationId xmlns:p14="http://schemas.microsoft.com/office/powerpoint/2010/main" val="387247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7387965" cy="628377"/>
          </a:xfrm>
          <a:prstGeom prst="rect">
            <a:avLst/>
          </a:prstGeom>
        </p:spPr>
        <p:txBody>
          <a:bodyPr vert="horz" wrap="square" lIns="0" tIns="12700" rIns="0" bIns="0" rtlCol="0">
            <a:spAutoFit/>
          </a:bodyPr>
          <a:lstStyle/>
          <a:p>
            <a:pPr marL="12700">
              <a:lnSpc>
                <a:spcPct val="100000"/>
              </a:lnSpc>
              <a:spcBef>
                <a:spcPts val="100"/>
              </a:spcBef>
            </a:pPr>
            <a:r>
              <a:rPr lang="fr-FR" sz="4000" spc="-175" dirty="0">
                <a:solidFill>
                  <a:srgbClr val="000000"/>
                </a:solidFill>
              </a:rPr>
              <a:t>Les différents types de sauvegarde</a:t>
            </a:r>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19</a:t>
            </a:fld>
            <a:endParaRPr dirty="0"/>
          </a:p>
        </p:txBody>
      </p:sp>
      <p:sp>
        <p:nvSpPr>
          <p:cNvPr id="4" name="object 4"/>
          <p:cNvSpPr txBox="1"/>
          <p:nvPr/>
        </p:nvSpPr>
        <p:spPr>
          <a:xfrm>
            <a:off x="736599" y="2628241"/>
            <a:ext cx="9220200" cy="319959"/>
          </a:xfrm>
          <a:prstGeom prst="rect">
            <a:avLst/>
          </a:prstGeom>
        </p:spPr>
        <p:txBody>
          <a:bodyPr vert="horz" wrap="square" lIns="0" tIns="12065" rIns="0" bIns="0" rtlCol="0">
            <a:spAutoFit/>
          </a:bodyPr>
          <a:lstStyle/>
          <a:p>
            <a:pPr marL="12700">
              <a:spcBef>
                <a:spcPts val="95"/>
              </a:spcBef>
            </a:pPr>
            <a:r>
              <a:rPr lang="fr-FR" sz="2000" b="1" spc="-150" dirty="0">
                <a:latin typeface="Trebuchet MS"/>
              </a:rPr>
              <a:t>Journalisation</a:t>
            </a:r>
            <a:endParaRPr lang="fr-FR" sz="2000" b="1" spc="-150" dirty="0">
              <a:latin typeface="Trebuchet MS"/>
              <a:cs typeface="Trebuchet MS"/>
            </a:endParaRPr>
          </a:p>
        </p:txBody>
      </p:sp>
      <p:sp>
        <p:nvSpPr>
          <p:cNvPr id="8" name="ZoneTexte 7">
            <a:extLst>
              <a:ext uri="{FF2B5EF4-FFF2-40B4-BE49-F238E27FC236}">
                <a16:creationId xmlns:a16="http://schemas.microsoft.com/office/drawing/2014/main" id="{7CD5C0A8-978A-4711-923B-B4070852083F}"/>
              </a:ext>
            </a:extLst>
          </p:cNvPr>
          <p:cNvSpPr txBox="1"/>
          <p:nvPr/>
        </p:nvSpPr>
        <p:spPr>
          <a:xfrm>
            <a:off x="585058" y="3095625"/>
            <a:ext cx="9523283" cy="3489866"/>
          </a:xfrm>
          <a:prstGeom prst="rect">
            <a:avLst/>
          </a:prstGeom>
          <a:noFill/>
        </p:spPr>
        <p:txBody>
          <a:bodyPr wrap="square">
            <a:spAutoFit/>
          </a:bodyPr>
          <a:lstStyle/>
          <a:p>
            <a:pPr marL="12700" marR="5080" algn="just">
              <a:lnSpc>
                <a:spcPct val="101200"/>
              </a:lnSpc>
              <a:spcBef>
                <a:spcPts val="595"/>
              </a:spcBef>
            </a:pPr>
            <a:r>
              <a:rPr lang="fr-FR" sz="2000" b="1" spc="-150" dirty="0">
                <a:latin typeface="Trebuchet MS"/>
              </a:rPr>
              <a:t>	</a:t>
            </a:r>
          </a:p>
          <a:p>
            <a:pPr marL="12700" marR="5080" algn="just">
              <a:lnSpc>
                <a:spcPct val="101200"/>
              </a:lnSpc>
              <a:spcBef>
                <a:spcPts val="595"/>
              </a:spcBef>
            </a:pPr>
            <a:r>
              <a:rPr lang="fr-FR" sz="2000" b="1" spc="-150" dirty="0">
                <a:latin typeface="Trebuchet MS"/>
              </a:rPr>
              <a:t>L'intérêt est de pouvoir plus facilement et plus rapidement récupérer les données en cas  d'arrêt brutal du système d'exploitation (coupure d'alimentation, plantage du système, etc.),  alors que les partitions n'ont pas été correctement synchronisées et démontées.</a:t>
            </a:r>
          </a:p>
          <a:p>
            <a:pPr marL="12700" marR="5080" algn="just">
              <a:lnSpc>
                <a:spcPct val="101200"/>
              </a:lnSpc>
              <a:spcBef>
                <a:spcPts val="595"/>
              </a:spcBef>
            </a:pPr>
            <a:r>
              <a:rPr lang="fr-FR" sz="2000" b="1" spc="-150" dirty="0">
                <a:latin typeface="Trebuchet MS"/>
              </a:rPr>
              <a:t>Sans un tel fichier journal, un outil de récupération de données après un arrêt brutal doit  parcourir l'intégralité du système de fichiers pour vérifier sa cohérence.</a:t>
            </a:r>
          </a:p>
          <a:p>
            <a:pPr marL="12700" marR="5080" algn="just">
              <a:lnSpc>
                <a:spcPct val="101200"/>
              </a:lnSpc>
              <a:spcBef>
                <a:spcPts val="595"/>
              </a:spcBef>
            </a:pPr>
            <a:r>
              <a:rPr lang="fr-FR" sz="2000" b="1" spc="-150" dirty="0">
                <a:latin typeface="Trebuchet MS"/>
              </a:rPr>
              <a:t>Lorsque la taille du système de fichiers est importante, cela peut durer très longtemps (jusqu'à  plusieurs heures) pour un résultat parfois moins efficace (possibilité de pertes de données).</a:t>
            </a:r>
          </a:p>
          <a:p>
            <a:pPr marL="12700" marR="5080" algn="just">
              <a:lnSpc>
                <a:spcPct val="101200"/>
              </a:lnSpc>
              <a:spcBef>
                <a:spcPts val="595"/>
              </a:spcBef>
            </a:pPr>
            <a:endParaRPr lang="fr-FR" sz="2000" b="1" spc="-150" dirty="0">
              <a:latin typeface="Trebuchet MS"/>
            </a:endParaRPr>
          </a:p>
        </p:txBody>
      </p:sp>
    </p:spTree>
    <p:extLst>
      <p:ext uri="{BB962C8B-B14F-4D97-AF65-F5344CB8AC3E}">
        <p14:creationId xmlns:p14="http://schemas.microsoft.com/office/powerpoint/2010/main" val="245533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2567305" cy="635635"/>
          </a:xfrm>
          <a:prstGeom prst="rect">
            <a:avLst/>
          </a:prstGeom>
        </p:spPr>
        <p:txBody>
          <a:bodyPr vert="horz" wrap="square" lIns="0" tIns="12700" rIns="0" bIns="0" rtlCol="0">
            <a:spAutoFit/>
          </a:bodyPr>
          <a:lstStyle/>
          <a:p>
            <a:pPr marL="12700">
              <a:lnSpc>
                <a:spcPct val="100000"/>
              </a:lnSpc>
              <a:spcBef>
                <a:spcPts val="100"/>
              </a:spcBef>
            </a:pPr>
            <a:r>
              <a:rPr lang="en-GB" sz="4000" spc="-175" dirty="0" err="1">
                <a:solidFill>
                  <a:srgbClr val="000000"/>
                </a:solidFill>
              </a:rPr>
              <a:t>Définitions</a:t>
            </a:r>
            <a:r>
              <a:rPr lang="en-GB" sz="4000" spc="-175" dirty="0">
                <a:solidFill>
                  <a:srgbClr val="000000"/>
                </a:solidFill>
              </a:rPr>
              <a:t> :</a:t>
            </a:r>
            <a:endParaRPr sz="4000" dirty="0"/>
          </a:p>
        </p:txBody>
      </p:sp>
      <p:sp>
        <p:nvSpPr>
          <p:cNvPr id="6" name="object 6"/>
          <p:cNvSpPr txBox="1">
            <a:spLocks noGrp="1"/>
          </p:cNvSpPr>
          <p:nvPr>
            <p:ph type="sldNum" sz="quarter" idx="12"/>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2</a:t>
            </a:fld>
            <a:endParaRPr dirty="0"/>
          </a:p>
        </p:txBody>
      </p:sp>
      <p:sp>
        <p:nvSpPr>
          <p:cNvPr id="4" name="object 4"/>
          <p:cNvSpPr txBox="1"/>
          <p:nvPr/>
        </p:nvSpPr>
        <p:spPr>
          <a:xfrm>
            <a:off x="1241178" y="1550632"/>
            <a:ext cx="8546719" cy="5090496"/>
          </a:xfrm>
          <a:prstGeom prst="rect">
            <a:avLst/>
          </a:prstGeom>
        </p:spPr>
        <p:txBody>
          <a:bodyPr vert="horz" wrap="square" lIns="0" tIns="12065" rIns="0" bIns="0" rtlCol="0">
            <a:spAutoFit/>
          </a:bodyPr>
          <a:lstStyle/>
          <a:p>
            <a:pPr marL="12700">
              <a:lnSpc>
                <a:spcPct val="100000"/>
              </a:lnSpc>
              <a:spcBef>
                <a:spcPts val="95"/>
              </a:spcBef>
            </a:pPr>
            <a:endParaRPr lang="fr-FR" sz="2000" b="1" spc="-150" dirty="0">
              <a:latin typeface="Trebuchet MS"/>
            </a:endParaRPr>
          </a:p>
          <a:p>
            <a:pPr marL="469900" indent="-457200">
              <a:spcBef>
                <a:spcPts val="95"/>
              </a:spcBef>
              <a:buFont typeface="Wingdings" panose="05000000000000000000" pitchFamily="2" charset="2"/>
              <a:buChar char="v"/>
            </a:pPr>
            <a:r>
              <a:rPr lang="fr-FR" sz="2000" b="1" spc="-150" dirty="0">
                <a:latin typeface="Trebuchet MS"/>
              </a:rPr>
              <a:t> SAUVEGARDE :</a:t>
            </a:r>
          </a:p>
          <a:p>
            <a:pPr marL="12700">
              <a:spcBef>
                <a:spcPts val="95"/>
              </a:spcBef>
            </a:pPr>
            <a:endParaRPr lang="fr-FR" sz="2000" b="1" spc="-150" dirty="0">
              <a:latin typeface="Trebuchet MS"/>
            </a:endParaRPr>
          </a:p>
          <a:p>
            <a:pPr marL="12700">
              <a:spcBef>
                <a:spcPts val="95"/>
              </a:spcBef>
            </a:pPr>
            <a:r>
              <a:rPr lang="fr-FR" sz="2000" b="1" spc="-150" dirty="0">
                <a:latin typeface="Trebuchet MS"/>
              </a:rPr>
              <a:t> Le backup/restore - ou sauvegarde - est l’activité qui consiste à copier des fichiers ou des bases de données de manière à les protéger en cas de « catastrophe », notamment la défaillance d'un équipement dans un but de restauration. C’est une image des données prise à un instant T. </a:t>
            </a:r>
          </a:p>
          <a:p>
            <a:pPr marL="12700">
              <a:spcBef>
                <a:spcPts val="95"/>
              </a:spcBef>
            </a:pPr>
            <a:endParaRPr lang="fr-FR" sz="2000" b="1" spc="-150" dirty="0">
              <a:latin typeface="Trebuchet MS"/>
            </a:endParaRPr>
          </a:p>
          <a:p>
            <a:pPr marL="355600" indent="-342900">
              <a:spcBef>
                <a:spcPts val="95"/>
              </a:spcBef>
              <a:buFont typeface="Wingdings" panose="05000000000000000000" pitchFamily="2" charset="2"/>
              <a:buChar char="q"/>
            </a:pPr>
            <a:r>
              <a:rPr lang="fr-FR" sz="2000" b="1" spc="-150" dirty="0">
                <a:latin typeface="Trebuchet MS"/>
              </a:rPr>
              <a:t> Une sauvegarde est caractérisée par :</a:t>
            </a:r>
          </a:p>
          <a:p>
            <a:pPr marL="12700">
              <a:spcBef>
                <a:spcPts val="95"/>
              </a:spcBef>
            </a:pPr>
            <a:endParaRPr lang="fr-FR" sz="2000" b="1" spc="-150" dirty="0">
              <a:latin typeface="Trebuchet MS"/>
            </a:endParaRPr>
          </a:p>
          <a:p>
            <a:pPr marL="355600" indent="-342900">
              <a:spcBef>
                <a:spcPts val="95"/>
              </a:spcBef>
              <a:buFont typeface="Arial" panose="020B0604020202020204" pitchFamily="34" charset="0"/>
              <a:buChar char="•"/>
            </a:pPr>
            <a:r>
              <a:rPr lang="fr-FR" sz="2000" b="1" spc="-150" dirty="0">
                <a:latin typeface="Trebuchet MS"/>
              </a:rPr>
              <a:t> Sa fréquence exprimée en Hz.</a:t>
            </a:r>
          </a:p>
          <a:p>
            <a:pPr marL="355600" indent="-342900">
              <a:spcBef>
                <a:spcPts val="95"/>
              </a:spcBef>
              <a:buFont typeface="Arial" panose="020B0604020202020204" pitchFamily="34" charset="0"/>
              <a:buChar char="•"/>
            </a:pPr>
            <a:r>
              <a:rPr lang="fr-FR" sz="2000" b="1" spc="-150" dirty="0">
                <a:latin typeface="Trebuchet MS"/>
              </a:rPr>
              <a:t> Le type des données à sauvegarder.</a:t>
            </a:r>
          </a:p>
          <a:p>
            <a:pPr marL="355600" indent="-342900">
              <a:spcBef>
                <a:spcPts val="95"/>
              </a:spcBef>
              <a:buFont typeface="Arial" panose="020B0604020202020204" pitchFamily="34" charset="0"/>
              <a:buChar char="•"/>
            </a:pPr>
            <a:r>
              <a:rPr lang="fr-FR" sz="2000" b="1" spc="-150" dirty="0">
                <a:latin typeface="Trebuchet MS"/>
              </a:rPr>
              <a:t> Son volume brut. </a:t>
            </a:r>
          </a:p>
          <a:p>
            <a:pPr marL="355600" indent="-342900">
              <a:spcBef>
                <a:spcPts val="95"/>
              </a:spcBef>
              <a:buFont typeface="Arial" panose="020B0604020202020204" pitchFamily="34" charset="0"/>
              <a:buChar char="•"/>
            </a:pPr>
            <a:r>
              <a:rPr lang="fr-FR" sz="2000" b="1" spc="-150" dirty="0">
                <a:latin typeface="Trebuchet MS"/>
              </a:rPr>
              <a:t>Sa rétention.</a:t>
            </a:r>
          </a:p>
          <a:p>
            <a:pPr marL="355600" indent="-342900">
              <a:spcBef>
                <a:spcPts val="95"/>
              </a:spcBef>
              <a:buFont typeface="Arial" panose="020B0604020202020204" pitchFamily="34" charset="0"/>
              <a:buChar char="•"/>
            </a:pPr>
            <a:endParaRPr lang="fr-FR" sz="2000" b="1" spc="-150" dirty="0">
              <a:latin typeface="Trebuchet MS"/>
            </a:endParaRPr>
          </a:p>
          <a:p>
            <a:pPr marL="12700">
              <a:spcBef>
                <a:spcPts val="95"/>
              </a:spcBef>
            </a:pPr>
            <a:endParaRPr lang="fr-FR" sz="2000" b="1" spc="-150" dirty="0">
              <a:latin typeface="Trebuchet MS"/>
            </a:endParaRPr>
          </a:p>
        </p:txBody>
      </p:sp>
    </p:spTree>
    <p:extLst>
      <p:ext uri="{BB962C8B-B14F-4D97-AF65-F5344CB8AC3E}">
        <p14:creationId xmlns:p14="http://schemas.microsoft.com/office/powerpoint/2010/main" val="3917604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20</a:t>
            </a:fld>
            <a:endParaRPr dirty="0"/>
          </a:p>
        </p:txBody>
      </p:sp>
      <p:sp>
        <p:nvSpPr>
          <p:cNvPr id="4" name="object 4"/>
          <p:cNvSpPr txBox="1"/>
          <p:nvPr/>
        </p:nvSpPr>
        <p:spPr>
          <a:xfrm>
            <a:off x="1612900" y="2227340"/>
            <a:ext cx="6225540" cy="3033523"/>
          </a:xfrm>
          <a:prstGeom prst="rect">
            <a:avLst/>
          </a:prstGeom>
        </p:spPr>
        <p:txBody>
          <a:bodyPr vert="horz" wrap="square" lIns="0" tIns="12065" rIns="0" bIns="0" rtlCol="0">
            <a:spAutoFit/>
          </a:bodyPr>
          <a:lstStyle/>
          <a:p>
            <a:pPr>
              <a:lnSpc>
                <a:spcPct val="100000"/>
              </a:lnSpc>
              <a:spcBef>
                <a:spcPts val="20"/>
              </a:spcBef>
              <a:buClr>
                <a:srgbClr val="00007C"/>
              </a:buClr>
              <a:buFont typeface="Trebuchet MS"/>
              <a:buChar char="o"/>
            </a:pPr>
            <a:endParaRPr sz="2050" dirty="0">
              <a:latin typeface="Trebuchet MS"/>
              <a:cs typeface="Trebuchet MS"/>
            </a:endParaRPr>
          </a:p>
          <a:p>
            <a:pPr marL="12700">
              <a:lnSpc>
                <a:spcPct val="100000"/>
              </a:lnSpc>
            </a:pPr>
            <a:r>
              <a:rPr sz="2000" b="1" spc="-110" dirty="0">
                <a:latin typeface="Trebuchet MS"/>
                <a:cs typeface="Trebuchet MS"/>
              </a:rPr>
              <a:t>SGF</a:t>
            </a:r>
            <a:r>
              <a:rPr sz="2000" b="1" spc="-185" dirty="0">
                <a:latin typeface="Trebuchet MS"/>
                <a:cs typeface="Trebuchet MS"/>
              </a:rPr>
              <a:t> </a:t>
            </a:r>
            <a:r>
              <a:rPr sz="2000" b="1" spc="-175" dirty="0">
                <a:latin typeface="Trebuchet MS"/>
                <a:cs typeface="Trebuchet MS"/>
              </a:rPr>
              <a:t>(système</a:t>
            </a:r>
            <a:r>
              <a:rPr sz="2000" b="1" spc="-190" dirty="0">
                <a:latin typeface="Trebuchet MS"/>
                <a:cs typeface="Trebuchet MS"/>
              </a:rPr>
              <a:t> </a:t>
            </a:r>
            <a:r>
              <a:rPr sz="2000" b="1" spc="-140" dirty="0">
                <a:latin typeface="Trebuchet MS"/>
                <a:cs typeface="Trebuchet MS"/>
              </a:rPr>
              <a:t>de</a:t>
            </a:r>
            <a:r>
              <a:rPr sz="2000" b="1" spc="-185" dirty="0">
                <a:latin typeface="Trebuchet MS"/>
                <a:cs typeface="Trebuchet MS"/>
              </a:rPr>
              <a:t> </a:t>
            </a:r>
            <a:r>
              <a:rPr sz="2000" b="1" spc="-120" dirty="0">
                <a:latin typeface="Trebuchet MS"/>
                <a:cs typeface="Trebuchet MS"/>
              </a:rPr>
              <a:t>gestion</a:t>
            </a:r>
            <a:r>
              <a:rPr sz="2000" b="1" spc="-190" dirty="0">
                <a:latin typeface="Trebuchet MS"/>
                <a:cs typeface="Trebuchet MS"/>
              </a:rPr>
              <a:t> </a:t>
            </a:r>
            <a:r>
              <a:rPr sz="2000" b="1" spc="-140" dirty="0">
                <a:latin typeface="Trebuchet MS"/>
                <a:cs typeface="Trebuchet MS"/>
              </a:rPr>
              <a:t>de</a:t>
            </a:r>
            <a:r>
              <a:rPr sz="2000" b="1" spc="-185" dirty="0">
                <a:latin typeface="Trebuchet MS"/>
                <a:cs typeface="Trebuchet MS"/>
              </a:rPr>
              <a:t> </a:t>
            </a:r>
            <a:r>
              <a:rPr sz="2000" b="1" spc="-150" dirty="0" err="1">
                <a:latin typeface="Trebuchet MS"/>
                <a:cs typeface="Trebuchet MS"/>
              </a:rPr>
              <a:t>fichier</a:t>
            </a:r>
            <a:endParaRPr lang="en-GB" sz="2000" b="1" spc="-135" dirty="0">
              <a:latin typeface="Trebuchet MS"/>
              <a:cs typeface="Trebuchet MS"/>
            </a:endParaRPr>
          </a:p>
          <a:p>
            <a:pPr marL="1212850" lvl="2" indent="-285750">
              <a:lnSpc>
                <a:spcPct val="100000"/>
              </a:lnSpc>
              <a:spcBef>
                <a:spcPts val="95"/>
              </a:spcBef>
              <a:buFont typeface="Courier New" panose="02070309020205020404" pitchFamily="49" charset="0"/>
              <a:buChar char="o"/>
            </a:pPr>
            <a:r>
              <a:rPr spc="-90" dirty="0">
                <a:latin typeface="Trebuchet MS"/>
              </a:rPr>
              <a:t>Fait </a:t>
            </a:r>
            <a:r>
              <a:rPr spc="-90" dirty="0" err="1">
                <a:latin typeface="Trebuchet MS"/>
              </a:rPr>
              <a:t>partie</a:t>
            </a:r>
            <a:r>
              <a:rPr spc="-90" dirty="0">
                <a:latin typeface="Trebuchet MS"/>
              </a:rPr>
              <a:t> du</a:t>
            </a:r>
            <a:r>
              <a:rPr lang="en-GB" spc="-90" dirty="0">
                <a:latin typeface="Trebuchet MS"/>
              </a:rPr>
              <a:t> SE (Operation </a:t>
            </a:r>
            <a:r>
              <a:rPr lang="en-GB" spc="-90" dirty="0" err="1">
                <a:latin typeface="Trebuchet MS"/>
              </a:rPr>
              <a:t>systeme</a:t>
            </a:r>
            <a:r>
              <a:rPr lang="en-GB" spc="-90" dirty="0">
                <a:latin typeface="Trebuchet MS"/>
              </a:rPr>
              <a:t>)</a:t>
            </a:r>
            <a:endParaRPr spc="-90" dirty="0">
              <a:latin typeface="Trebuchet MS"/>
            </a:endParaRPr>
          </a:p>
          <a:p>
            <a:pPr>
              <a:lnSpc>
                <a:spcPct val="100000"/>
              </a:lnSpc>
              <a:spcBef>
                <a:spcPts val="20"/>
              </a:spcBef>
            </a:pPr>
            <a:endParaRPr sz="2050" dirty="0">
              <a:latin typeface="Trebuchet MS"/>
              <a:cs typeface="Trebuchet MS"/>
            </a:endParaRPr>
          </a:p>
          <a:p>
            <a:pPr marL="12700">
              <a:lnSpc>
                <a:spcPct val="100000"/>
              </a:lnSpc>
            </a:pPr>
            <a:r>
              <a:rPr sz="2000" b="1" spc="-125" dirty="0">
                <a:latin typeface="Trebuchet MS"/>
                <a:cs typeface="Trebuchet MS"/>
              </a:rPr>
              <a:t>Concept</a:t>
            </a:r>
            <a:r>
              <a:rPr sz="2000" b="1" spc="-185" dirty="0">
                <a:latin typeface="Trebuchet MS"/>
                <a:cs typeface="Trebuchet MS"/>
              </a:rPr>
              <a:t> </a:t>
            </a:r>
            <a:r>
              <a:rPr sz="2000" b="1" spc="-140" dirty="0">
                <a:latin typeface="Trebuchet MS"/>
                <a:cs typeface="Trebuchet MS"/>
              </a:rPr>
              <a:t>de</a:t>
            </a:r>
            <a:r>
              <a:rPr sz="2000" b="1" spc="-185" dirty="0">
                <a:latin typeface="Trebuchet MS"/>
                <a:cs typeface="Trebuchet MS"/>
              </a:rPr>
              <a:t> </a:t>
            </a:r>
            <a:r>
              <a:rPr sz="2000" b="1" spc="-150" dirty="0" err="1">
                <a:latin typeface="Trebuchet MS"/>
                <a:cs typeface="Trebuchet MS"/>
              </a:rPr>
              <a:t>fichie</a:t>
            </a:r>
            <a:r>
              <a:rPr lang="en-GB" sz="2000" b="1" spc="-150" dirty="0">
                <a:latin typeface="Trebuchet MS"/>
                <a:cs typeface="Trebuchet MS"/>
              </a:rPr>
              <a:t>r</a:t>
            </a:r>
            <a:r>
              <a:rPr lang="fr-FR" sz="2000" b="1" dirty="0">
                <a:latin typeface="Trebuchet MS"/>
                <a:cs typeface="Trebuchet MS"/>
              </a:rPr>
              <a:t> : </a:t>
            </a:r>
          </a:p>
          <a:p>
            <a:pPr marL="12700">
              <a:lnSpc>
                <a:spcPct val="100000"/>
              </a:lnSpc>
            </a:pPr>
            <a:endParaRPr lang="fr-FR" sz="2000" b="1" spc="-75" dirty="0">
              <a:latin typeface="Trebuchet MS"/>
              <a:cs typeface="Trebuchet MS"/>
            </a:endParaRPr>
          </a:p>
          <a:p>
            <a:pPr marL="12700">
              <a:lnSpc>
                <a:spcPct val="100000"/>
              </a:lnSpc>
            </a:pPr>
            <a:r>
              <a:rPr lang="fr-FR" sz="2000" b="1" spc="-75" dirty="0">
                <a:latin typeface="Trebuchet MS"/>
                <a:cs typeface="Trebuchet MS"/>
              </a:rPr>
              <a:t>	</a:t>
            </a:r>
            <a:r>
              <a:rPr lang="fr-FR" sz="2000" spc="-75" dirty="0">
                <a:latin typeface="Trebuchet MS"/>
                <a:cs typeface="Trebuchet MS"/>
              </a:rPr>
              <a:t>Il</a:t>
            </a:r>
            <a:r>
              <a:rPr lang="fr-FR" sz="2000" spc="-100" dirty="0">
                <a:latin typeface="Trebuchet MS"/>
                <a:cs typeface="Trebuchet MS"/>
              </a:rPr>
              <a:t>s</a:t>
            </a:r>
            <a:r>
              <a:rPr lang="fr-FR" sz="2000" spc="-190" dirty="0">
                <a:latin typeface="Trebuchet MS"/>
                <a:cs typeface="Trebuchet MS"/>
              </a:rPr>
              <a:t> </a:t>
            </a:r>
            <a:r>
              <a:rPr lang="fr-FR" sz="2000" spc="-105" dirty="0">
                <a:latin typeface="Trebuchet MS"/>
                <a:cs typeface="Trebuchet MS"/>
              </a:rPr>
              <a:t>son</a:t>
            </a:r>
            <a:r>
              <a:rPr lang="fr-FR" sz="2000" spc="-80" dirty="0">
                <a:latin typeface="Trebuchet MS"/>
                <a:cs typeface="Trebuchet MS"/>
              </a:rPr>
              <a:t>t</a:t>
            </a:r>
            <a:r>
              <a:rPr lang="fr-FR" sz="2000" spc="-190" dirty="0">
                <a:latin typeface="Trebuchet MS"/>
                <a:cs typeface="Trebuchet MS"/>
              </a:rPr>
              <a:t> </a:t>
            </a:r>
            <a:r>
              <a:rPr lang="fr-FR" sz="2000" spc="-105" dirty="0">
                <a:latin typeface="Trebuchet MS"/>
                <a:cs typeface="Trebuchet MS"/>
              </a:rPr>
              <a:t>identifié</a:t>
            </a:r>
            <a:r>
              <a:rPr lang="fr-FR" sz="2000" spc="-95" dirty="0">
                <a:latin typeface="Trebuchet MS"/>
                <a:cs typeface="Trebuchet MS"/>
              </a:rPr>
              <a:t>s</a:t>
            </a:r>
            <a:r>
              <a:rPr lang="fr-FR" sz="2000" spc="-190" dirty="0">
                <a:latin typeface="Trebuchet MS"/>
                <a:cs typeface="Trebuchet MS"/>
              </a:rPr>
              <a:t> </a:t>
            </a:r>
            <a:r>
              <a:rPr lang="fr-FR" sz="2000" spc="-80" dirty="0">
                <a:latin typeface="Trebuchet MS"/>
                <a:cs typeface="Trebuchet MS"/>
              </a:rPr>
              <a:t>grâce : </a:t>
            </a:r>
            <a:endParaRPr lang="fr-FR" sz="2000" spc="-80" dirty="0">
              <a:latin typeface="Trebuchet MS"/>
            </a:endParaRPr>
          </a:p>
          <a:p>
            <a:pPr marL="1212850" lvl="2" indent="-285750">
              <a:lnSpc>
                <a:spcPct val="100000"/>
              </a:lnSpc>
              <a:spcBef>
                <a:spcPts val="95"/>
              </a:spcBef>
              <a:buFont typeface="Courier New" panose="02070309020205020404" pitchFamily="49" charset="0"/>
              <a:buChar char="o"/>
            </a:pPr>
            <a:r>
              <a:rPr lang="fr-FR" spc="-90" dirty="0">
                <a:latin typeface="Trebuchet MS"/>
              </a:rPr>
              <a:t>o à leurs noms</a:t>
            </a:r>
          </a:p>
          <a:p>
            <a:pPr marL="1212850" lvl="2" indent="-285750">
              <a:lnSpc>
                <a:spcPct val="100000"/>
              </a:lnSpc>
              <a:spcBef>
                <a:spcPts val="95"/>
              </a:spcBef>
              <a:buFont typeface="Courier New" panose="02070309020205020404" pitchFamily="49" charset="0"/>
              <a:buChar char="o"/>
            </a:pPr>
            <a:r>
              <a:rPr lang="fr-FR" spc="-90" dirty="0">
                <a:latin typeface="Trebuchet MS"/>
              </a:rPr>
              <a:t>o à leurs extensions</a:t>
            </a:r>
          </a:p>
          <a:p>
            <a:pPr marL="1212850" lvl="2" indent="-285750">
              <a:lnSpc>
                <a:spcPct val="100000"/>
              </a:lnSpc>
              <a:spcBef>
                <a:spcPts val="95"/>
              </a:spcBef>
              <a:buFont typeface="Courier New" panose="02070309020205020404" pitchFamily="49" charset="0"/>
              <a:buChar char="o"/>
            </a:pPr>
            <a:r>
              <a:rPr lang="fr-FR" spc="-90" dirty="0">
                <a:latin typeface="Trebuchet MS"/>
              </a:rPr>
              <a:t>o à leurs en-têtes.</a:t>
            </a:r>
          </a:p>
        </p:txBody>
      </p:sp>
      <p:sp>
        <p:nvSpPr>
          <p:cNvPr id="7" name="ZoneTexte 6">
            <a:extLst>
              <a:ext uri="{FF2B5EF4-FFF2-40B4-BE49-F238E27FC236}">
                <a16:creationId xmlns:a16="http://schemas.microsoft.com/office/drawing/2014/main" id="{FA4E2C57-9A6C-49E4-8B43-71C97B0463E2}"/>
              </a:ext>
            </a:extLst>
          </p:cNvPr>
          <p:cNvSpPr txBox="1"/>
          <p:nvPr/>
        </p:nvSpPr>
        <p:spPr>
          <a:xfrm>
            <a:off x="1460500" y="988054"/>
            <a:ext cx="5349240" cy="2113399"/>
          </a:xfrm>
          <a:prstGeom prst="rect">
            <a:avLst/>
          </a:prstGeom>
          <a:noFill/>
        </p:spPr>
        <p:txBody>
          <a:bodyPr wrap="square">
            <a:spAutoFit/>
          </a:bodyPr>
          <a:lstStyle/>
          <a:p>
            <a:pPr marL="12700">
              <a:lnSpc>
                <a:spcPct val="100000"/>
              </a:lnSpc>
              <a:spcBef>
                <a:spcPts val="95"/>
              </a:spcBef>
            </a:pPr>
            <a:r>
              <a:rPr lang="en-GB" sz="2000" b="1" spc="-150" dirty="0" err="1">
                <a:latin typeface="Trebuchet MS"/>
                <a:cs typeface="Trebuchet MS"/>
              </a:rPr>
              <a:t>Besoins</a:t>
            </a:r>
            <a:r>
              <a:rPr lang="en-GB" b="1" spc="-150" dirty="0">
                <a:latin typeface="Trebuchet MS"/>
                <a:cs typeface="Trebuchet MS"/>
              </a:rPr>
              <a:t> :</a:t>
            </a:r>
          </a:p>
          <a:p>
            <a:pPr marL="1212850" lvl="2" indent="-285750">
              <a:spcBef>
                <a:spcPts val="95"/>
              </a:spcBef>
              <a:buFont typeface="Courier New" panose="02070309020205020404" pitchFamily="49" charset="0"/>
              <a:buChar char="o"/>
            </a:pPr>
            <a:r>
              <a:rPr lang="fr-FR" sz="1800" spc="-90" dirty="0">
                <a:latin typeface="Trebuchet MS"/>
                <a:cs typeface="Trebuchet MS"/>
              </a:rPr>
              <a:t>Stocker</a:t>
            </a:r>
            <a:r>
              <a:rPr lang="fr-FR" sz="1800" spc="-185" dirty="0">
                <a:latin typeface="Trebuchet MS"/>
                <a:cs typeface="Trebuchet MS"/>
              </a:rPr>
              <a:t> </a:t>
            </a:r>
            <a:r>
              <a:rPr lang="fr-FR" sz="1800" spc="-95" dirty="0">
                <a:latin typeface="Trebuchet MS"/>
                <a:cs typeface="Trebuchet MS"/>
              </a:rPr>
              <a:t>des</a:t>
            </a:r>
            <a:r>
              <a:rPr lang="fr-FR" sz="1800" spc="-185" dirty="0">
                <a:latin typeface="Trebuchet MS"/>
                <a:cs typeface="Trebuchet MS"/>
              </a:rPr>
              <a:t> </a:t>
            </a:r>
            <a:r>
              <a:rPr lang="fr-FR" sz="1800" spc="-105" dirty="0">
                <a:latin typeface="Trebuchet MS"/>
                <a:cs typeface="Trebuchet MS"/>
              </a:rPr>
              <a:t>informations</a:t>
            </a:r>
            <a:r>
              <a:rPr lang="fr-FR" sz="1800" spc="-180" dirty="0">
                <a:latin typeface="Trebuchet MS"/>
                <a:cs typeface="Trebuchet MS"/>
              </a:rPr>
              <a:t> </a:t>
            </a:r>
            <a:r>
              <a:rPr lang="fr-FR" sz="1800" spc="-85" dirty="0">
                <a:latin typeface="Trebuchet MS"/>
                <a:cs typeface="Trebuchet MS"/>
              </a:rPr>
              <a:t>de</a:t>
            </a:r>
            <a:r>
              <a:rPr lang="fr-FR" sz="1800" spc="-185" dirty="0">
                <a:latin typeface="Trebuchet MS"/>
                <a:cs typeface="Trebuchet MS"/>
              </a:rPr>
              <a:t> </a:t>
            </a:r>
            <a:r>
              <a:rPr lang="fr-FR" sz="1800" spc="-114" dirty="0">
                <a:latin typeface="Trebuchet MS"/>
                <a:cs typeface="Trebuchet MS"/>
              </a:rPr>
              <a:t>manière</a:t>
            </a:r>
            <a:r>
              <a:rPr lang="fr-FR" sz="1800" spc="-185" dirty="0">
                <a:latin typeface="Trebuchet MS"/>
                <a:cs typeface="Trebuchet MS"/>
              </a:rPr>
              <a:t> </a:t>
            </a:r>
            <a:r>
              <a:rPr lang="fr-FR" sz="1800" spc="-110" dirty="0">
                <a:latin typeface="Trebuchet MS"/>
                <a:cs typeface="Trebuchet MS"/>
              </a:rPr>
              <a:t>fiable</a:t>
            </a:r>
            <a:r>
              <a:rPr lang="fr-FR" sz="1800" spc="-180" dirty="0">
                <a:latin typeface="Trebuchet MS"/>
                <a:cs typeface="Trebuchet MS"/>
              </a:rPr>
              <a:t> </a:t>
            </a:r>
            <a:r>
              <a:rPr lang="fr-FR" sz="1800" spc="-130" dirty="0">
                <a:latin typeface="Trebuchet MS"/>
                <a:cs typeface="Trebuchet MS"/>
              </a:rPr>
              <a:t>et</a:t>
            </a:r>
            <a:r>
              <a:rPr lang="fr-FR" sz="1800" spc="-185" dirty="0">
                <a:latin typeface="Trebuchet MS"/>
                <a:cs typeface="Trebuchet MS"/>
              </a:rPr>
              <a:t> </a:t>
            </a:r>
            <a:r>
              <a:rPr lang="fr-FR" sz="1800" spc="-125" dirty="0">
                <a:latin typeface="Trebuchet MS"/>
                <a:cs typeface="Trebuchet MS"/>
              </a:rPr>
              <a:t>pérenne.</a:t>
            </a:r>
            <a:endParaRPr lang="fr-FR" sz="1800" dirty="0">
              <a:latin typeface="Trebuchet MS"/>
              <a:cs typeface="Trebuchet MS"/>
            </a:endParaRPr>
          </a:p>
          <a:p>
            <a:pPr marL="1212850" lvl="2" indent="-285750">
              <a:spcBef>
                <a:spcPts val="95"/>
              </a:spcBef>
              <a:buFont typeface="Courier New" panose="02070309020205020404" pitchFamily="49" charset="0"/>
              <a:buChar char="o"/>
            </a:pPr>
            <a:r>
              <a:rPr lang="en-GB" b="1" spc="-150" dirty="0">
                <a:latin typeface="Trebuchet MS"/>
                <a:cs typeface="Trebuchet MS"/>
              </a:rPr>
              <a:t> </a:t>
            </a:r>
            <a:r>
              <a:rPr lang="fr-FR" sz="1800" spc="-110" dirty="0">
                <a:latin typeface="Trebuchet MS"/>
                <a:cs typeface="Trebuchet MS"/>
              </a:rPr>
              <a:t>Retrouver</a:t>
            </a:r>
            <a:r>
              <a:rPr lang="fr-FR" sz="1800" spc="-190" dirty="0">
                <a:latin typeface="Trebuchet MS"/>
                <a:cs typeface="Trebuchet MS"/>
              </a:rPr>
              <a:t> </a:t>
            </a:r>
            <a:r>
              <a:rPr lang="fr-FR" sz="1800" spc="-95" dirty="0">
                <a:latin typeface="Trebuchet MS"/>
                <a:cs typeface="Trebuchet MS"/>
              </a:rPr>
              <a:t>des</a:t>
            </a:r>
            <a:r>
              <a:rPr lang="fr-FR" sz="1800" spc="-190" dirty="0">
                <a:latin typeface="Trebuchet MS"/>
                <a:cs typeface="Trebuchet MS"/>
              </a:rPr>
              <a:t> </a:t>
            </a:r>
            <a:r>
              <a:rPr lang="fr-FR" sz="1800" spc="-105" dirty="0">
                <a:latin typeface="Trebuchet MS"/>
                <a:cs typeface="Trebuchet MS"/>
              </a:rPr>
              <a:t>informations</a:t>
            </a:r>
            <a:r>
              <a:rPr lang="fr-FR" sz="1800" spc="-185" dirty="0">
                <a:latin typeface="Trebuchet MS"/>
                <a:cs typeface="Trebuchet MS"/>
              </a:rPr>
              <a:t> </a:t>
            </a:r>
            <a:r>
              <a:rPr lang="fr-FR" sz="1800" spc="-85" dirty="0">
                <a:latin typeface="Trebuchet MS"/>
                <a:cs typeface="Trebuchet MS"/>
              </a:rPr>
              <a:t>de</a:t>
            </a:r>
            <a:r>
              <a:rPr lang="fr-FR" sz="1800" spc="-190" dirty="0">
                <a:latin typeface="Trebuchet MS"/>
                <a:cs typeface="Trebuchet MS"/>
              </a:rPr>
              <a:t> </a:t>
            </a:r>
            <a:r>
              <a:rPr lang="fr-FR" sz="1800" spc="-114" dirty="0">
                <a:latin typeface="Trebuchet MS"/>
                <a:cs typeface="Trebuchet MS"/>
              </a:rPr>
              <a:t>manière</a:t>
            </a:r>
            <a:r>
              <a:rPr lang="fr-FR" sz="1800" spc="-185" dirty="0">
                <a:latin typeface="Trebuchet MS"/>
                <a:cs typeface="Trebuchet MS"/>
              </a:rPr>
              <a:t> </a:t>
            </a:r>
            <a:r>
              <a:rPr lang="fr-FR" sz="1800" spc="-140" dirty="0">
                <a:latin typeface="Trebuchet MS"/>
                <a:cs typeface="Trebuchet MS"/>
              </a:rPr>
              <a:t>efficace.</a:t>
            </a:r>
            <a:endParaRPr lang="fr-FR" sz="1800" dirty="0">
              <a:latin typeface="Trebuchet MS"/>
              <a:cs typeface="Trebuchet MS"/>
            </a:endParaRPr>
          </a:p>
          <a:p>
            <a:pPr marL="927100" lvl="2">
              <a:spcBef>
                <a:spcPts val="95"/>
              </a:spcBef>
            </a:pPr>
            <a:endParaRPr lang="en-GB" b="1" spc="-150" dirty="0">
              <a:latin typeface="Trebuchet MS"/>
              <a:cs typeface="Trebuchet MS"/>
            </a:endParaRPr>
          </a:p>
          <a:p>
            <a:pPr marL="12700">
              <a:lnSpc>
                <a:spcPct val="100000"/>
              </a:lnSpc>
              <a:spcBef>
                <a:spcPts val="95"/>
              </a:spcBef>
            </a:pPr>
            <a:endParaRPr lang="en-GB" dirty="0">
              <a:latin typeface="Trebuchet MS"/>
              <a:cs typeface="Trebuchet MS"/>
            </a:endParaRPr>
          </a:p>
        </p:txBody>
      </p:sp>
      <p:sp>
        <p:nvSpPr>
          <p:cNvPr id="9" name="ZoneTexte 8">
            <a:extLst>
              <a:ext uri="{FF2B5EF4-FFF2-40B4-BE49-F238E27FC236}">
                <a16:creationId xmlns:a16="http://schemas.microsoft.com/office/drawing/2014/main" id="{AE41E5E1-CB2D-41B8-8F14-F32CC9F70DCB}"/>
              </a:ext>
            </a:extLst>
          </p:cNvPr>
          <p:cNvSpPr txBox="1"/>
          <p:nvPr/>
        </p:nvSpPr>
        <p:spPr>
          <a:xfrm>
            <a:off x="2146300" y="2010151"/>
            <a:ext cx="5349240" cy="369332"/>
          </a:xfrm>
          <a:prstGeom prst="rect">
            <a:avLst/>
          </a:prstGeom>
          <a:noFill/>
        </p:spPr>
        <p:txBody>
          <a:bodyPr wrap="square">
            <a:spAutoFit/>
          </a:bodyPr>
          <a:lstStyle/>
          <a:p>
            <a:pPr marL="468630">
              <a:lnSpc>
                <a:spcPct val="100000"/>
              </a:lnSpc>
              <a:buClr>
                <a:srgbClr val="00007C"/>
              </a:buClr>
              <a:tabLst>
                <a:tab pos="654685" algn="l"/>
              </a:tabLst>
            </a:pPr>
            <a:endParaRPr lang="fr-FR" sz="1800" dirty="0">
              <a:latin typeface="Trebuchet MS"/>
              <a:cs typeface="Trebuchet MS"/>
            </a:endParaRPr>
          </a:p>
        </p:txBody>
      </p:sp>
    </p:spTree>
    <p:extLst>
      <p:ext uri="{BB962C8B-B14F-4D97-AF65-F5344CB8AC3E}">
        <p14:creationId xmlns:p14="http://schemas.microsoft.com/office/powerpoint/2010/main" val="188059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4777105" cy="635635"/>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75" dirty="0">
                <a:solidFill>
                  <a:srgbClr val="000000"/>
                </a:solidFill>
              </a:rPr>
              <a:t> </a:t>
            </a:r>
            <a:r>
              <a:rPr sz="4000" spc="-260" dirty="0">
                <a:solidFill>
                  <a:srgbClr val="000000"/>
                </a:solidFill>
              </a:rPr>
              <a:t>système</a:t>
            </a:r>
            <a:r>
              <a:rPr sz="4000" spc="-200" dirty="0">
                <a:solidFill>
                  <a:srgbClr val="000000"/>
                </a:solidFill>
              </a:rPr>
              <a:t>s</a:t>
            </a:r>
            <a:r>
              <a:rPr sz="4000" spc="-380" dirty="0">
                <a:solidFill>
                  <a:srgbClr val="000000"/>
                </a:solidFill>
              </a:rPr>
              <a:t> </a:t>
            </a:r>
            <a:r>
              <a:rPr sz="4000" spc="-165" dirty="0">
                <a:solidFill>
                  <a:srgbClr val="000000"/>
                </a:solidFill>
              </a:rPr>
              <a:t>de</a:t>
            </a:r>
            <a:r>
              <a:rPr sz="4000" spc="-375" dirty="0">
                <a:solidFill>
                  <a:srgbClr val="000000"/>
                </a:solidFill>
              </a:rPr>
              <a:t> </a:t>
            </a:r>
            <a:r>
              <a:rPr sz="4000" spc="-210" dirty="0">
                <a:solidFill>
                  <a:srgbClr val="000000"/>
                </a:solidFill>
              </a:rPr>
              <a:t>fichiers</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21</a:t>
            </a:fld>
            <a:endParaRPr dirty="0"/>
          </a:p>
        </p:txBody>
      </p:sp>
      <p:sp>
        <p:nvSpPr>
          <p:cNvPr id="4" name="object 4"/>
          <p:cNvSpPr txBox="1"/>
          <p:nvPr/>
        </p:nvSpPr>
        <p:spPr>
          <a:xfrm>
            <a:off x="1197012" y="2181225"/>
            <a:ext cx="8587740" cy="3860031"/>
          </a:xfrm>
          <a:prstGeom prst="rect">
            <a:avLst/>
          </a:prstGeom>
        </p:spPr>
        <p:txBody>
          <a:bodyPr vert="horz" wrap="square" lIns="0" tIns="12700" rIns="0" bIns="0" rtlCol="0">
            <a:spAutoFit/>
          </a:bodyPr>
          <a:lstStyle/>
          <a:p>
            <a:pPr marL="12700">
              <a:lnSpc>
                <a:spcPct val="100000"/>
              </a:lnSpc>
              <a:spcBef>
                <a:spcPts val="100"/>
              </a:spcBef>
            </a:pPr>
            <a:r>
              <a:rPr sz="2400" spc="-110" dirty="0">
                <a:latin typeface="Trebuchet MS"/>
                <a:cs typeface="Trebuchet MS"/>
              </a:rPr>
              <a:t>Différents</a:t>
            </a:r>
            <a:r>
              <a:rPr sz="2400" spc="-225" dirty="0">
                <a:latin typeface="Trebuchet MS"/>
                <a:cs typeface="Trebuchet MS"/>
              </a:rPr>
              <a:t> </a:t>
            </a:r>
            <a:r>
              <a:rPr sz="2400" spc="-135" dirty="0">
                <a:latin typeface="Trebuchet MS"/>
                <a:cs typeface="Trebuchet MS"/>
              </a:rPr>
              <a:t>types</a:t>
            </a:r>
            <a:r>
              <a:rPr sz="2400" spc="-225"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40" dirty="0">
                <a:latin typeface="Trebuchet MS"/>
                <a:cs typeface="Trebuchet MS"/>
              </a:rPr>
              <a:t>structure</a:t>
            </a:r>
            <a:r>
              <a:rPr sz="2400" spc="-225" dirty="0">
                <a:latin typeface="Trebuchet MS"/>
                <a:cs typeface="Trebuchet MS"/>
              </a:rPr>
              <a:t> </a:t>
            </a:r>
            <a:r>
              <a:rPr sz="2400" spc="-355" dirty="0">
                <a:latin typeface="Trebuchet MS"/>
                <a:cs typeface="Trebuchet MS"/>
              </a:rPr>
              <a:t>:</a:t>
            </a:r>
            <a:endParaRPr sz="2400" dirty="0">
              <a:latin typeface="Trebuchet MS"/>
              <a:cs typeface="Trebuchet MS"/>
            </a:endParaRPr>
          </a:p>
          <a:p>
            <a:pPr>
              <a:lnSpc>
                <a:spcPct val="100000"/>
              </a:lnSpc>
              <a:spcBef>
                <a:spcPts val="10"/>
              </a:spcBef>
            </a:pPr>
            <a:endParaRPr sz="2500" dirty="0">
              <a:latin typeface="Trebuchet MS"/>
              <a:cs typeface="Trebuchet MS"/>
            </a:endParaRPr>
          </a:p>
          <a:p>
            <a:pPr marL="12065">
              <a:lnSpc>
                <a:spcPct val="100000"/>
              </a:lnSpc>
              <a:buClr>
                <a:srgbClr val="00007C"/>
              </a:buClr>
              <a:tabLst>
                <a:tab pos="197485" algn="l"/>
              </a:tabLst>
            </a:pPr>
            <a:r>
              <a:rPr lang="en-GB" sz="2000" spc="-85" dirty="0">
                <a:latin typeface="Trebuchet MS"/>
                <a:cs typeface="Trebuchet MS"/>
              </a:rPr>
              <a:t>-  </a:t>
            </a:r>
            <a:r>
              <a:rPr sz="2000" spc="-85" dirty="0">
                <a:latin typeface="Trebuchet MS"/>
                <a:cs typeface="Trebuchet MS"/>
              </a:rPr>
              <a:t>Suite</a:t>
            </a:r>
            <a:r>
              <a:rPr sz="2000" spc="-185" dirty="0">
                <a:latin typeface="Trebuchet MS"/>
                <a:cs typeface="Trebuchet MS"/>
              </a:rPr>
              <a:t> </a:t>
            </a:r>
            <a:r>
              <a:rPr sz="2000" spc="-135" dirty="0">
                <a:latin typeface="Trebuchet MS"/>
                <a:cs typeface="Trebuchet MS"/>
              </a:rPr>
              <a:t>d’octets</a:t>
            </a:r>
            <a:endParaRPr sz="2000" dirty="0">
              <a:latin typeface="Trebuchet MS"/>
              <a:cs typeface="Trebuchet MS"/>
            </a:endParaRPr>
          </a:p>
          <a:p>
            <a:pPr marL="469265" marR="5080">
              <a:lnSpc>
                <a:spcPct val="100000"/>
              </a:lnSpc>
            </a:pPr>
            <a:r>
              <a:rPr lang="en-GB" sz="2000" spc="-140" dirty="0">
                <a:latin typeface="Trebuchet MS"/>
                <a:cs typeface="Trebuchet MS"/>
              </a:rPr>
              <a:t>-  	</a:t>
            </a:r>
            <a:r>
              <a:rPr sz="2000" spc="-140" dirty="0">
                <a:latin typeface="Trebuchet MS"/>
                <a:cs typeface="Trebuchet MS"/>
              </a:rPr>
              <a:t>Le</a:t>
            </a:r>
            <a:r>
              <a:rPr sz="2000" spc="-160" dirty="0">
                <a:latin typeface="Trebuchet MS"/>
                <a:cs typeface="Trebuchet MS"/>
              </a:rPr>
              <a:t> </a:t>
            </a:r>
            <a:r>
              <a:rPr sz="2000" spc="-130" dirty="0">
                <a:latin typeface="Trebuchet MS"/>
                <a:cs typeface="Trebuchet MS"/>
              </a:rPr>
              <a:t>système</a:t>
            </a:r>
            <a:r>
              <a:rPr sz="2000" spc="-155" dirty="0">
                <a:latin typeface="Trebuchet MS"/>
                <a:cs typeface="Trebuchet MS"/>
              </a:rPr>
              <a:t> </a:t>
            </a:r>
            <a:r>
              <a:rPr sz="2000" spc="-100" dirty="0">
                <a:latin typeface="Trebuchet MS"/>
                <a:cs typeface="Trebuchet MS"/>
              </a:rPr>
              <a:t>ne</a:t>
            </a:r>
            <a:r>
              <a:rPr sz="2000" spc="-160" dirty="0">
                <a:latin typeface="Trebuchet MS"/>
                <a:cs typeface="Trebuchet MS"/>
              </a:rPr>
              <a:t> </a:t>
            </a:r>
            <a:r>
              <a:rPr sz="2000" spc="-80" dirty="0">
                <a:latin typeface="Trebuchet MS"/>
                <a:cs typeface="Trebuchet MS"/>
              </a:rPr>
              <a:t>gère</a:t>
            </a:r>
            <a:r>
              <a:rPr sz="2000" spc="-155" dirty="0">
                <a:latin typeface="Trebuchet MS"/>
                <a:cs typeface="Trebuchet MS"/>
              </a:rPr>
              <a:t> </a:t>
            </a:r>
            <a:r>
              <a:rPr sz="2000" spc="-90" dirty="0">
                <a:latin typeface="Trebuchet MS"/>
                <a:cs typeface="Trebuchet MS"/>
              </a:rPr>
              <a:t>que</a:t>
            </a:r>
            <a:r>
              <a:rPr sz="2000" spc="-160" dirty="0">
                <a:latin typeface="Trebuchet MS"/>
                <a:cs typeface="Trebuchet MS"/>
              </a:rPr>
              <a:t> </a:t>
            </a:r>
            <a:r>
              <a:rPr sz="2000" spc="-95" dirty="0">
                <a:latin typeface="Trebuchet MS"/>
                <a:cs typeface="Trebuchet MS"/>
              </a:rPr>
              <a:t>des</a:t>
            </a:r>
            <a:r>
              <a:rPr sz="2000" spc="-155" dirty="0">
                <a:latin typeface="Trebuchet MS"/>
                <a:cs typeface="Trebuchet MS"/>
              </a:rPr>
              <a:t> </a:t>
            </a:r>
            <a:r>
              <a:rPr sz="2000" spc="-110" dirty="0">
                <a:latin typeface="Trebuchet MS"/>
                <a:cs typeface="Trebuchet MS"/>
              </a:rPr>
              <a:t>octets</a:t>
            </a:r>
            <a:r>
              <a:rPr sz="2000" spc="-160" dirty="0">
                <a:latin typeface="Trebuchet MS"/>
                <a:cs typeface="Trebuchet MS"/>
              </a:rPr>
              <a:t> </a:t>
            </a:r>
            <a:r>
              <a:rPr sz="2000" spc="-20" dirty="0">
                <a:latin typeface="Trebuchet MS"/>
                <a:cs typeface="Trebuchet MS"/>
              </a:rPr>
              <a:t>(DOS-UNIX).</a:t>
            </a:r>
            <a:r>
              <a:rPr sz="2000" spc="-155" dirty="0">
                <a:latin typeface="Trebuchet MS"/>
                <a:cs typeface="Trebuchet MS"/>
              </a:rPr>
              <a:t> </a:t>
            </a:r>
            <a:r>
              <a:rPr sz="2000" spc="-140" dirty="0">
                <a:latin typeface="Trebuchet MS"/>
                <a:cs typeface="Trebuchet MS"/>
              </a:rPr>
              <a:t>Le</a:t>
            </a:r>
            <a:r>
              <a:rPr sz="2000" spc="-160" dirty="0">
                <a:latin typeface="Trebuchet MS"/>
                <a:cs typeface="Trebuchet MS"/>
              </a:rPr>
              <a:t> </a:t>
            </a:r>
            <a:r>
              <a:rPr sz="2000" spc="-55" dirty="0">
                <a:latin typeface="Trebuchet MS"/>
                <a:cs typeface="Trebuchet MS"/>
              </a:rPr>
              <a:t>SGF</a:t>
            </a:r>
            <a:r>
              <a:rPr sz="2000" spc="-155" dirty="0">
                <a:latin typeface="Trebuchet MS"/>
                <a:cs typeface="Trebuchet MS"/>
              </a:rPr>
              <a:t> </a:t>
            </a:r>
            <a:r>
              <a:rPr sz="2000" spc="-100" dirty="0">
                <a:latin typeface="Trebuchet MS"/>
                <a:cs typeface="Trebuchet MS"/>
              </a:rPr>
              <a:t>ne</a:t>
            </a:r>
            <a:r>
              <a:rPr sz="2000" spc="-160" dirty="0">
                <a:latin typeface="Trebuchet MS"/>
                <a:cs typeface="Trebuchet MS"/>
              </a:rPr>
              <a:t> </a:t>
            </a:r>
            <a:r>
              <a:rPr sz="2000" spc="-80" dirty="0">
                <a:latin typeface="Trebuchet MS"/>
                <a:cs typeface="Trebuchet MS"/>
              </a:rPr>
              <a:t>gère</a:t>
            </a:r>
            <a:r>
              <a:rPr sz="2000" spc="-155" dirty="0">
                <a:latin typeface="Trebuchet MS"/>
                <a:cs typeface="Trebuchet MS"/>
              </a:rPr>
              <a:t> </a:t>
            </a:r>
            <a:r>
              <a:rPr sz="2000" spc="-100" dirty="0">
                <a:latin typeface="Trebuchet MS"/>
                <a:cs typeface="Trebuchet MS"/>
              </a:rPr>
              <a:t>pas</a:t>
            </a:r>
            <a:r>
              <a:rPr sz="2000" spc="-150" dirty="0">
                <a:latin typeface="Trebuchet MS"/>
                <a:cs typeface="Trebuchet MS"/>
              </a:rPr>
              <a:t> </a:t>
            </a:r>
            <a:r>
              <a:rPr sz="2000" spc="-114" dirty="0">
                <a:latin typeface="Trebuchet MS"/>
                <a:cs typeface="Trebuchet MS"/>
              </a:rPr>
              <a:t>la</a:t>
            </a:r>
            <a:r>
              <a:rPr sz="2000" spc="-145" dirty="0">
                <a:latin typeface="Trebuchet MS"/>
                <a:cs typeface="Trebuchet MS"/>
              </a:rPr>
              <a:t> </a:t>
            </a:r>
            <a:r>
              <a:rPr lang="en-GB" sz="2000" spc="-145" dirty="0">
                <a:latin typeface="Trebuchet MS"/>
                <a:cs typeface="Trebuchet MS"/>
              </a:rPr>
              <a:t>	</a:t>
            </a:r>
            <a:r>
              <a:rPr sz="2000" spc="-114" dirty="0">
                <a:latin typeface="Trebuchet MS"/>
                <a:cs typeface="Trebuchet MS"/>
              </a:rPr>
              <a:t>nature</a:t>
            </a:r>
            <a:r>
              <a:rPr sz="2000" spc="-150" dirty="0">
                <a:latin typeface="Trebuchet MS"/>
                <a:cs typeface="Trebuchet MS"/>
              </a:rPr>
              <a:t> </a:t>
            </a:r>
            <a:r>
              <a:rPr sz="2000" spc="-75" dirty="0">
                <a:latin typeface="Trebuchet MS"/>
                <a:cs typeface="Trebuchet MS"/>
              </a:rPr>
              <a:t>du </a:t>
            </a:r>
            <a:r>
              <a:rPr sz="2000" spc="-585" dirty="0">
                <a:latin typeface="Trebuchet MS"/>
                <a:cs typeface="Trebuchet MS"/>
              </a:rPr>
              <a:t> </a:t>
            </a:r>
            <a:r>
              <a:rPr sz="2000" spc="-100" dirty="0">
                <a:latin typeface="Trebuchet MS"/>
                <a:cs typeface="Trebuchet MS"/>
              </a:rPr>
              <a:t>contenu</a:t>
            </a:r>
            <a:r>
              <a:rPr sz="2000" spc="-195" dirty="0">
                <a:latin typeface="Trebuchet MS"/>
                <a:cs typeface="Trebuchet MS"/>
              </a:rPr>
              <a:t> </a:t>
            </a:r>
            <a:r>
              <a:rPr sz="2000" spc="-95" dirty="0">
                <a:latin typeface="Trebuchet MS"/>
                <a:cs typeface="Trebuchet MS"/>
              </a:rPr>
              <a:t>des</a:t>
            </a:r>
            <a:r>
              <a:rPr sz="2000" spc="-190" dirty="0">
                <a:latin typeface="Trebuchet MS"/>
                <a:cs typeface="Trebuchet MS"/>
              </a:rPr>
              <a:t> </a:t>
            </a:r>
            <a:r>
              <a:rPr sz="2000" spc="-135" dirty="0">
                <a:latin typeface="Trebuchet MS"/>
                <a:cs typeface="Trebuchet MS"/>
              </a:rPr>
              <a:t>fichiers.</a:t>
            </a:r>
            <a:endParaRPr sz="2000" dirty="0">
              <a:latin typeface="Trebuchet MS"/>
              <a:cs typeface="Trebuchet MS"/>
            </a:endParaRPr>
          </a:p>
          <a:p>
            <a:pPr>
              <a:lnSpc>
                <a:spcPct val="100000"/>
              </a:lnSpc>
              <a:spcBef>
                <a:spcPts val="20"/>
              </a:spcBef>
            </a:pPr>
            <a:r>
              <a:rPr lang="en-GB" sz="2050" dirty="0">
                <a:latin typeface="Trebuchet MS"/>
                <a:cs typeface="Trebuchet MS"/>
              </a:rPr>
              <a:t>	</a:t>
            </a:r>
            <a:endParaRPr sz="2050" dirty="0">
              <a:latin typeface="Trebuchet MS"/>
              <a:cs typeface="Trebuchet MS"/>
            </a:endParaRPr>
          </a:p>
          <a:p>
            <a:pPr marL="12065">
              <a:lnSpc>
                <a:spcPct val="100000"/>
              </a:lnSpc>
              <a:buClr>
                <a:srgbClr val="00007C"/>
              </a:buClr>
              <a:tabLst>
                <a:tab pos="197485" algn="l"/>
              </a:tabLst>
            </a:pPr>
            <a:r>
              <a:rPr lang="en-GB" sz="2000" spc="-85" dirty="0">
                <a:latin typeface="Trebuchet MS"/>
                <a:cs typeface="Trebuchet MS"/>
              </a:rPr>
              <a:t>-  </a:t>
            </a:r>
            <a:r>
              <a:rPr sz="2000" spc="-85" dirty="0">
                <a:latin typeface="Trebuchet MS"/>
                <a:cs typeface="Trebuchet MS"/>
              </a:rPr>
              <a:t>Suite</a:t>
            </a:r>
            <a:r>
              <a:rPr sz="2000" spc="-185" dirty="0">
                <a:latin typeface="Trebuchet MS"/>
                <a:cs typeface="Trebuchet MS"/>
              </a:rPr>
              <a:t> </a:t>
            </a:r>
            <a:r>
              <a:rPr sz="2000" spc="-120" dirty="0">
                <a:latin typeface="Trebuchet MS"/>
                <a:cs typeface="Trebuchet MS"/>
              </a:rPr>
              <a:t>d’enregistrements</a:t>
            </a:r>
            <a:endParaRPr sz="2000" dirty="0">
              <a:latin typeface="Trebuchet MS"/>
              <a:cs typeface="Trebuchet MS"/>
            </a:endParaRPr>
          </a:p>
          <a:p>
            <a:pPr marL="469265">
              <a:lnSpc>
                <a:spcPct val="100000"/>
              </a:lnSpc>
            </a:pPr>
            <a:r>
              <a:rPr lang="en-GB" sz="2000" spc="-140" dirty="0">
                <a:latin typeface="Trebuchet MS"/>
                <a:cs typeface="Trebuchet MS"/>
              </a:rPr>
              <a:t>-  	</a:t>
            </a:r>
            <a:r>
              <a:rPr sz="2000" spc="-140" dirty="0">
                <a:latin typeface="Trebuchet MS"/>
                <a:cs typeface="Trebuchet MS"/>
              </a:rPr>
              <a:t>Le</a:t>
            </a:r>
            <a:r>
              <a:rPr sz="2000" spc="-190" dirty="0">
                <a:latin typeface="Trebuchet MS"/>
                <a:cs typeface="Trebuchet MS"/>
              </a:rPr>
              <a:t> </a:t>
            </a:r>
            <a:r>
              <a:rPr sz="2000" spc="-130" dirty="0">
                <a:latin typeface="Trebuchet MS"/>
                <a:cs typeface="Trebuchet MS"/>
              </a:rPr>
              <a:t>système</a:t>
            </a:r>
            <a:r>
              <a:rPr sz="2000" spc="-190" dirty="0">
                <a:latin typeface="Trebuchet MS"/>
                <a:cs typeface="Trebuchet MS"/>
              </a:rPr>
              <a:t> </a:t>
            </a:r>
            <a:r>
              <a:rPr sz="2000" spc="-100" dirty="0">
                <a:latin typeface="Trebuchet MS"/>
                <a:cs typeface="Trebuchet MS"/>
              </a:rPr>
              <a:t>ne</a:t>
            </a:r>
            <a:r>
              <a:rPr sz="2000" spc="-190" dirty="0">
                <a:latin typeface="Trebuchet MS"/>
                <a:cs typeface="Trebuchet MS"/>
              </a:rPr>
              <a:t> </a:t>
            </a:r>
            <a:r>
              <a:rPr sz="2000" spc="-80" dirty="0">
                <a:latin typeface="Trebuchet MS"/>
                <a:cs typeface="Trebuchet MS"/>
              </a:rPr>
              <a:t>gère</a:t>
            </a:r>
            <a:r>
              <a:rPr sz="2000" spc="-185" dirty="0">
                <a:latin typeface="Trebuchet MS"/>
                <a:cs typeface="Trebuchet MS"/>
              </a:rPr>
              <a:t> </a:t>
            </a:r>
            <a:r>
              <a:rPr sz="2000" spc="-90" dirty="0">
                <a:latin typeface="Trebuchet MS"/>
                <a:cs typeface="Trebuchet MS"/>
              </a:rPr>
              <a:t>que</a:t>
            </a:r>
            <a:r>
              <a:rPr sz="2000" spc="-190" dirty="0">
                <a:latin typeface="Trebuchet MS"/>
                <a:cs typeface="Trebuchet MS"/>
              </a:rPr>
              <a:t> </a:t>
            </a:r>
            <a:r>
              <a:rPr sz="2000" spc="-95" dirty="0">
                <a:latin typeface="Trebuchet MS"/>
                <a:cs typeface="Trebuchet MS"/>
              </a:rPr>
              <a:t>des</a:t>
            </a:r>
            <a:r>
              <a:rPr sz="2000" spc="-190" dirty="0">
                <a:latin typeface="Trebuchet MS"/>
                <a:cs typeface="Trebuchet MS"/>
              </a:rPr>
              <a:t> </a:t>
            </a:r>
            <a:r>
              <a:rPr sz="2000" spc="-110" dirty="0">
                <a:latin typeface="Trebuchet MS"/>
                <a:cs typeface="Trebuchet MS"/>
              </a:rPr>
              <a:t>enregistrements</a:t>
            </a:r>
            <a:r>
              <a:rPr sz="2000" spc="-185"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4" dirty="0">
                <a:latin typeface="Trebuchet MS"/>
                <a:cs typeface="Trebuchet MS"/>
              </a:rPr>
              <a:t>taille</a:t>
            </a:r>
            <a:r>
              <a:rPr sz="2000" spc="-190" dirty="0">
                <a:latin typeface="Trebuchet MS"/>
                <a:cs typeface="Trebuchet MS"/>
              </a:rPr>
              <a:t> </a:t>
            </a:r>
            <a:r>
              <a:rPr sz="2000" spc="-150" dirty="0">
                <a:latin typeface="Trebuchet MS"/>
                <a:cs typeface="Trebuchet MS"/>
              </a:rPr>
              <a:t>fixe.</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065">
              <a:lnSpc>
                <a:spcPct val="100000"/>
              </a:lnSpc>
              <a:buClr>
                <a:srgbClr val="00007C"/>
              </a:buClr>
              <a:tabLst>
                <a:tab pos="197485" algn="l"/>
              </a:tabLst>
            </a:pPr>
            <a:r>
              <a:rPr lang="en-GB" sz="2000" spc="-110" dirty="0">
                <a:latin typeface="Trebuchet MS"/>
                <a:cs typeface="Trebuchet MS"/>
              </a:rPr>
              <a:t>-  </a:t>
            </a:r>
            <a:r>
              <a:rPr sz="2000" spc="-110" dirty="0">
                <a:latin typeface="Trebuchet MS"/>
                <a:cs typeface="Trebuchet MS"/>
              </a:rPr>
              <a:t>Structur</a:t>
            </a:r>
            <a:r>
              <a:rPr sz="2000" spc="-125" dirty="0">
                <a:latin typeface="Trebuchet MS"/>
                <a:cs typeface="Trebuchet MS"/>
              </a:rPr>
              <a:t>e</a:t>
            </a:r>
            <a:r>
              <a:rPr sz="2000" spc="-190" dirty="0">
                <a:latin typeface="Trebuchet MS"/>
                <a:cs typeface="Trebuchet MS"/>
              </a:rPr>
              <a:t> </a:t>
            </a:r>
            <a:r>
              <a:rPr sz="2000" spc="-110" dirty="0">
                <a:latin typeface="Trebuchet MS"/>
                <a:cs typeface="Trebuchet MS"/>
              </a:rPr>
              <a:t>arborescente</a:t>
            </a:r>
            <a:endParaRPr sz="2000" dirty="0">
              <a:latin typeface="Trebuchet MS"/>
              <a:cs typeface="Trebuchet MS"/>
            </a:endParaRPr>
          </a:p>
          <a:p>
            <a:pPr marL="469265" marR="5080">
              <a:lnSpc>
                <a:spcPct val="100000"/>
              </a:lnSpc>
            </a:pPr>
            <a:r>
              <a:rPr lang="en-GB" sz="2000" spc="-90" dirty="0">
                <a:latin typeface="Trebuchet MS"/>
                <a:cs typeface="Trebuchet MS"/>
              </a:rPr>
              <a:t>-  	</a:t>
            </a:r>
            <a:r>
              <a:rPr sz="2000" spc="-90" dirty="0" err="1">
                <a:latin typeface="Trebuchet MS"/>
                <a:cs typeface="Trebuchet MS"/>
              </a:rPr>
              <a:t>Arbre</a:t>
            </a:r>
            <a:r>
              <a:rPr sz="2000" spc="70" dirty="0">
                <a:latin typeface="Trebuchet MS"/>
                <a:cs typeface="Trebuchet MS"/>
              </a:rPr>
              <a:t> </a:t>
            </a:r>
            <a:r>
              <a:rPr sz="2000" spc="-120" dirty="0">
                <a:latin typeface="Trebuchet MS"/>
                <a:cs typeface="Trebuchet MS"/>
              </a:rPr>
              <a:t>d’enregistrements</a:t>
            </a:r>
            <a:r>
              <a:rPr sz="2000" spc="90" dirty="0">
                <a:latin typeface="Trebuchet MS"/>
                <a:cs typeface="Trebuchet MS"/>
              </a:rPr>
              <a:t> </a:t>
            </a:r>
            <a:r>
              <a:rPr sz="2000" spc="-85" dirty="0">
                <a:latin typeface="Trebuchet MS"/>
                <a:cs typeface="Trebuchet MS"/>
              </a:rPr>
              <a:t>de</a:t>
            </a:r>
            <a:r>
              <a:rPr sz="2000" spc="90" dirty="0">
                <a:latin typeface="Trebuchet MS"/>
                <a:cs typeface="Trebuchet MS"/>
              </a:rPr>
              <a:t> </a:t>
            </a:r>
            <a:r>
              <a:rPr sz="2000" spc="-114" dirty="0">
                <a:latin typeface="Trebuchet MS"/>
                <a:cs typeface="Trebuchet MS"/>
              </a:rPr>
              <a:t>tailles</a:t>
            </a:r>
            <a:r>
              <a:rPr sz="2000" spc="90" dirty="0">
                <a:latin typeface="Trebuchet MS"/>
                <a:cs typeface="Trebuchet MS"/>
              </a:rPr>
              <a:t> </a:t>
            </a:r>
            <a:r>
              <a:rPr sz="2000" spc="-130" dirty="0">
                <a:latin typeface="Trebuchet MS"/>
                <a:cs typeface="Trebuchet MS"/>
              </a:rPr>
              <a:t>variables,</a:t>
            </a:r>
            <a:r>
              <a:rPr sz="2000" spc="90" dirty="0">
                <a:latin typeface="Trebuchet MS"/>
                <a:cs typeface="Trebuchet MS"/>
              </a:rPr>
              <a:t> </a:t>
            </a:r>
            <a:r>
              <a:rPr sz="2000" spc="-85" dirty="0">
                <a:latin typeface="Trebuchet MS"/>
                <a:cs typeface="Trebuchet MS"/>
              </a:rPr>
              <a:t>qui</a:t>
            </a:r>
            <a:r>
              <a:rPr sz="2000" spc="90" dirty="0">
                <a:latin typeface="Trebuchet MS"/>
                <a:cs typeface="Trebuchet MS"/>
              </a:rPr>
              <a:t> </a:t>
            </a:r>
            <a:r>
              <a:rPr sz="2000" spc="-95" dirty="0">
                <a:latin typeface="Trebuchet MS"/>
                <a:cs typeface="Trebuchet MS"/>
              </a:rPr>
              <a:t>possèdent</a:t>
            </a:r>
            <a:r>
              <a:rPr sz="2000" spc="90" dirty="0">
                <a:latin typeface="Trebuchet MS"/>
                <a:cs typeface="Trebuchet MS"/>
              </a:rPr>
              <a:t> </a:t>
            </a:r>
            <a:r>
              <a:rPr sz="2000" spc="-110" dirty="0">
                <a:latin typeface="Trebuchet MS"/>
                <a:cs typeface="Trebuchet MS"/>
              </a:rPr>
              <a:t>chacun</a:t>
            </a:r>
            <a:r>
              <a:rPr sz="2000" spc="90" dirty="0">
                <a:latin typeface="Trebuchet MS"/>
                <a:cs typeface="Trebuchet MS"/>
              </a:rPr>
              <a:t> </a:t>
            </a:r>
            <a:r>
              <a:rPr sz="2000" spc="-95" dirty="0" err="1">
                <a:latin typeface="Trebuchet MS"/>
                <a:cs typeface="Trebuchet MS"/>
              </a:rPr>
              <a:t>une</a:t>
            </a:r>
            <a:r>
              <a:rPr sz="2000" spc="90" dirty="0">
                <a:latin typeface="Trebuchet MS"/>
                <a:cs typeface="Trebuchet MS"/>
              </a:rPr>
              <a:t> </a:t>
            </a:r>
            <a:r>
              <a:rPr lang="en-GB" sz="2000" spc="90" dirty="0">
                <a:latin typeface="Trebuchet MS"/>
                <a:cs typeface="Trebuchet MS"/>
              </a:rPr>
              <a:t>	</a:t>
            </a:r>
            <a:r>
              <a:rPr sz="2000" spc="-114" dirty="0" err="1">
                <a:latin typeface="Trebuchet MS"/>
                <a:cs typeface="Trebuchet MS"/>
              </a:rPr>
              <a:t>clé</a:t>
            </a:r>
            <a:r>
              <a:rPr sz="2000" spc="90" dirty="0">
                <a:latin typeface="Trebuchet MS"/>
                <a:cs typeface="Trebuchet MS"/>
              </a:rPr>
              <a:t> </a:t>
            </a:r>
            <a:r>
              <a:rPr sz="2000" spc="-85" dirty="0">
                <a:latin typeface="Trebuchet MS"/>
                <a:cs typeface="Trebuchet MS"/>
              </a:rPr>
              <a:t>de </a:t>
            </a:r>
            <a:r>
              <a:rPr sz="2000" spc="-590" dirty="0">
                <a:latin typeface="Trebuchet MS"/>
                <a:cs typeface="Trebuchet MS"/>
              </a:rPr>
              <a:t> </a:t>
            </a:r>
            <a:r>
              <a:rPr sz="2000" spc="-105" dirty="0">
                <a:latin typeface="Trebuchet MS"/>
                <a:cs typeface="Trebuchet MS"/>
              </a:rPr>
              <a:t>position.</a:t>
            </a:r>
            <a:endParaRPr sz="2000" dirty="0">
              <a:latin typeface="Trebuchet MS"/>
              <a:cs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4054475" cy="635635"/>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80" dirty="0">
                <a:solidFill>
                  <a:srgbClr val="000000"/>
                </a:solidFill>
              </a:rPr>
              <a:t> </a:t>
            </a:r>
            <a:r>
              <a:rPr sz="4000" spc="-240" dirty="0">
                <a:solidFill>
                  <a:srgbClr val="000000"/>
                </a:solidFill>
              </a:rPr>
              <a:t>type</a:t>
            </a:r>
            <a:r>
              <a:rPr sz="4000" spc="-190" dirty="0">
                <a:solidFill>
                  <a:srgbClr val="000000"/>
                </a:solidFill>
              </a:rPr>
              <a:t>s</a:t>
            </a:r>
            <a:r>
              <a:rPr sz="4000" spc="-380" dirty="0">
                <a:solidFill>
                  <a:srgbClr val="000000"/>
                </a:solidFill>
              </a:rPr>
              <a:t> </a:t>
            </a:r>
            <a:r>
              <a:rPr sz="4000" spc="-165" dirty="0">
                <a:solidFill>
                  <a:srgbClr val="000000"/>
                </a:solidFill>
              </a:rPr>
              <a:t>de</a:t>
            </a:r>
            <a:r>
              <a:rPr sz="4000" spc="-380" dirty="0">
                <a:solidFill>
                  <a:srgbClr val="000000"/>
                </a:solidFill>
              </a:rPr>
              <a:t> </a:t>
            </a:r>
            <a:r>
              <a:rPr sz="4000" spc="-215" dirty="0">
                <a:solidFill>
                  <a:srgbClr val="000000"/>
                </a:solidFill>
              </a:rPr>
              <a:t>fichiers</a:t>
            </a:r>
            <a:endParaRPr sz="400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22</a:t>
            </a:fld>
            <a:endParaRPr dirty="0"/>
          </a:p>
        </p:txBody>
      </p:sp>
      <p:sp>
        <p:nvSpPr>
          <p:cNvPr id="4" name="object 4"/>
          <p:cNvSpPr txBox="1"/>
          <p:nvPr/>
        </p:nvSpPr>
        <p:spPr>
          <a:xfrm>
            <a:off x="1240192" y="2333625"/>
            <a:ext cx="8590280" cy="3377207"/>
          </a:xfrm>
          <a:prstGeom prst="rect">
            <a:avLst/>
          </a:prstGeom>
        </p:spPr>
        <p:txBody>
          <a:bodyPr vert="horz" wrap="square" lIns="0" tIns="12065" rIns="0" bIns="0" rtlCol="0">
            <a:spAutoFit/>
          </a:bodyPr>
          <a:lstStyle/>
          <a:p>
            <a:pPr marL="12065">
              <a:lnSpc>
                <a:spcPct val="100000"/>
              </a:lnSpc>
              <a:spcBef>
                <a:spcPts val="95"/>
              </a:spcBef>
              <a:buClr>
                <a:srgbClr val="00007C"/>
              </a:buClr>
              <a:tabLst>
                <a:tab pos="197485" algn="l"/>
              </a:tabLst>
            </a:pPr>
            <a:r>
              <a:rPr sz="2000" spc="-114" dirty="0">
                <a:latin typeface="Trebuchet MS"/>
                <a:cs typeface="Trebuchet MS"/>
              </a:rPr>
              <a:t>Fichier</a:t>
            </a:r>
            <a:r>
              <a:rPr sz="2000" spc="-105" dirty="0">
                <a:latin typeface="Trebuchet MS"/>
                <a:cs typeface="Trebuchet MS"/>
              </a:rPr>
              <a:t>s</a:t>
            </a:r>
            <a:r>
              <a:rPr sz="2000" spc="-190" dirty="0">
                <a:latin typeface="Trebuchet MS"/>
                <a:cs typeface="Trebuchet MS"/>
              </a:rPr>
              <a:t> </a:t>
            </a:r>
            <a:r>
              <a:rPr sz="2000" spc="-110" dirty="0">
                <a:latin typeface="Trebuchet MS"/>
                <a:cs typeface="Trebuchet MS"/>
              </a:rPr>
              <a:t>spéciaux</a:t>
            </a:r>
            <a:endParaRPr sz="2000" dirty="0">
              <a:latin typeface="Trebuchet MS"/>
              <a:cs typeface="Trebuchet MS"/>
            </a:endParaRPr>
          </a:p>
          <a:p>
            <a:pPr marL="1212850" lvl="2" indent="-285750">
              <a:lnSpc>
                <a:spcPct val="100000"/>
              </a:lnSpc>
              <a:spcBef>
                <a:spcPts val="95"/>
              </a:spcBef>
              <a:buFont typeface="Courier New" panose="02070309020205020404" pitchFamily="49" charset="0"/>
              <a:buChar char="o"/>
            </a:pPr>
            <a:r>
              <a:rPr spc="-90" dirty="0">
                <a:latin typeface="Trebuchet MS"/>
              </a:rPr>
              <a:t> bloc : modélisent les disques</a:t>
            </a:r>
          </a:p>
          <a:p>
            <a:pPr marL="1212850" marR="5080" lvl="2" indent="-285750">
              <a:lnSpc>
                <a:spcPct val="100000"/>
              </a:lnSpc>
              <a:spcBef>
                <a:spcPts val="95"/>
              </a:spcBef>
              <a:buFont typeface="Courier New" panose="02070309020205020404" pitchFamily="49" charset="0"/>
              <a:buChar char="o"/>
            </a:pPr>
            <a:r>
              <a:rPr spc="-90" dirty="0">
                <a:latin typeface="Trebuchet MS"/>
              </a:rPr>
              <a:t> caractère : liés aux E/S et permettent de modéliser les périphériques d’E/S  série tels que les terminaux, imprimantes et les réseaux</a:t>
            </a:r>
          </a:p>
          <a:p>
            <a:pPr>
              <a:lnSpc>
                <a:spcPct val="100000"/>
              </a:lnSpc>
              <a:spcBef>
                <a:spcPts val="40"/>
              </a:spcBef>
            </a:pPr>
            <a:endParaRPr sz="2100" dirty="0">
              <a:latin typeface="Trebuchet MS"/>
              <a:cs typeface="Trebuchet MS"/>
            </a:endParaRPr>
          </a:p>
          <a:p>
            <a:pPr marL="12700" marR="9525">
              <a:lnSpc>
                <a:spcPts val="2400"/>
              </a:lnSpc>
              <a:spcBef>
                <a:spcPts val="5"/>
              </a:spcBef>
              <a:buClr>
                <a:srgbClr val="00007C"/>
              </a:buClr>
              <a:tabLst>
                <a:tab pos="197485" algn="l"/>
              </a:tabLst>
            </a:pPr>
            <a:r>
              <a:rPr sz="2000" spc="-130" dirty="0">
                <a:latin typeface="Trebuchet MS"/>
                <a:cs typeface="Trebuchet MS"/>
              </a:rPr>
              <a:t>Les</a:t>
            </a:r>
            <a:r>
              <a:rPr sz="2000" spc="180" dirty="0">
                <a:latin typeface="Trebuchet MS"/>
                <a:cs typeface="Trebuchet MS"/>
              </a:rPr>
              <a:t> </a:t>
            </a:r>
            <a:r>
              <a:rPr sz="2000" spc="-90" dirty="0">
                <a:latin typeface="Trebuchet MS"/>
                <a:cs typeface="Trebuchet MS"/>
              </a:rPr>
              <a:t>catalogues</a:t>
            </a:r>
            <a:r>
              <a:rPr sz="2000" spc="185" dirty="0">
                <a:latin typeface="Trebuchet MS"/>
                <a:cs typeface="Trebuchet MS"/>
              </a:rPr>
              <a:t> </a:t>
            </a:r>
            <a:r>
              <a:rPr sz="2000" spc="-160" dirty="0">
                <a:latin typeface="Trebuchet MS"/>
                <a:cs typeface="Trebuchet MS"/>
              </a:rPr>
              <a:t>(</a:t>
            </a:r>
            <a:r>
              <a:rPr sz="2100" i="1" spc="-160" dirty="0">
                <a:latin typeface="Trebuchet MS"/>
                <a:cs typeface="Trebuchet MS"/>
              </a:rPr>
              <a:t>directories</a:t>
            </a:r>
            <a:r>
              <a:rPr sz="2000" spc="-160" dirty="0">
                <a:latin typeface="Trebuchet MS"/>
                <a:cs typeface="Trebuchet MS"/>
              </a:rPr>
              <a:t>)</a:t>
            </a:r>
            <a:r>
              <a:rPr sz="2000" spc="185" dirty="0">
                <a:latin typeface="Trebuchet MS"/>
                <a:cs typeface="Trebuchet MS"/>
              </a:rPr>
              <a:t> </a:t>
            </a:r>
            <a:r>
              <a:rPr sz="2000" spc="-295" dirty="0">
                <a:latin typeface="Trebuchet MS"/>
                <a:cs typeface="Trebuchet MS"/>
              </a:rPr>
              <a:t>:</a:t>
            </a:r>
            <a:r>
              <a:rPr sz="2000" spc="-130" dirty="0">
                <a:latin typeface="Trebuchet MS"/>
                <a:cs typeface="Trebuchet MS"/>
              </a:rPr>
              <a:t> </a:t>
            </a:r>
            <a:r>
              <a:rPr sz="2000" spc="-110" dirty="0">
                <a:latin typeface="Trebuchet MS"/>
                <a:cs typeface="Trebuchet MS"/>
              </a:rPr>
              <a:t>fichiers</a:t>
            </a:r>
            <a:r>
              <a:rPr sz="2000" spc="190" dirty="0">
                <a:latin typeface="Trebuchet MS"/>
                <a:cs typeface="Trebuchet MS"/>
              </a:rPr>
              <a:t> </a:t>
            </a:r>
            <a:r>
              <a:rPr sz="2000" spc="-130" dirty="0">
                <a:latin typeface="Trebuchet MS"/>
                <a:cs typeface="Trebuchet MS"/>
              </a:rPr>
              <a:t>systèmes</a:t>
            </a:r>
            <a:r>
              <a:rPr sz="2000" spc="195" dirty="0">
                <a:latin typeface="Trebuchet MS"/>
                <a:cs typeface="Trebuchet MS"/>
              </a:rPr>
              <a:t> </a:t>
            </a:r>
            <a:r>
              <a:rPr sz="2000" spc="-85" dirty="0">
                <a:latin typeface="Trebuchet MS"/>
                <a:cs typeface="Trebuchet MS"/>
              </a:rPr>
              <a:t>qui</a:t>
            </a:r>
            <a:r>
              <a:rPr sz="2000" spc="195" dirty="0">
                <a:latin typeface="Trebuchet MS"/>
                <a:cs typeface="Trebuchet MS"/>
              </a:rPr>
              <a:t> </a:t>
            </a:r>
            <a:r>
              <a:rPr sz="2000" spc="-114" dirty="0">
                <a:latin typeface="Trebuchet MS"/>
                <a:cs typeface="Trebuchet MS"/>
              </a:rPr>
              <a:t>maintiennent</a:t>
            </a:r>
            <a:r>
              <a:rPr sz="2000" spc="200" dirty="0">
                <a:latin typeface="Trebuchet MS"/>
                <a:cs typeface="Trebuchet MS"/>
              </a:rPr>
              <a:t> </a:t>
            </a:r>
            <a:r>
              <a:rPr sz="2000" spc="-114" dirty="0">
                <a:latin typeface="Trebuchet MS"/>
                <a:cs typeface="Trebuchet MS"/>
              </a:rPr>
              <a:t>la</a:t>
            </a:r>
            <a:r>
              <a:rPr sz="2000" spc="190" dirty="0">
                <a:latin typeface="Trebuchet MS"/>
                <a:cs typeface="Trebuchet MS"/>
              </a:rPr>
              <a:t> </a:t>
            </a:r>
            <a:r>
              <a:rPr sz="2000" spc="-125" dirty="0">
                <a:latin typeface="Trebuchet MS"/>
                <a:cs typeface="Trebuchet MS"/>
              </a:rPr>
              <a:t>structure</a:t>
            </a:r>
            <a:r>
              <a:rPr sz="2000" spc="195" dirty="0">
                <a:latin typeface="Trebuchet MS"/>
                <a:cs typeface="Trebuchet MS"/>
              </a:rPr>
              <a:t> </a:t>
            </a:r>
            <a:r>
              <a:rPr sz="2000" spc="-80" dirty="0">
                <a:latin typeface="Trebuchet MS"/>
                <a:cs typeface="Trebuchet MS"/>
              </a:rPr>
              <a:t>du </a:t>
            </a:r>
            <a:r>
              <a:rPr sz="2000" spc="-590" dirty="0">
                <a:latin typeface="Trebuchet MS"/>
                <a:cs typeface="Trebuchet MS"/>
              </a:rPr>
              <a:t> </a:t>
            </a:r>
            <a:r>
              <a:rPr sz="2000" spc="-130" dirty="0">
                <a:latin typeface="Trebuchet MS"/>
                <a:cs typeface="Trebuchet MS"/>
              </a:rPr>
              <a:t>système</a:t>
            </a:r>
            <a:r>
              <a:rPr sz="2000" spc="-195"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05" dirty="0">
                <a:latin typeface="Trebuchet MS"/>
                <a:cs typeface="Trebuchet MS"/>
              </a:rPr>
              <a:t>fichier</a:t>
            </a:r>
            <a:endParaRPr sz="2000" dirty="0">
              <a:latin typeface="Trebuchet MS"/>
              <a:cs typeface="Trebuchet MS"/>
            </a:endParaRPr>
          </a:p>
          <a:p>
            <a:pPr>
              <a:lnSpc>
                <a:spcPct val="100000"/>
              </a:lnSpc>
              <a:spcBef>
                <a:spcPts val="55"/>
              </a:spcBef>
              <a:buClr>
                <a:srgbClr val="00007C"/>
              </a:buClr>
              <a:buFont typeface="Trebuchet MS"/>
              <a:buChar char="o"/>
            </a:pPr>
            <a:endParaRPr sz="1950" dirty="0">
              <a:latin typeface="Trebuchet MS"/>
              <a:cs typeface="Trebuchet MS"/>
            </a:endParaRPr>
          </a:p>
          <a:p>
            <a:pPr marL="12065">
              <a:lnSpc>
                <a:spcPct val="100000"/>
              </a:lnSpc>
              <a:buClr>
                <a:srgbClr val="00007C"/>
              </a:buClr>
              <a:tabLst>
                <a:tab pos="197485" algn="l"/>
              </a:tabLst>
            </a:pPr>
            <a:r>
              <a:rPr sz="2000" spc="-114" dirty="0">
                <a:latin typeface="Trebuchet MS"/>
                <a:cs typeface="Trebuchet MS"/>
              </a:rPr>
              <a:t>Fichier</a:t>
            </a:r>
            <a:r>
              <a:rPr sz="2000" spc="-185" dirty="0">
                <a:latin typeface="Trebuchet MS"/>
                <a:cs typeface="Trebuchet MS"/>
              </a:rPr>
              <a:t> </a:t>
            </a:r>
            <a:r>
              <a:rPr sz="2000" spc="-100" dirty="0">
                <a:latin typeface="Trebuchet MS"/>
                <a:cs typeface="Trebuchet MS"/>
              </a:rPr>
              <a:t>ordinaire</a:t>
            </a:r>
            <a:r>
              <a:rPr sz="2000" spc="-180" dirty="0">
                <a:latin typeface="Trebuchet MS"/>
                <a:cs typeface="Trebuchet MS"/>
              </a:rPr>
              <a:t> </a:t>
            </a:r>
            <a:r>
              <a:rPr sz="2000" spc="-295" dirty="0">
                <a:latin typeface="Trebuchet MS"/>
                <a:cs typeface="Trebuchet MS"/>
              </a:rPr>
              <a:t>:</a:t>
            </a:r>
            <a:r>
              <a:rPr sz="2000" spc="-180" dirty="0">
                <a:latin typeface="Trebuchet MS"/>
                <a:cs typeface="Trebuchet MS"/>
              </a:rPr>
              <a:t> </a:t>
            </a:r>
            <a:r>
              <a:rPr sz="2000" spc="-105" dirty="0">
                <a:latin typeface="Trebuchet MS"/>
                <a:cs typeface="Trebuchet MS"/>
              </a:rPr>
              <a:t>contient</a:t>
            </a:r>
            <a:r>
              <a:rPr sz="2000" spc="-185" dirty="0">
                <a:latin typeface="Trebuchet MS"/>
                <a:cs typeface="Trebuchet MS"/>
              </a:rPr>
              <a:t> </a:t>
            </a:r>
            <a:r>
              <a:rPr sz="2000" spc="-114" dirty="0">
                <a:latin typeface="Trebuchet MS"/>
                <a:cs typeface="Trebuchet MS"/>
              </a:rPr>
              <a:t>les</a:t>
            </a:r>
            <a:r>
              <a:rPr sz="2000" spc="-180" dirty="0">
                <a:latin typeface="Trebuchet MS"/>
                <a:cs typeface="Trebuchet MS"/>
              </a:rPr>
              <a:t> </a:t>
            </a:r>
            <a:r>
              <a:rPr sz="2000" spc="-105" dirty="0">
                <a:latin typeface="Trebuchet MS"/>
                <a:cs typeface="Trebuchet MS"/>
              </a:rPr>
              <a:t>informations</a:t>
            </a:r>
            <a:r>
              <a:rPr sz="2000" spc="-180" dirty="0">
                <a:latin typeface="Trebuchet MS"/>
                <a:cs typeface="Trebuchet MS"/>
              </a:rPr>
              <a:t> </a:t>
            </a:r>
            <a:r>
              <a:rPr sz="2000" spc="-95" dirty="0">
                <a:latin typeface="Trebuchet MS"/>
                <a:cs typeface="Trebuchet MS"/>
              </a:rPr>
              <a:t>des</a:t>
            </a:r>
            <a:r>
              <a:rPr sz="2000" spc="-185" dirty="0">
                <a:latin typeface="Trebuchet MS"/>
                <a:cs typeface="Trebuchet MS"/>
              </a:rPr>
              <a:t> </a:t>
            </a:r>
            <a:r>
              <a:rPr sz="2000" spc="-95" dirty="0" err="1">
                <a:latin typeface="Trebuchet MS"/>
                <a:cs typeface="Trebuchet MS"/>
              </a:rPr>
              <a:t>programmes</a:t>
            </a:r>
            <a:r>
              <a:rPr sz="2000" spc="-180" dirty="0">
                <a:latin typeface="Trebuchet MS"/>
                <a:cs typeface="Trebuchet MS"/>
              </a:rPr>
              <a:t> </a:t>
            </a:r>
            <a:r>
              <a:rPr sz="2000" spc="-110" dirty="0" err="1">
                <a:latin typeface="Trebuchet MS"/>
                <a:cs typeface="Trebuchet MS"/>
              </a:rPr>
              <a:t>utili</a:t>
            </a:r>
            <a:r>
              <a:rPr lang="en-GB" sz="2000" spc="-110" dirty="0" err="1">
                <a:latin typeface="Trebuchet MS"/>
                <a:cs typeface="Trebuchet MS"/>
              </a:rPr>
              <a:t>sateurs</a:t>
            </a:r>
            <a:endParaRPr lang="en-GB" sz="2000" spc="-110" dirty="0">
              <a:latin typeface="Trebuchet MS"/>
              <a:cs typeface="Trebuchet MS"/>
            </a:endParaRPr>
          </a:p>
          <a:p>
            <a:pPr marL="927100" lvl="2">
              <a:spcBef>
                <a:spcPts val="95"/>
              </a:spcBef>
              <a:buClr>
                <a:srgbClr val="00007C"/>
              </a:buClr>
              <a:tabLst>
                <a:tab pos="197485" algn="l"/>
              </a:tabLst>
            </a:pPr>
            <a:r>
              <a:rPr lang="en-GB" sz="2000" spc="-110" dirty="0">
                <a:latin typeface="Trebuchet MS"/>
              </a:rPr>
              <a:t>-  </a:t>
            </a:r>
            <a:r>
              <a:rPr lang="en-GB" sz="2000" spc="-110" dirty="0" err="1">
                <a:latin typeface="Trebuchet MS"/>
              </a:rPr>
              <a:t>Binaire</a:t>
            </a:r>
            <a:r>
              <a:rPr lang="en-GB" sz="2000" spc="-110" dirty="0">
                <a:latin typeface="Trebuchet MS"/>
              </a:rPr>
              <a:t> </a:t>
            </a:r>
          </a:p>
          <a:p>
            <a:pPr marL="927100" lvl="2">
              <a:spcBef>
                <a:spcPts val="95"/>
              </a:spcBef>
              <a:buClr>
                <a:srgbClr val="00007C"/>
              </a:buClr>
              <a:tabLst>
                <a:tab pos="197485" algn="l"/>
              </a:tabLst>
            </a:pPr>
            <a:r>
              <a:rPr lang="en-GB" sz="2000" spc="-110" dirty="0">
                <a:latin typeface="Trebuchet MS"/>
              </a:rPr>
              <a:t>-  ASCII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08100" y="1605149"/>
            <a:ext cx="4263765" cy="635635"/>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80" dirty="0">
                <a:solidFill>
                  <a:srgbClr val="000000"/>
                </a:solidFill>
              </a:rPr>
              <a:t> </a:t>
            </a:r>
            <a:r>
              <a:rPr sz="4000" spc="-215" dirty="0">
                <a:solidFill>
                  <a:srgbClr val="000000"/>
                </a:solidFill>
              </a:rPr>
              <a:t>fichier</a:t>
            </a:r>
            <a:r>
              <a:rPr sz="4000" spc="-204" dirty="0">
                <a:solidFill>
                  <a:srgbClr val="000000"/>
                </a:solidFill>
              </a:rPr>
              <a:t>s</a:t>
            </a:r>
            <a:r>
              <a:rPr sz="4000" spc="-385" dirty="0">
                <a:solidFill>
                  <a:srgbClr val="000000"/>
                </a:solidFill>
              </a:rPr>
              <a:t> </a:t>
            </a:r>
            <a:r>
              <a:rPr sz="4000" spc="-15" dirty="0">
                <a:solidFill>
                  <a:srgbClr val="000000"/>
                </a:solidFill>
              </a:rPr>
              <a:t>ASCII</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23</a:t>
            </a:fld>
            <a:endParaRPr dirty="0"/>
          </a:p>
        </p:txBody>
      </p:sp>
      <p:sp>
        <p:nvSpPr>
          <p:cNvPr id="4" name="object 4"/>
          <p:cNvSpPr txBox="1"/>
          <p:nvPr/>
        </p:nvSpPr>
        <p:spPr>
          <a:xfrm>
            <a:off x="1536700" y="3019425"/>
            <a:ext cx="8588375" cy="1871666"/>
          </a:xfrm>
          <a:prstGeom prst="rect">
            <a:avLst/>
          </a:prstGeom>
        </p:spPr>
        <p:txBody>
          <a:bodyPr vert="horz" wrap="square" lIns="0" tIns="12065" rIns="0" bIns="0" rtlCol="0">
            <a:spAutoFit/>
          </a:bodyPr>
          <a:lstStyle/>
          <a:p>
            <a:pPr marL="12065">
              <a:lnSpc>
                <a:spcPct val="100000"/>
              </a:lnSpc>
              <a:spcBef>
                <a:spcPts val="95"/>
              </a:spcBef>
              <a:buClr>
                <a:srgbClr val="00007C"/>
              </a:buClr>
              <a:tabLst>
                <a:tab pos="197485" algn="l"/>
              </a:tabLst>
            </a:pPr>
            <a:r>
              <a:rPr lang="en-GB" sz="2000" spc="-105" dirty="0">
                <a:latin typeface="Trebuchet MS"/>
                <a:cs typeface="Trebuchet MS"/>
              </a:rPr>
              <a:t>-  	</a:t>
            </a:r>
            <a:r>
              <a:rPr sz="2000" spc="-105" dirty="0">
                <a:latin typeface="Trebuchet MS"/>
                <a:cs typeface="Trebuchet MS"/>
              </a:rPr>
              <a:t>Editable</a:t>
            </a:r>
            <a:r>
              <a:rPr sz="2000" spc="-190" dirty="0">
                <a:latin typeface="Trebuchet MS"/>
                <a:cs typeface="Trebuchet MS"/>
              </a:rPr>
              <a:t> </a:t>
            </a:r>
            <a:r>
              <a:rPr sz="2000" spc="-120" dirty="0">
                <a:latin typeface="Trebuchet MS"/>
                <a:cs typeface="Trebuchet MS"/>
              </a:rPr>
              <a:t>avec</a:t>
            </a:r>
            <a:r>
              <a:rPr sz="2000" spc="-190" dirty="0">
                <a:latin typeface="Trebuchet MS"/>
                <a:cs typeface="Trebuchet MS"/>
              </a:rPr>
              <a:t> </a:t>
            </a:r>
            <a:r>
              <a:rPr sz="2000" spc="-90" dirty="0">
                <a:latin typeface="Trebuchet MS"/>
                <a:cs typeface="Trebuchet MS"/>
              </a:rPr>
              <a:t>un</a:t>
            </a:r>
            <a:r>
              <a:rPr sz="2000" spc="-190" dirty="0">
                <a:latin typeface="Trebuchet MS"/>
                <a:cs typeface="Trebuchet MS"/>
              </a:rPr>
              <a:t> </a:t>
            </a:r>
            <a:r>
              <a:rPr sz="2000" spc="-105" dirty="0">
                <a:latin typeface="Trebuchet MS"/>
                <a:cs typeface="Trebuchet MS"/>
              </a:rPr>
              <a:t>éditeur</a:t>
            </a:r>
            <a:r>
              <a:rPr sz="2000" spc="-190"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30" dirty="0" err="1">
                <a:latin typeface="Trebuchet MS"/>
                <a:cs typeface="Trebuchet MS"/>
              </a:rPr>
              <a:t>texte</a:t>
            </a:r>
            <a:r>
              <a:rPr sz="2000" spc="-190" dirty="0">
                <a:latin typeface="Trebuchet MS"/>
                <a:cs typeface="Trebuchet MS"/>
              </a:rPr>
              <a:t> </a:t>
            </a:r>
            <a:r>
              <a:rPr sz="2000" spc="-105" dirty="0">
                <a:latin typeface="Trebuchet MS"/>
                <a:cs typeface="Trebuchet MS"/>
              </a:rPr>
              <a:t>standard</a:t>
            </a:r>
            <a:endParaRPr lang="en-GB" sz="2000" spc="-105" dirty="0">
              <a:latin typeface="Trebuchet MS"/>
              <a:cs typeface="Trebuchet MS"/>
            </a:endParaRPr>
          </a:p>
          <a:p>
            <a:pPr marL="196850" indent="-184785">
              <a:lnSpc>
                <a:spcPct val="100000"/>
              </a:lnSpc>
              <a:spcBef>
                <a:spcPts val="95"/>
              </a:spcBef>
              <a:buClr>
                <a:srgbClr val="00007C"/>
              </a:buClr>
              <a:buChar char="o"/>
              <a:tabLst>
                <a:tab pos="197485" algn="l"/>
              </a:tabLst>
            </a:pPr>
            <a:endParaRPr sz="2000" dirty="0">
              <a:latin typeface="Trebuchet MS"/>
              <a:cs typeface="Trebuchet MS"/>
            </a:endParaRPr>
          </a:p>
          <a:p>
            <a:pPr marL="12065">
              <a:lnSpc>
                <a:spcPct val="100000"/>
              </a:lnSpc>
              <a:buClr>
                <a:srgbClr val="00007C"/>
              </a:buClr>
              <a:tabLst>
                <a:tab pos="197485" algn="l"/>
              </a:tabLst>
            </a:pPr>
            <a:r>
              <a:rPr lang="en-GB" sz="2000" spc="-95" dirty="0">
                <a:latin typeface="Trebuchet MS"/>
                <a:cs typeface="Trebuchet MS"/>
              </a:rPr>
              <a:t>-  	</a:t>
            </a:r>
            <a:r>
              <a:rPr sz="2000" spc="-95" dirty="0" err="1">
                <a:latin typeface="Trebuchet MS"/>
                <a:cs typeface="Trebuchet MS"/>
              </a:rPr>
              <a:t>Visualisable</a:t>
            </a:r>
            <a:r>
              <a:rPr sz="2000" spc="-190" dirty="0">
                <a:latin typeface="Trebuchet MS"/>
                <a:cs typeface="Trebuchet MS"/>
              </a:rPr>
              <a:t> </a:t>
            </a:r>
            <a:r>
              <a:rPr sz="2000" spc="-155" dirty="0">
                <a:latin typeface="Trebuchet MS"/>
                <a:cs typeface="Trebuchet MS"/>
              </a:rPr>
              <a:t>e</a:t>
            </a:r>
            <a:r>
              <a:rPr sz="2000" spc="-110" dirty="0">
                <a:latin typeface="Trebuchet MS"/>
                <a:cs typeface="Trebuchet MS"/>
              </a:rPr>
              <a:t>t</a:t>
            </a:r>
            <a:r>
              <a:rPr sz="2000" spc="-190" dirty="0">
                <a:latin typeface="Trebuchet MS"/>
                <a:cs typeface="Trebuchet MS"/>
              </a:rPr>
              <a:t> </a:t>
            </a:r>
            <a:r>
              <a:rPr sz="2000" spc="-110" dirty="0" err="1">
                <a:latin typeface="Trebuchet MS"/>
                <a:cs typeface="Trebuchet MS"/>
              </a:rPr>
              <a:t>imprimable</a:t>
            </a:r>
            <a:endParaRPr lang="en-GB" sz="2000" spc="-110" dirty="0">
              <a:latin typeface="Trebuchet MS"/>
              <a:cs typeface="Trebuchet MS"/>
            </a:endParaRPr>
          </a:p>
          <a:p>
            <a:pPr marL="196850" indent="-184785">
              <a:lnSpc>
                <a:spcPct val="100000"/>
              </a:lnSpc>
              <a:buClr>
                <a:srgbClr val="00007C"/>
              </a:buClr>
              <a:buChar char="o"/>
              <a:tabLst>
                <a:tab pos="197485" algn="l"/>
              </a:tabLst>
            </a:pPr>
            <a:endParaRPr sz="2000" dirty="0">
              <a:latin typeface="Trebuchet MS"/>
              <a:cs typeface="Trebuchet MS"/>
            </a:endParaRPr>
          </a:p>
          <a:p>
            <a:pPr marL="12700" marR="5080">
              <a:lnSpc>
                <a:spcPct val="100000"/>
              </a:lnSpc>
              <a:buClr>
                <a:srgbClr val="00007C"/>
              </a:buClr>
              <a:tabLst>
                <a:tab pos="197485" algn="l"/>
              </a:tabLst>
            </a:pPr>
            <a:r>
              <a:rPr lang="en-GB" sz="2000" spc="-100" dirty="0">
                <a:latin typeface="Trebuchet MS"/>
                <a:cs typeface="Trebuchet MS"/>
              </a:rPr>
              <a:t>-	 	</a:t>
            </a:r>
            <a:r>
              <a:rPr sz="2000" spc="-100" dirty="0" err="1">
                <a:latin typeface="Trebuchet MS"/>
                <a:cs typeface="Trebuchet MS"/>
              </a:rPr>
              <a:t>Possibilité</a:t>
            </a:r>
            <a:r>
              <a:rPr sz="2000" spc="-175" dirty="0">
                <a:latin typeface="Trebuchet MS"/>
                <a:cs typeface="Trebuchet MS"/>
              </a:rPr>
              <a:t> </a:t>
            </a:r>
            <a:r>
              <a:rPr sz="2000" spc="-85" dirty="0">
                <a:latin typeface="Trebuchet MS"/>
                <a:cs typeface="Trebuchet MS"/>
              </a:rPr>
              <a:t>de</a:t>
            </a:r>
            <a:r>
              <a:rPr sz="2000" spc="-160" dirty="0">
                <a:latin typeface="Trebuchet MS"/>
                <a:cs typeface="Trebuchet MS"/>
              </a:rPr>
              <a:t> </a:t>
            </a:r>
            <a:r>
              <a:rPr sz="2000" spc="-120" dirty="0">
                <a:latin typeface="Trebuchet MS"/>
                <a:cs typeface="Trebuchet MS"/>
              </a:rPr>
              <a:t>faire</a:t>
            </a:r>
            <a:r>
              <a:rPr sz="2000" spc="-160" dirty="0">
                <a:latin typeface="Trebuchet MS"/>
                <a:cs typeface="Trebuchet MS"/>
              </a:rPr>
              <a:t> </a:t>
            </a:r>
            <a:r>
              <a:rPr sz="2000" spc="-105" dirty="0">
                <a:latin typeface="Trebuchet MS"/>
                <a:cs typeface="Trebuchet MS"/>
              </a:rPr>
              <a:t>communiquer</a:t>
            </a:r>
            <a:r>
              <a:rPr sz="2000" spc="-165" dirty="0">
                <a:latin typeface="Trebuchet MS"/>
                <a:cs typeface="Trebuchet MS"/>
              </a:rPr>
              <a:t> </a:t>
            </a:r>
            <a:r>
              <a:rPr sz="2000" spc="-114" dirty="0">
                <a:latin typeface="Trebuchet MS"/>
                <a:cs typeface="Trebuchet MS"/>
              </a:rPr>
              <a:t>la</a:t>
            </a:r>
            <a:r>
              <a:rPr sz="2000" spc="-160" dirty="0">
                <a:latin typeface="Trebuchet MS"/>
                <a:cs typeface="Trebuchet MS"/>
              </a:rPr>
              <a:t> </a:t>
            </a:r>
            <a:r>
              <a:rPr sz="2000" spc="-105" dirty="0">
                <a:latin typeface="Trebuchet MS"/>
                <a:cs typeface="Trebuchet MS"/>
              </a:rPr>
              <a:t>sortie</a:t>
            </a:r>
            <a:r>
              <a:rPr sz="2000" spc="-150" dirty="0">
                <a:latin typeface="Trebuchet MS"/>
                <a:cs typeface="Trebuchet MS"/>
              </a:rPr>
              <a:t> </a:t>
            </a:r>
            <a:r>
              <a:rPr sz="2000" spc="-145" dirty="0">
                <a:latin typeface="Trebuchet MS"/>
                <a:cs typeface="Trebuchet MS"/>
              </a:rPr>
              <a:t>d’un</a:t>
            </a:r>
            <a:r>
              <a:rPr sz="2000" spc="-165" dirty="0">
                <a:latin typeface="Trebuchet MS"/>
                <a:cs typeface="Trebuchet MS"/>
              </a:rPr>
              <a:t> </a:t>
            </a:r>
            <a:r>
              <a:rPr sz="2000" spc="-95" dirty="0">
                <a:latin typeface="Trebuchet MS"/>
                <a:cs typeface="Trebuchet MS"/>
              </a:rPr>
              <a:t>programme</a:t>
            </a:r>
            <a:r>
              <a:rPr sz="2000" spc="-160" dirty="0">
                <a:latin typeface="Trebuchet MS"/>
                <a:cs typeface="Trebuchet MS"/>
              </a:rPr>
              <a:t> </a:t>
            </a:r>
            <a:r>
              <a:rPr sz="2000" spc="-120" dirty="0">
                <a:latin typeface="Trebuchet MS"/>
                <a:cs typeface="Trebuchet MS"/>
              </a:rPr>
              <a:t>avec</a:t>
            </a:r>
            <a:r>
              <a:rPr sz="2000" spc="-160" dirty="0">
                <a:latin typeface="Trebuchet MS"/>
                <a:cs typeface="Trebuchet MS"/>
              </a:rPr>
              <a:t> </a:t>
            </a:r>
            <a:r>
              <a:rPr sz="2000" spc="-145" dirty="0">
                <a:latin typeface="Trebuchet MS"/>
                <a:cs typeface="Trebuchet MS"/>
              </a:rPr>
              <a:t>l’entrée</a:t>
            </a:r>
            <a:r>
              <a:rPr sz="2000" spc="-165" dirty="0">
                <a:latin typeface="Trebuchet MS"/>
                <a:cs typeface="Trebuchet MS"/>
              </a:rPr>
              <a:t> </a:t>
            </a:r>
            <a:r>
              <a:rPr sz="2000" spc="-145" dirty="0">
                <a:latin typeface="Trebuchet MS"/>
                <a:cs typeface="Trebuchet MS"/>
              </a:rPr>
              <a:t>d’un</a:t>
            </a:r>
            <a:r>
              <a:rPr sz="2000" spc="-160" dirty="0">
                <a:latin typeface="Trebuchet MS"/>
                <a:cs typeface="Trebuchet MS"/>
              </a:rPr>
              <a:t> </a:t>
            </a:r>
            <a:r>
              <a:rPr sz="2000" spc="-120" dirty="0">
                <a:latin typeface="Trebuchet MS"/>
                <a:cs typeface="Trebuchet MS"/>
              </a:rPr>
              <a:t>autre </a:t>
            </a:r>
            <a:r>
              <a:rPr sz="2000" spc="-585" dirty="0">
                <a:latin typeface="Trebuchet MS"/>
                <a:cs typeface="Trebuchet MS"/>
              </a:rPr>
              <a:t> </a:t>
            </a:r>
            <a:r>
              <a:rPr sz="2000" spc="-114" dirty="0">
                <a:latin typeface="Trebuchet MS"/>
                <a:cs typeface="Trebuchet MS"/>
              </a:rPr>
              <a:t>programme.</a:t>
            </a:r>
            <a:r>
              <a:rPr sz="2000" spc="-190" dirty="0">
                <a:latin typeface="Trebuchet MS"/>
                <a:cs typeface="Trebuchet MS"/>
              </a:rPr>
              <a:t> </a:t>
            </a:r>
            <a:r>
              <a:rPr sz="2000" spc="-114" dirty="0">
                <a:latin typeface="Trebuchet MS"/>
                <a:cs typeface="Trebuchet MS"/>
              </a:rPr>
              <a:t>Exemple</a:t>
            </a:r>
            <a:r>
              <a:rPr sz="2000" spc="-185" dirty="0">
                <a:latin typeface="Trebuchet MS"/>
                <a:cs typeface="Trebuchet MS"/>
              </a:rPr>
              <a:t> </a:t>
            </a:r>
            <a:r>
              <a:rPr sz="2000" spc="-295" dirty="0">
                <a:latin typeface="Trebuchet MS"/>
                <a:cs typeface="Trebuchet MS"/>
              </a:rPr>
              <a:t>:</a:t>
            </a:r>
            <a:r>
              <a:rPr sz="2000" spc="-190" dirty="0">
                <a:latin typeface="Trebuchet MS"/>
                <a:cs typeface="Trebuchet MS"/>
              </a:rPr>
              <a:t> </a:t>
            </a:r>
            <a:r>
              <a:rPr sz="2000" spc="-80" dirty="0">
                <a:latin typeface="Trebuchet MS"/>
                <a:cs typeface="Trebuchet MS"/>
              </a:rPr>
              <a:t>l</a:t>
            </a:r>
            <a:r>
              <a:rPr sz="2000" spc="-140" dirty="0">
                <a:latin typeface="Trebuchet MS"/>
                <a:cs typeface="Trebuchet MS"/>
              </a:rPr>
              <a:t>e</a:t>
            </a:r>
            <a:r>
              <a:rPr sz="2000" spc="-190" dirty="0">
                <a:latin typeface="Trebuchet MS"/>
                <a:cs typeface="Trebuchet MS"/>
              </a:rPr>
              <a:t> </a:t>
            </a:r>
            <a:r>
              <a:rPr sz="2000" spc="-110" dirty="0">
                <a:latin typeface="Trebuchet MS"/>
                <a:cs typeface="Trebuchet MS"/>
              </a:rPr>
              <a:t>tube</a:t>
            </a:r>
            <a:r>
              <a:rPr sz="2000" spc="-190" dirty="0">
                <a:latin typeface="Trebuchet MS"/>
                <a:cs typeface="Trebuchet MS"/>
              </a:rPr>
              <a:t> </a:t>
            </a:r>
            <a:r>
              <a:rPr sz="2000" spc="-130" dirty="0">
                <a:latin typeface="Trebuchet MS"/>
                <a:cs typeface="Trebuchet MS"/>
              </a:rPr>
              <a:t>(pipe).</a:t>
            </a:r>
            <a:endParaRPr sz="2000" dirty="0">
              <a:latin typeface="Trebuchet MS"/>
              <a:cs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231900" y="1800225"/>
            <a:ext cx="5787765" cy="635635"/>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75" dirty="0">
                <a:solidFill>
                  <a:srgbClr val="000000"/>
                </a:solidFill>
              </a:rPr>
              <a:t> </a:t>
            </a:r>
            <a:r>
              <a:rPr sz="4000" spc="-210" dirty="0">
                <a:solidFill>
                  <a:srgbClr val="000000"/>
                </a:solidFill>
              </a:rPr>
              <a:t>fichiers</a:t>
            </a:r>
            <a:r>
              <a:rPr sz="4000" spc="-380" dirty="0">
                <a:solidFill>
                  <a:srgbClr val="000000"/>
                </a:solidFill>
              </a:rPr>
              <a:t> </a:t>
            </a:r>
            <a:r>
              <a:rPr sz="4000" spc="-195" dirty="0">
                <a:solidFill>
                  <a:srgbClr val="000000"/>
                </a:solidFill>
              </a:rPr>
              <a:t>binaires</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24</a:t>
            </a:fld>
            <a:endParaRPr dirty="0"/>
          </a:p>
        </p:txBody>
      </p:sp>
      <p:sp>
        <p:nvSpPr>
          <p:cNvPr id="4" name="object 4"/>
          <p:cNvSpPr txBox="1"/>
          <p:nvPr/>
        </p:nvSpPr>
        <p:spPr>
          <a:xfrm>
            <a:off x="1079500" y="3307256"/>
            <a:ext cx="8153400" cy="948337"/>
          </a:xfrm>
          <a:prstGeom prst="rect">
            <a:avLst/>
          </a:prstGeom>
        </p:spPr>
        <p:txBody>
          <a:bodyPr vert="horz" wrap="square" lIns="0" tIns="12065" rIns="0" bIns="0" rtlCol="0">
            <a:spAutoFit/>
          </a:bodyPr>
          <a:lstStyle/>
          <a:p>
            <a:pPr marL="12065">
              <a:lnSpc>
                <a:spcPct val="100000"/>
              </a:lnSpc>
              <a:spcBef>
                <a:spcPts val="95"/>
              </a:spcBef>
              <a:buClr>
                <a:srgbClr val="00007C"/>
              </a:buClr>
              <a:tabLst>
                <a:tab pos="197485" algn="l"/>
              </a:tabLst>
            </a:pPr>
            <a:r>
              <a:rPr lang="en-GB" sz="2000" spc="-125" dirty="0">
                <a:latin typeface="Trebuchet MS"/>
                <a:cs typeface="Trebuchet MS"/>
              </a:rPr>
              <a:t>-  	</a:t>
            </a:r>
            <a:r>
              <a:rPr sz="2000" spc="-125" dirty="0" err="1">
                <a:latin typeface="Trebuchet MS"/>
                <a:cs typeface="Trebuchet MS"/>
              </a:rPr>
              <a:t>Leur</a:t>
            </a:r>
            <a:r>
              <a:rPr sz="2000" spc="-185" dirty="0">
                <a:latin typeface="Trebuchet MS"/>
                <a:cs typeface="Trebuchet MS"/>
              </a:rPr>
              <a:t> </a:t>
            </a:r>
            <a:r>
              <a:rPr sz="2000" spc="-100" dirty="0">
                <a:latin typeface="Trebuchet MS"/>
                <a:cs typeface="Trebuchet MS"/>
              </a:rPr>
              <a:t>impression</a:t>
            </a:r>
            <a:r>
              <a:rPr sz="2000" spc="-180" dirty="0">
                <a:latin typeface="Trebuchet MS"/>
                <a:cs typeface="Trebuchet MS"/>
              </a:rPr>
              <a:t> </a:t>
            </a:r>
            <a:r>
              <a:rPr sz="2000" spc="-80" dirty="0">
                <a:latin typeface="Trebuchet MS"/>
                <a:cs typeface="Trebuchet MS"/>
              </a:rPr>
              <a:t>donne</a:t>
            </a:r>
            <a:r>
              <a:rPr sz="2000" spc="-185" dirty="0">
                <a:latin typeface="Trebuchet MS"/>
                <a:cs typeface="Trebuchet MS"/>
              </a:rPr>
              <a:t> </a:t>
            </a:r>
            <a:r>
              <a:rPr sz="2000" spc="-95" dirty="0">
                <a:latin typeface="Trebuchet MS"/>
                <a:cs typeface="Trebuchet MS"/>
              </a:rPr>
              <a:t>une</a:t>
            </a:r>
            <a:r>
              <a:rPr sz="2000" spc="-180" dirty="0">
                <a:latin typeface="Trebuchet MS"/>
                <a:cs typeface="Trebuchet MS"/>
              </a:rPr>
              <a:t> </a:t>
            </a:r>
            <a:r>
              <a:rPr sz="2000" spc="-114" dirty="0">
                <a:latin typeface="Trebuchet MS"/>
                <a:cs typeface="Trebuchet MS"/>
              </a:rPr>
              <a:t>suite</a:t>
            </a:r>
            <a:r>
              <a:rPr sz="2000" spc="-185" dirty="0">
                <a:latin typeface="Trebuchet MS"/>
                <a:cs typeface="Trebuchet MS"/>
              </a:rPr>
              <a:t> </a:t>
            </a:r>
            <a:r>
              <a:rPr sz="2000" spc="-85" dirty="0">
                <a:latin typeface="Trebuchet MS"/>
                <a:cs typeface="Trebuchet MS"/>
              </a:rPr>
              <a:t>de</a:t>
            </a:r>
            <a:r>
              <a:rPr sz="2000" spc="-180" dirty="0">
                <a:latin typeface="Trebuchet MS"/>
                <a:cs typeface="Trebuchet MS"/>
              </a:rPr>
              <a:t> </a:t>
            </a:r>
            <a:r>
              <a:rPr sz="2000" spc="-120" dirty="0">
                <a:latin typeface="Trebuchet MS"/>
                <a:cs typeface="Trebuchet MS"/>
              </a:rPr>
              <a:t>caractères</a:t>
            </a:r>
            <a:r>
              <a:rPr sz="2000" spc="-180"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85" dirty="0" err="1">
                <a:latin typeface="Trebuchet MS"/>
                <a:cs typeface="Trebuchet MS"/>
              </a:rPr>
              <a:t>signes</a:t>
            </a:r>
            <a:r>
              <a:rPr sz="2000" spc="-180" dirty="0">
                <a:latin typeface="Trebuchet MS"/>
                <a:cs typeface="Trebuchet MS"/>
              </a:rPr>
              <a:t> </a:t>
            </a:r>
            <a:r>
              <a:rPr sz="2000" spc="-114" dirty="0">
                <a:latin typeface="Trebuchet MS"/>
                <a:cs typeface="Trebuchet MS"/>
              </a:rPr>
              <a:t>incomprehensible.</a:t>
            </a:r>
            <a:endParaRPr lang="en-GB" sz="2000" spc="-114" dirty="0">
              <a:latin typeface="Trebuchet MS"/>
              <a:cs typeface="Trebuchet MS"/>
            </a:endParaRPr>
          </a:p>
          <a:p>
            <a:pPr marL="196850" indent="-184785">
              <a:lnSpc>
                <a:spcPct val="100000"/>
              </a:lnSpc>
              <a:spcBef>
                <a:spcPts val="95"/>
              </a:spcBef>
              <a:buClr>
                <a:srgbClr val="00007C"/>
              </a:buClr>
              <a:buChar char="o"/>
              <a:tabLst>
                <a:tab pos="197485" algn="l"/>
              </a:tabLst>
            </a:pPr>
            <a:endParaRPr sz="2000" dirty="0">
              <a:latin typeface="Trebuchet MS"/>
              <a:cs typeface="Trebuchet MS"/>
            </a:endParaRPr>
          </a:p>
          <a:p>
            <a:pPr marL="12065">
              <a:lnSpc>
                <a:spcPct val="100000"/>
              </a:lnSpc>
              <a:buClr>
                <a:srgbClr val="00007C"/>
              </a:buClr>
              <a:tabLst>
                <a:tab pos="197485" algn="l"/>
              </a:tabLst>
            </a:pPr>
            <a:r>
              <a:rPr lang="en-GB" sz="2000" spc="-110" dirty="0">
                <a:latin typeface="Trebuchet MS"/>
                <a:cs typeface="Trebuchet MS"/>
              </a:rPr>
              <a:t>-  	</a:t>
            </a:r>
            <a:r>
              <a:rPr sz="2000" spc="-110" dirty="0">
                <a:latin typeface="Trebuchet MS"/>
                <a:cs typeface="Trebuchet MS"/>
              </a:rPr>
              <a:t>Structur</a:t>
            </a:r>
            <a:r>
              <a:rPr sz="2000" spc="-125" dirty="0">
                <a:latin typeface="Trebuchet MS"/>
                <a:cs typeface="Trebuchet MS"/>
              </a:rPr>
              <a:t>e</a:t>
            </a:r>
            <a:r>
              <a:rPr sz="2000" spc="-190" dirty="0">
                <a:latin typeface="Trebuchet MS"/>
                <a:cs typeface="Trebuchet MS"/>
              </a:rPr>
              <a:t> </a:t>
            </a:r>
            <a:r>
              <a:rPr sz="2000" spc="-110" dirty="0">
                <a:latin typeface="Trebuchet MS"/>
                <a:cs typeface="Trebuchet MS"/>
              </a:rPr>
              <a:t>intern</a:t>
            </a:r>
            <a:r>
              <a:rPr sz="2000" spc="-125" dirty="0">
                <a:latin typeface="Trebuchet MS"/>
                <a:cs typeface="Trebuchet MS"/>
              </a:rPr>
              <a:t>e</a:t>
            </a:r>
            <a:r>
              <a:rPr sz="2000" spc="-190" dirty="0">
                <a:latin typeface="Trebuchet MS"/>
                <a:cs typeface="Trebuchet MS"/>
              </a:rPr>
              <a:t> </a:t>
            </a:r>
            <a:r>
              <a:rPr sz="2000" spc="-114" dirty="0">
                <a:latin typeface="Trebuchet MS"/>
                <a:cs typeface="Trebuchet MS"/>
              </a:rPr>
              <a:t>forte</a:t>
            </a:r>
            <a:endParaRPr sz="2000" dirty="0">
              <a:latin typeface="Trebuchet MS"/>
              <a:cs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1086372250"/>
              </p:ext>
            </p:extLst>
          </p:nvPr>
        </p:nvGraphicFramePr>
        <p:xfrm>
          <a:off x="1021848" y="1810389"/>
          <a:ext cx="3312795" cy="3876036"/>
        </p:xfrm>
        <a:graphic>
          <a:graphicData uri="http://schemas.openxmlformats.org/drawingml/2006/table">
            <a:tbl>
              <a:tblPr firstRow="1" bandRow="1">
                <a:tableStyleId>{2D5ABB26-0587-4C30-8999-92F81FD0307C}</a:tableStyleId>
              </a:tblPr>
              <a:tblGrid>
                <a:gridCol w="2941955">
                  <a:extLst>
                    <a:ext uri="{9D8B030D-6E8A-4147-A177-3AD203B41FA5}">
                      <a16:colId xmlns:a16="http://schemas.microsoft.com/office/drawing/2014/main" val="20000"/>
                    </a:ext>
                  </a:extLst>
                </a:gridCol>
                <a:gridCol w="370840">
                  <a:extLst>
                    <a:ext uri="{9D8B030D-6E8A-4147-A177-3AD203B41FA5}">
                      <a16:colId xmlns:a16="http://schemas.microsoft.com/office/drawing/2014/main" val="20001"/>
                    </a:ext>
                  </a:extLst>
                </a:gridCol>
              </a:tblGrid>
              <a:tr h="315468">
                <a:tc>
                  <a:txBody>
                    <a:bodyPr/>
                    <a:lstStyle/>
                    <a:p>
                      <a:pPr marL="97155">
                        <a:lnSpc>
                          <a:spcPct val="100000"/>
                        </a:lnSpc>
                        <a:spcBef>
                          <a:spcPts val="160"/>
                        </a:spcBef>
                      </a:pPr>
                      <a:r>
                        <a:rPr sz="1800" spc="-5" dirty="0">
                          <a:latin typeface="Trebuchet MS"/>
                          <a:cs typeface="Trebuchet MS"/>
                        </a:rPr>
                        <a:t>Nombr</a:t>
                      </a:r>
                      <a:r>
                        <a:rPr sz="1800" dirty="0">
                          <a:latin typeface="Trebuchet MS"/>
                          <a:cs typeface="Trebuchet MS"/>
                        </a:rPr>
                        <a:t>e</a:t>
                      </a:r>
                      <a:r>
                        <a:rPr sz="1800" spc="-175" dirty="0">
                          <a:latin typeface="Trebuchet MS"/>
                          <a:cs typeface="Trebuchet MS"/>
                        </a:rPr>
                        <a:t> </a:t>
                      </a:r>
                      <a:r>
                        <a:rPr sz="1800" spc="-5" dirty="0">
                          <a:latin typeface="Trebuchet MS"/>
                          <a:cs typeface="Trebuchet MS"/>
                        </a:rPr>
                        <a:t>magique</a:t>
                      </a:r>
                      <a:endParaRPr sz="1800">
                        <a:latin typeface="Trebuchet MS"/>
                        <a:cs typeface="Trebuchet MS"/>
                      </a:endParaRPr>
                    </a:p>
                  </a:txBody>
                  <a:tcPr marL="0" marR="0" marT="20320"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B w="9525">
                      <a:solidFill>
                        <a:srgbClr val="000000"/>
                      </a:solidFill>
                      <a:prstDash val="solid"/>
                    </a:lnB>
                  </a:tcPr>
                </a:tc>
                <a:extLst>
                  <a:ext uri="{0D108BD9-81ED-4DB2-BD59-A6C34878D82A}">
                    <a16:rowId xmlns:a16="http://schemas.microsoft.com/office/drawing/2014/main" val="10000"/>
                  </a:ext>
                </a:extLst>
              </a:tr>
              <a:tr h="259079">
                <a:tc>
                  <a:txBody>
                    <a:bodyPr/>
                    <a:lstStyle/>
                    <a:p>
                      <a:pPr marL="97155">
                        <a:lnSpc>
                          <a:spcPts val="1939"/>
                        </a:lnSpc>
                      </a:pPr>
                      <a:r>
                        <a:rPr sz="1800" spc="-5" dirty="0">
                          <a:latin typeface="Trebuchet MS"/>
                          <a:cs typeface="Trebuchet MS"/>
                        </a:rPr>
                        <a:t>Taill</a:t>
                      </a:r>
                      <a:r>
                        <a:rPr sz="1800" dirty="0">
                          <a:latin typeface="Trebuchet MS"/>
                          <a:cs typeface="Trebuchet MS"/>
                        </a:rPr>
                        <a:t>e</a:t>
                      </a:r>
                      <a:r>
                        <a:rPr sz="1800" spc="-175" dirty="0">
                          <a:latin typeface="Trebuchet MS"/>
                          <a:cs typeface="Trebuchet MS"/>
                        </a:rPr>
                        <a:t> </a:t>
                      </a:r>
                      <a:r>
                        <a:rPr sz="1800" dirty="0">
                          <a:latin typeface="Trebuchet MS"/>
                          <a:cs typeface="Trebuchet MS"/>
                        </a:rPr>
                        <a:t>du</a:t>
                      </a:r>
                      <a:r>
                        <a:rPr sz="1800" spc="-170" dirty="0">
                          <a:latin typeface="Trebuchet MS"/>
                          <a:cs typeface="Trebuchet MS"/>
                        </a:rPr>
                        <a:t> </a:t>
                      </a:r>
                      <a:r>
                        <a:rPr sz="1800" spc="-5" dirty="0">
                          <a:latin typeface="Trebuchet MS"/>
                          <a:cs typeface="Trebuchet MS"/>
                        </a:rPr>
                        <a:t>code</a:t>
                      </a:r>
                      <a:endParaRPr sz="1800">
                        <a:latin typeface="Trebuchet MS"/>
                        <a:cs typeface="Trebuchet MS"/>
                      </a:endParaRPr>
                    </a:p>
                  </a:txBody>
                  <a:tcPr marL="0" marR="0" marT="0"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287274">
                <a:tc>
                  <a:txBody>
                    <a:bodyPr/>
                    <a:lstStyle/>
                    <a:p>
                      <a:pPr marL="97155">
                        <a:lnSpc>
                          <a:spcPts val="2125"/>
                        </a:lnSpc>
                      </a:pPr>
                      <a:r>
                        <a:rPr sz="1800" spc="-5" dirty="0">
                          <a:latin typeface="Trebuchet MS"/>
                          <a:cs typeface="Trebuchet MS"/>
                        </a:rPr>
                        <a:t>Taill</a:t>
                      </a:r>
                      <a:r>
                        <a:rPr sz="1800" dirty="0">
                          <a:latin typeface="Trebuchet MS"/>
                          <a:cs typeface="Trebuchet MS"/>
                        </a:rPr>
                        <a:t>e</a:t>
                      </a:r>
                      <a:r>
                        <a:rPr sz="1800" spc="-175" dirty="0">
                          <a:latin typeface="Trebuchet MS"/>
                          <a:cs typeface="Trebuchet MS"/>
                        </a:rPr>
                        <a:t> </a:t>
                      </a:r>
                      <a:r>
                        <a:rPr sz="1800" dirty="0">
                          <a:latin typeface="Trebuchet MS"/>
                          <a:cs typeface="Trebuchet MS"/>
                        </a:rPr>
                        <a:t>des</a:t>
                      </a:r>
                      <a:r>
                        <a:rPr sz="1800" spc="-175" dirty="0">
                          <a:latin typeface="Trebuchet MS"/>
                          <a:cs typeface="Trebuchet MS"/>
                        </a:rPr>
                        <a:t> </a:t>
                      </a:r>
                      <a:r>
                        <a:rPr sz="1800" spc="-5" dirty="0">
                          <a:latin typeface="Trebuchet MS"/>
                          <a:cs typeface="Trebuchet MS"/>
                        </a:rPr>
                        <a:t>données</a:t>
                      </a:r>
                      <a:endParaRPr sz="1800">
                        <a:latin typeface="Trebuchet MS"/>
                        <a:cs typeface="Trebuchet MS"/>
                      </a:endParaRPr>
                    </a:p>
                  </a:txBody>
                  <a:tcPr marL="0" marR="0" marT="0"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03275">
                <a:tc>
                  <a:txBody>
                    <a:bodyPr/>
                    <a:lstStyle/>
                    <a:p>
                      <a:pPr marL="97155">
                        <a:lnSpc>
                          <a:spcPts val="2020"/>
                        </a:lnSpc>
                      </a:pPr>
                      <a:r>
                        <a:rPr sz="1800" spc="-5" dirty="0">
                          <a:latin typeface="Trebuchet MS"/>
                          <a:cs typeface="Trebuchet MS"/>
                        </a:rPr>
                        <a:t>Taill</a:t>
                      </a:r>
                      <a:r>
                        <a:rPr sz="1800" dirty="0">
                          <a:latin typeface="Trebuchet MS"/>
                          <a:cs typeface="Trebuchet MS"/>
                        </a:rPr>
                        <a:t>e</a:t>
                      </a:r>
                      <a:r>
                        <a:rPr sz="1800" spc="-175" dirty="0">
                          <a:latin typeface="Trebuchet MS"/>
                          <a:cs typeface="Trebuchet MS"/>
                        </a:rPr>
                        <a:t> </a:t>
                      </a:r>
                      <a:r>
                        <a:rPr sz="1800" dirty="0">
                          <a:latin typeface="Trebuchet MS"/>
                          <a:cs typeface="Trebuchet MS"/>
                        </a:rPr>
                        <a:t>de</a:t>
                      </a:r>
                      <a:r>
                        <a:rPr sz="1800" spc="-170" dirty="0">
                          <a:latin typeface="Trebuchet MS"/>
                          <a:cs typeface="Trebuchet MS"/>
                        </a:rPr>
                        <a:t> </a:t>
                      </a:r>
                      <a:r>
                        <a:rPr sz="1800" spc="-5" dirty="0">
                          <a:latin typeface="Trebuchet MS"/>
                          <a:cs typeface="Trebuchet MS"/>
                        </a:rPr>
                        <a:t>l</a:t>
                      </a:r>
                      <a:r>
                        <a:rPr sz="1800" dirty="0">
                          <a:latin typeface="Trebuchet MS"/>
                          <a:cs typeface="Trebuchet MS"/>
                        </a:rPr>
                        <a:t>a</a:t>
                      </a:r>
                      <a:r>
                        <a:rPr sz="1800" spc="-170" dirty="0">
                          <a:latin typeface="Trebuchet MS"/>
                          <a:cs typeface="Trebuchet MS"/>
                        </a:rPr>
                        <a:t> </a:t>
                      </a:r>
                      <a:r>
                        <a:rPr sz="1800" spc="-5" dirty="0">
                          <a:latin typeface="Trebuchet MS"/>
                          <a:cs typeface="Trebuchet MS"/>
                        </a:rPr>
                        <a:t>tabl</a:t>
                      </a:r>
                      <a:r>
                        <a:rPr sz="1800" dirty="0">
                          <a:latin typeface="Trebuchet MS"/>
                          <a:cs typeface="Trebuchet MS"/>
                        </a:rPr>
                        <a:t>e</a:t>
                      </a:r>
                      <a:r>
                        <a:rPr sz="1800" spc="-175" dirty="0">
                          <a:latin typeface="Trebuchet MS"/>
                          <a:cs typeface="Trebuchet MS"/>
                        </a:rPr>
                        <a:t> </a:t>
                      </a:r>
                      <a:r>
                        <a:rPr sz="1800" dirty="0">
                          <a:latin typeface="Trebuchet MS"/>
                          <a:cs typeface="Trebuchet MS"/>
                        </a:rPr>
                        <a:t>des</a:t>
                      </a:r>
                      <a:r>
                        <a:rPr sz="1800" spc="-170" dirty="0">
                          <a:latin typeface="Trebuchet MS"/>
                          <a:cs typeface="Trebuchet MS"/>
                        </a:rPr>
                        <a:t> </a:t>
                      </a:r>
                      <a:r>
                        <a:rPr sz="1800" spc="-5" dirty="0">
                          <a:latin typeface="Trebuchet MS"/>
                          <a:cs typeface="Trebuchet MS"/>
                        </a:rPr>
                        <a:t>symboles</a:t>
                      </a:r>
                      <a:endParaRPr sz="1800" dirty="0">
                        <a:latin typeface="Trebuchet MS"/>
                        <a:cs typeface="Trebuchet MS"/>
                      </a:endParaRPr>
                    </a:p>
                  </a:txBody>
                  <a:tcPr marL="0" marR="0" marT="0"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266700">
                <a:tc>
                  <a:txBody>
                    <a:bodyPr/>
                    <a:lstStyle/>
                    <a:p>
                      <a:pPr marL="97155">
                        <a:lnSpc>
                          <a:spcPts val="1795"/>
                        </a:lnSpc>
                      </a:pPr>
                      <a:r>
                        <a:rPr sz="1800" spc="-5" dirty="0">
                          <a:latin typeface="Trebuchet MS"/>
                          <a:cs typeface="Trebuchet MS"/>
                        </a:rPr>
                        <a:t>Poin</a:t>
                      </a:r>
                      <a:r>
                        <a:rPr sz="1800" dirty="0">
                          <a:latin typeface="Trebuchet MS"/>
                          <a:cs typeface="Trebuchet MS"/>
                        </a:rPr>
                        <a:t>t</a:t>
                      </a:r>
                      <a:r>
                        <a:rPr sz="1800" spc="-175" dirty="0">
                          <a:latin typeface="Trebuchet MS"/>
                          <a:cs typeface="Trebuchet MS"/>
                        </a:rPr>
                        <a:t> </a:t>
                      </a:r>
                      <a:r>
                        <a:rPr sz="1800" dirty="0">
                          <a:latin typeface="Trebuchet MS"/>
                          <a:cs typeface="Trebuchet MS"/>
                        </a:rPr>
                        <a:t>d’entrée</a:t>
                      </a:r>
                      <a:endParaRPr sz="1800">
                        <a:latin typeface="Trebuchet MS"/>
                        <a:cs typeface="Trebuchet MS"/>
                      </a:endParaRPr>
                    </a:p>
                  </a:txBody>
                  <a:tcPr marL="0" marR="0" marT="0"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1058418">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273557">
                <a:tc>
                  <a:txBody>
                    <a:bodyPr/>
                    <a:lstStyle/>
                    <a:p>
                      <a:pPr marL="97155">
                        <a:lnSpc>
                          <a:spcPts val="2035"/>
                        </a:lnSpc>
                        <a:spcBef>
                          <a:spcPts val="15"/>
                        </a:spcBef>
                      </a:pPr>
                      <a:r>
                        <a:rPr sz="1800" spc="-95" dirty="0">
                          <a:latin typeface="Trebuchet MS"/>
                          <a:cs typeface="Trebuchet MS"/>
                        </a:rPr>
                        <a:t>Indicateurs</a:t>
                      </a:r>
                      <a:endParaRPr sz="1800">
                        <a:latin typeface="Trebuchet MS"/>
                        <a:cs typeface="Trebuchet MS"/>
                      </a:endParaRPr>
                    </a:p>
                  </a:txBody>
                  <a:tcPr marL="0" marR="0" marT="1905" marB="0">
                    <a:lnL w="12700">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000000"/>
                      </a:solidFill>
                      <a:prstDash val="solid"/>
                    </a:lnL>
                    <a:lnT w="9525">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294894">
                <a:tc>
                  <a:txBody>
                    <a:bodyPr/>
                    <a:lstStyle/>
                    <a:p>
                      <a:pPr marL="97155">
                        <a:lnSpc>
                          <a:spcPct val="100000"/>
                        </a:lnSpc>
                        <a:spcBef>
                          <a:spcPts val="20"/>
                        </a:spcBef>
                      </a:pPr>
                      <a:r>
                        <a:rPr sz="1800" spc="-50" dirty="0">
                          <a:latin typeface="Trebuchet MS"/>
                          <a:cs typeface="Trebuchet MS"/>
                        </a:rPr>
                        <a:t>Code</a:t>
                      </a:r>
                      <a:endParaRPr sz="1800">
                        <a:latin typeface="Trebuchet MS"/>
                        <a:cs typeface="Trebuchet MS"/>
                      </a:endParaRPr>
                    </a:p>
                  </a:txBody>
                  <a:tcPr marL="0" marR="0" marT="254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281177">
                <a:tc>
                  <a:txBody>
                    <a:bodyPr/>
                    <a:lstStyle/>
                    <a:p>
                      <a:pPr marL="97155">
                        <a:lnSpc>
                          <a:spcPts val="2020"/>
                        </a:lnSpc>
                      </a:pPr>
                      <a:r>
                        <a:rPr sz="1800" spc="-60" dirty="0">
                          <a:latin typeface="Trebuchet MS"/>
                          <a:cs typeface="Trebuchet MS"/>
                        </a:rPr>
                        <a:t>Données</a:t>
                      </a:r>
                      <a:endParaRPr sz="1800">
                        <a:latin typeface="Trebuchet MS"/>
                        <a:cs typeface="Trebuchet MS"/>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31469">
                <a:tc>
                  <a:txBody>
                    <a:bodyPr/>
                    <a:lstStyle/>
                    <a:p>
                      <a:pPr marL="97155">
                        <a:lnSpc>
                          <a:spcPts val="1975"/>
                        </a:lnSpc>
                      </a:pPr>
                      <a:r>
                        <a:rPr sz="1800" spc="-5" dirty="0">
                          <a:latin typeface="Trebuchet MS"/>
                          <a:cs typeface="Trebuchet MS"/>
                        </a:rPr>
                        <a:t>Tabl</a:t>
                      </a:r>
                      <a:r>
                        <a:rPr sz="1800" dirty="0">
                          <a:latin typeface="Trebuchet MS"/>
                          <a:cs typeface="Trebuchet MS"/>
                        </a:rPr>
                        <a:t>e</a:t>
                      </a:r>
                      <a:r>
                        <a:rPr sz="1800" spc="-175" dirty="0">
                          <a:latin typeface="Trebuchet MS"/>
                          <a:cs typeface="Trebuchet MS"/>
                        </a:rPr>
                        <a:t> </a:t>
                      </a:r>
                      <a:r>
                        <a:rPr sz="1800" dirty="0">
                          <a:latin typeface="Trebuchet MS"/>
                          <a:cs typeface="Trebuchet MS"/>
                        </a:rPr>
                        <a:t>des</a:t>
                      </a:r>
                      <a:r>
                        <a:rPr sz="1800" spc="-170" dirty="0">
                          <a:latin typeface="Trebuchet MS"/>
                          <a:cs typeface="Trebuchet MS"/>
                        </a:rPr>
                        <a:t> </a:t>
                      </a:r>
                      <a:r>
                        <a:rPr sz="1800" dirty="0">
                          <a:latin typeface="Trebuchet MS"/>
                          <a:cs typeface="Trebuchet MS"/>
                        </a:rPr>
                        <a:t>symboles</a:t>
                      </a:r>
                      <a:endParaRPr sz="1800">
                        <a:latin typeface="Trebuchet MS"/>
                        <a:cs typeface="Trebuchet MS"/>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tcPr>
                </a:tc>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T w="12700">
                      <a:solidFill>
                        <a:srgbClr val="000000"/>
                      </a:solidFill>
                      <a:prstDash val="solid"/>
                    </a:lnT>
                  </a:tcPr>
                </a:tc>
                <a:extLst>
                  <a:ext uri="{0D108BD9-81ED-4DB2-BD59-A6C34878D82A}">
                    <a16:rowId xmlns:a16="http://schemas.microsoft.com/office/drawing/2014/main" val="10009"/>
                  </a:ext>
                </a:extLst>
              </a:tr>
            </a:tbl>
          </a:graphicData>
        </a:graphic>
      </p:graphicFrame>
      <p:graphicFrame>
        <p:nvGraphicFramePr>
          <p:cNvPr id="5" name="object 5"/>
          <p:cNvGraphicFramePr>
            <a:graphicFrameLocks noGrp="1"/>
          </p:cNvGraphicFramePr>
          <p:nvPr>
            <p:extLst>
              <p:ext uri="{D42A27DB-BD31-4B8C-83A1-F6EECF244321}">
                <p14:modId xmlns:p14="http://schemas.microsoft.com/office/powerpoint/2010/main" val="52887893"/>
              </p:ext>
            </p:extLst>
          </p:nvPr>
        </p:nvGraphicFramePr>
        <p:xfrm>
          <a:off x="4867351" y="2453326"/>
          <a:ext cx="1474470" cy="1748786"/>
        </p:xfrm>
        <a:graphic>
          <a:graphicData uri="http://schemas.openxmlformats.org/drawingml/2006/table">
            <a:tbl>
              <a:tblPr firstRow="1" bandRow="1">
                <a:tableStyleId>{2D5ABB26-0587-4C30-8999-92F81FD0307C}</a:tableStyleId>
              </a:tblPr>
              <a:tblGrid>
                <a:gridCol w="1474470">
                  <a:extLst>
                    <a:ext uri="{9D8B030D-6E8A-4147-A177-3AD203B41FA5}">
                      <a16:colId xmlns:a16="http://schemas.microsoft.com/office/drawing/2014/main" val="20000"/>
                    </a:ext>
                  </a:extLst>
                </a:gridCol>
              </a:tblGrid>
              <a:tr h="300989">
                <a:tc>
                  <a:txBody>
                    <a:bodyPr/>
                    <a:lstStyle/>
                    <a:p>
                      <a:pPr marL="96520">
                        <a:lnSpc>
                          <a:spcPts val="2110"/>
                        </a:lnSpc>
                        <a:spcBef>
                          <a:spcPts val="160"/>
                        </a:spcBef>
                      </a:pPr>
                      <a:r>
                        <a:rPr sz="1800" spc="-110" dirty="0">
                          <a:latin typeface="Trebuchet MS"/>
                          <a:cs typeface="Trebuchet MS"/>
                        </a:rPr>
                        <a:t>Entête</a:t>
                      </a:r>
                      <a:endParaRPr sz="1800">
                        <a:latin typeface="Trebuchet MS"/>
                        <a:cs typeface="Trebuchet MS"/>
                      </a:endParaRPr>
                    </a:p>
                  </a:txBody>
                  <a:tcPr marL="0" marR="0" marT="203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89560">
                <a:tc>
                  <a:txBody>
                    <a:bodyPr/>
                    <a:lstStyle/>
                    <a:p>
                      <a:pPr marL="96520">
                        <a:lnSpc>
                          <a:spcPts val="2110"/>
                        </a:lnSpc>
                      </a:pPr>
                      <a:r>
                        <a:rPr sz="1800" spc="-5" dirty="0">
                          <a:latin typeface="Trebuchet MS"/>
                          <a:cs typeface="Trebuchet MS"/>
                        </a:rPr>
                        <a:t>Modul</a:t>
                      </a:r>
                      <a:r>
                        <a:rPr sz="1800" dirty="0">
                          <a:latin typeface="Trebuchet MS"/>
                          <a:cs typeface="Trebuchet MS"/>
                        </a:rPr>
                        <a:t>e</a:t>
                      </a:r>
                      <a:r>
                        <a:rPr sz="1800" spc="-175" dirty="0">
                          <a:latin typeface="Trebuchet MS"/>
                          <a:cs typeface="Trebuchet MS"/>
                        </a:rPr>
                        <a:t> </a:t>
                      </a:r>
                      <a:r>
                        <a:rPr sz="1800" spc="-5" dirty="0">
                          <a:latin typeface="Trebuchet MS"/>
                          <a:cs typeface="Trebuchet MS"/>
                        </a:rPr>
                        <a:t>Objet</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272796">
                <a:tc>
                  <a:txBody>
                    <a:bodyPr/>
                    <a:lstStyle/>
                    <a:p>
                      <a:pPr marL="96520">
                        <a:lnSpc>
                          <a:spcPts val="2000"/>
                        </a:lnSpc>
                      </a:pPr>
                      <a:r>
                        <a:rPr sz="1800" spc="-110" dirty="0">
                          <a:latin typeface="Trebuchet MS"/>
                          <a:cs typeface="Trebuchet MS"/>
                        </a:rPr>
                        <a:t>Entête</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81177">
                <a:tc>
                  <a:txBody>
                    <a:bodyPr/>
                    <a:lstStyle/>
                    <a:p>
                      <a:pPr marL="96520">
                        <a:lnSpc>
                          <a:spcPts val="2010"/>
                        </a:lnSpc>
                      </a:pPr>
                      <a:r>
                        <a:rPr sz="1800" spc="-5" dirty="0">
                          <a:latin typeface="Trebuchet MS"/>
                          <a:cs typeface="Trebuchet MS"/>
                        </a:rPr>
                        <a:t>Modul</a:t>
                      </a:r>
                      <a:r>
                        <a:rPr sz="1800" dirty="0">
                          <a:latin typeface="Trebuchet MS"/>
                          <a:cs typeface="Trebuchet MS"/>
                        </a:rPr>
                        <a:t>e</a:t>
                      </a:r>
                      <a:r>
                        <a:rPr sz="1800" spc="-175" dirty="0">
                          <a:latin typeface="Trebuchet MS"/>
                          <a:cs typeface="Trebuchet MS"/>
                        </a:rPr>
                        <a:t> </a:t>
                      </a:r>
                      <a:r>
                        <a:rPr sz="1800" spc="-5" dirty="0">
                          <a:latin typeface="Trebuchet MS"/>
                          <a:cs typeface="Trebuchet MS"/>
                        </a:rPr>
                        <a:t>Objet</a:t>
                      </a:r>
                      <a:endParaRPr sz="1800" dirty="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246125">
                <a:tc>
                  <a:txBody>
                    <a:bodyPr/>
                    <a:lstStyle/>
                    <a:p>
                      <a:pPr marL="96520">
                        <a:lnSpc>
                          <a:spcPts val="1839"/>
                        </a:lnSpc>
                      </a:pPr>
                      <a:r>
                        <a:rPr sz="1800" spc="-110" dirty="0">
                          <a:latin typeface="Trebuchet MS"/>
                          <a:cs typeface="Trebuchet MS"/>
                        </a:rPr>
                        <a:t>Entête</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358139">
                <a:tc>
                  <a:txBody>
                    <a:bodyPr/>
                    <a:lstStyle/>
                    <a:p>
                      <a:pPr marL="96520">
                        <a:lnSpc>
                          <a:spcPct val="100000"/>
                        </a:lnSpc>
                        <a:spcBef>
                          <a:spcPts val="20"/>
                        </a:spcBef>
                      </a:pPr>
                      <a:r>
                        <a:rPr sz="1800" spc="-5" dirty="0">
                          <a:latin typeface="Trebuchet MS"/>
                          <a:cs typeface="Trebuchet MS"/>
                        </a:rPr>
                        <a:t>Modul</a:t>
                      </a:r>
                      <a:r>
                        <a:rPr sz="1800" dirty="0">
                          <a:latin typeface="Trebuchet MS"/>
                          <a:cs typeface="Trebuchet MS"/>
                        </a:rPr>
                        <a:t>e</a:t>
                      </a:r>
                      <a:r>
                        <a:rPr sz="1800" spc="-175" dirty="0">
                          <a:latin typeface="Trebuchet MS"/>
                          <a:cs typeface="Trebuchet MS"/>
                        </a:rPr>
                        <a:t> </a:t>
                      </a:r>
                      <a:r>
                        <a:rPr sz="1800" spc="-5" dirty="0">
                          <a:latin typeface="Trebuchet MS"/>
                          <a:cs typeface="Trebuchet MS"/>
                        </a:rPr>
                        <a:t>Objet</a:t>
                      </a:r>
                      <a:endParaRPr sz="1800" dirty="0">
                        <a:latin typeface="Trebuchet MS"/>
                        <a:cs typeface="Trebuchet MS"/>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pSp>
        <p:nvGrpSpPr>
          <p:cNvPr id="6" name="object 6"/>
          <p:cNvGrpSpPr/>
          <p:nvPr/>
        </p:nvGrpSpPr>
        <p:grpSpPr>
          <a:xfrm>
            <a:off x="4867351" y="2754316"/>
            <a:ext cx="1564005" cy="572135"/>
            <a:chOff x="4867351" y="2523553"/>
            <a:chExt cx="1564005" cy="572135"/>
          </a:xfrm>
        </p:grpSpPr>
        <p:sp>
          <p:nvSpPr>
            <p:cNvPr id="7" name="object 7"/>
            <p:cNvSpPr/>
            <p:nvPr/>
          </p:nvSpPr>
          <p:spPr>
            <a:xfrm>
              <a:off x="4872113" y="2528316"/>
              <a:ext cx="1554480" cy="0"/>
            </a:xfrm>
            <a:custGeom>
              <a:avLst/>
              <a:gdLst/>
              <a:ahLst/>
              <a:cxnLst/>
              <a:rect l="l" t="t" r="r" b="b"/>
              <a:pathLst>
                <a:path w="1554479">
                  <a:moveTo>
                    <a:pt x="0" y="0"/>
                  </a:moveTo>
                  <a:lnTo>
                    <a:pt x="1554480" y="0"/>
                  </a:lnTo>
                </a:path>
              </a:pathLst>
            </a:custGeom>
            <a:ln w="9525">
              <a:solidFill>
                <a:srgbClr val="000000"/>
              </a:solidFill>
            </a:ln>
          </p:spPr>
          <p:txBody>
            <a:bodyPr wrap="square" lIns="0" tIns="0" rIns="0" bIns="0" rtlCol="0"/>
            <a:lstStyle/>
            <a:p>
              <a:endParaRPr/>
            </a:p>
          </p:txBody>
        </p:sp>
        <p:sp>
          <p:nvSpPr>
            <p:cNvPr id="8" name="object 8"/>
            <p:cNvSpPr/>
            <p:nvPr/>
          </p:nvSpPr>
          <p:spPr>
            <a:xfrm>
              <a:off x="4872113" y="2817876"/>
              <a:ext cx="1554480" cy="0"/>
            </a:xfrm>
            <a:custGeom>
              <a:avLst/>
              <a:gdLst/>
              <a:ahLst/>
              <a:cxnLst/>
              <a:rect l="l" t="t" r="r" b="b"/>
              <a:pathLst>
                <a:path w="1554479">
                  <a:moveTo>
                    <a:pt x="0" y="0"/>
                  </a:moveTo>
                  <a:lnTo>
                    <a:pt x="1554480" y="0"/>
                  </a:lnTo>
                </a:path>
              </a:pathLst>
            </a:custGeom>
            <a:ln w="9525">
              <a:solidFill>
                <a:srgbClr val="000000"/>
              </a:solidFill>
            </a:ln>
          </p:spPr>
          <p:txBody>
            <a:bodyPr wrap="square" lIns="0" tIns="0" rIns="0" bIns="0" rtlCol="0"/>
            <a:lstStyle/>
            <a:p>
              <a:endParaRPr/>
            </a:p>
          </p:txBody>
        </p:sp>
        <p:sp>
          <p:nvSpPr>
            <p:cNvPr id="9" name="object 9"/>
            <p:cNvSpPr/>
            <p:nvPr/>
          </p:nvSpPr>
          <p:spPr>
            <a:xfrm>
              <a:off x="4872113" y="3090672"/>
              <a:ext cx="1554480" cy="0"/>
            </a:xfrm>
            <a:custGeom>
              <a:avLst/>
              <a:gdLst/>
              <a:ahLst/>
              <a:cxnLst/>
              <a:rect l="l" t="t" r="r" b="b"/>
              <a:pathLst>
                <a:path w="1554479">
                  <a:moveTo>
                    <a:pt x="0" y="0"/>
                  </a:moveTo>
                  <a:lnTo>
                    <a:pt x="1554480" y="0"/>
                  </a:lnTo>
                </a:path>
              </a:pathLst>
            </a:custGeom>
            <a:ln w="9525">
              <a:solidFill>
                <a:srgbClr val="000000"/>
              </a:solidFill>
            </a:ln>
          </p:spPr>
          <p:txBody>
            <a:bodyPr wrap="square" lIns="0" tIns="0" rIns="0" bIns="0" rtlCol="0"/>
            <a:lstStyle/>
            <a:p>
              <a:endParaRPr/>
            </a:p>
          </p:txBody>
        </p:sp>
      </p:grpSp>
      <p:sp>
        <p:nvSpPr>
          <p:cNvPr id="10" name="object 10"/>
          <p:cNvSpPr/>
          <p:nvPr/>
        </p:nvSpPr>
        <p:spPr>
          <a:xfrm>
            <a:off x="4872113" y="3602613"/>
            <a:ext cx="1554480" cy="0"/>
          </a:xfrm>
          <a:custGeom>
            <a:avLst/>
            <a:gdLst/>
            <a:ahLst/>
            <a:cxnLst/>
            <a:rect l="l" t="t" r="r" b="b"/>
            <a:pathLst>
              <a:path w="1554479">
                <a:moveTo>
                  <a:pt x="0" y="0"/>
                </a:moveTo>
                <a:lnTo>
                  <a:pt x="1554480" y="0"/>
                </a:lnTo>
              </a:path>
            </a:pathLst>
          </a:custGeom>
          <a:ln w="9525">
            <a:solidFill>
              <a:srgbClr val="000000"/>
            </a:solidFill>
          </a:ln>
        </p:spPr>
        <p:txBody>
          <a:bodyPr wrap="square" lIns="0" tIns="0" rIns="0" bIns="0" rtlCol="0"/>
          <a:lstStyle/>
          <a:p>
            <a:endParaRPr/>
          </a:p>
        </p:txBody>
      </p:sp>
      <p:sp>
        <p:nvSpPr>
          <p:cNvPr id="11" name="object 11"/>
          <p:cNvSpPr/>
          <p:nvPr/>
        </p:nvSpPr>
        <p:spPr>
          <a:xfrm>
            <a:off x="4872113" y="3848739"/>
            <a:ext cx="1554480" cy="0"/>
          </a:xfrm>
          <a:custGeom>
            <a:avLst/>
            <a:gdLst/>
            <a:ahLst/>
            <a:cxnLst/>
            <a:rect l="l" t="t" r="r" b="b"/>
            <a:pathLst>
              <a:path w="1554479">
                <a:moveTo>
                  <a:pt x="0" y="0"/>
                </a:moveTo>
                <a:lnTo>
                  <a:pt x="1554480" y="0"/>
                </a:lnTo>
              </a:path>
            </a:pathLst>
          </a:custGeom>
          <a:ln w="9525">
            <a:solidFill>
              <a:srgbClr val="000000"/>
            </a:solidFill>
          </a:ln>
        </p:spPr>
        <p:txBody>
          <a:bodyPr wrap="square" lIns="0" tIns="0" rIns="0" bIns="0" rtlCol="0"/>
          <a:lstStyle/>
          <a:p>
            <a:endParaRPr/>
          </a:p>
        </p:txBody>
      </p:sp>
      <p:graphicFrame>
        <p:nvGraphicFramePr>
          <p:cNvPr id="12" name="object 12"/>
          <p:cNvGraphicFramePr>
            <a:graphicFrameLocks noGrp="1"/>
          </p:cNvGraphicFramePr>
          <p:nvPr>
            <p:extLst>
              <p:ext uri="{D42A27DB-BD31-4B8C-83A1-F6EECF244321}">
                <p14:modId xmlns:p14="http://schemas.microsoft.com/office/powerpoint/2010/main" val="1669311328"/>
              </p:ext>
            </p:extLst>
          </p:nvPr>
        </p:nvGraphicFramePr>
        <p:xfrm>
          <a:off x="7313358" y="2050990"/>
          <a:ext cx="1814830" cy="1475230"/>
        </p:xfrm>
        <a:graphic>
          <a:graphicData uri="http://schemas.openxmlformats.org/drawingml/2006/table">
            <a:tbl>
              <a:tblPr firstRow="1" bandRow="1">
                <a:tableStyleId>{2D5ABB26-0587-4C30-8999-92F81FD0307C}</a:tableStyleId>
              </a:tblPr>
              <a:tblGrid>
                <a:gridCol w="1676400">
                  <a:extLst>
                    <a:ext uri="{9D8B030D-6E8A-4147-A177-3AD203B41FA5}">
                      <a16:colId xmlns:a16="http://schemas.microsoft.com/office/drawing/2014/main" val="20000"/>
                    </a:ext>
                  </a:extLst>
                </a:gridCol>
                <a:gridCol w="138430">
                  <a:extLst>
                    <a:ext uri="{9D8B030D-6E8A-4147-A177-3AD203B41FA5}">
                      <a16:colId xmlns:a16="http://schemas.microsoft.com/office/drawing/2014/main" val="20001"/>
                    </a:ext>
                  </a:extLst>
                </a:gridCol>
              </a:tblGrid>
              <a:tr h="301752">
                <a:tc>
                  <a:txBody>
                    <a:bodyPr/>
                    <a:lstStyle/>
                    <a:p>
                      <a:pPr marL="97155">
                        <a:lnSpc>
                          <a:spcPts val="2110"/>
                        </a:lnSpc>
                        <a:spcBef>
                          <a:spcPts val="165"/>
                        </a:spcBef>
                      </a:pPr>
                      <a:r>
                        <a:rPr sz="1800" spc="-5" dirty="0">
                          <a:latin typeface="Trebuchet MS"/>
                          <a:cs typeface="Trebuchet MS"/>
                        </a:rPr>
                        <a:t>No</a:t>
                      </a:r>
                      <a:r>
                        <a:rPr sz="1800" dirty="0">
                          <a:latin typeface="Trebuchet MS"/>
                          <a:cs typeface="Trebuchet MS"/>
                        </a:rPr>
                        <a:t>m</a:t>
                      </a:r>
                      <a:r>
                        <a:rPr sz="1800" spc="-175" dirty="0">
                          <a:latin typeface="Trebuchet MS"/>
                          <a:cs typeface="Trebuchet MS"/>
                        </a:rPr>
                        <a:t> </a:t>
                      </a:r>
                      <a:r>
                        <a:rPr sz="1800" dirty="0">
                          <a:latin typeface="Trebuchet MS"/>
                          <a:cs typeface="Trebuchet MS"/>
                        </a:rPr>
                        <a:t>du</a:t>
                      </a:r>
                      <a:r>
                        <a:rPr sz="1800" spc="-170" dirty="0">
                          <a:latin typeface="Trebuchet MS"/>
                          <a:cs typeface="Trebuchet MS"/>
                        </a:rPr>
                        <a:t> </a:t>
                      </a:r>
                      <a:r>
                        <a:rPr sz="1800" dirty="0">
                          <a:latin typeface="Trebuchet MS"/>
                          <a:cs typeface="Trebuchet MS"/>
                        </a:rPr>
                        <a:t>module</a:t>
                      </a:r>
                      <a:endParaRPr sz="1800">
                        <a:latin typeface="Trebuchet MS"/>
                        <a:cs typeface="Trebuchet MS"/>
                      </a:endParaRPr>
                    </a:p>
                  </a:txBody>
                  <a:tcPr marL="0" marR="0" marT="209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B w="9525">
                      <a:solidFill>
                        <a:srgbClr val="000000"/>
                      </a:solidFill>
                      <a:prstDash val="solid"/>
                    </a:lnB>
                  </a:tcPr>
                </a:tc>
                <a:extLst>
                  <a:ext uri="{0D108BD9-81ED-4DB2-BD59-A6C34878D82A}">
                    <a16:rowId xmlns:a16="http://schemas.microsoft.com/office/drawing/2014/main" val="10000"/>
                  </a:ext>
                </a:extLst>
              </a:tr>
              <a:tr h="266700">
                <a:tc>
                  <a:txBody>
                    <a:bodyPr/>
                    <a:lstStyle/>
                    <a:p>
                      <a:pPr marL="97155">
                        <a:lnSpc>
                          <a:spcPts val="2000"/>
                        </a:lnSpc>
                      </a:pPr>
                      <a:r>
                        <a:rPr sz="1800" spc="-55" dirty="0">
                          <a:latin typeface="Trebuchet MS"/>
                          <a:cs typeface="Trebuchet MS"/>
                        </a:rPr>
                        <a:t>Date</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301751">
                <a:tc>
                  <a:txBody>
                    <a:bodyPr/>
                    <a:lstStyle/>
                    <a:p>
                      <a:pPr marL="97155">
                        <a:lnSpc>
                          <a:spcPct val="100000"/>
                        </a:lnSpc>
                        <a:spcBef>
                          <a:spcPts val="10"/>
                        </a:spcBef>
                      </a:pPr>
                      <a:r>
                        <a:rPr sz="1800" spc="-95" dirty="0">
                          <a:latin typeface="Trebuchet MS"/>
                          <a:cs typeface="Trebuchet MS"/>
                        </a:rPr>
                        <a:t>Propriétaire</a:t>
                      </a:r>
                      <a:endParaRPr sz="1800">
                        <a:latin typeface="Trebuchet MS"/>
                        <a:cs typeface="Trebuchet MS"/>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81177">
                <a:tc>
                  <a:txBody>
                    <a:bodyPr/>
                    <a:lstStyle/>
                    <a:p>
                      <a:pPr marL="97155">
                        <a:lnSpc>
                          <a:spcPts val="1960"/>
                        </a:lnSpc>
                      </a:pPr>
                      <a:r>
                        <a:rPr sz="1800" spc="-90" dirty="0">
                          <a:latin typeface="Trebuchet MS"/>
                          <a:cs typeface="Trebuchet MS"/>
                        </a:rPr>
                        <a:t>Protection</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23850">
                <a:tc>
                  <a:txBody>
                    <a:bodyPr/>
                    <a:lstStyle/>
                    <a:p>
                      <a:pPr marL="97155">
                        <a:lnSpc>
                          <a:spcPts val="1910"/>
                        </a:lnSpc>
                      </a:pPr>
                      <a:r>
                        <a:rPr sz="1800" spc="-110" dirty="0">
                          <a:latin typeface="Trebuchet MS"/>
                          <a:cs typeface="Trebuchet MS"/>
                        </a:rPr>
                        <a:t>Taille</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T w="9525">
                      <a:solidFill>
                        <a:srgbClr val="000000"/>
                      </a:solidFill>
                      <a:prstDash val="solid"/>
                    </a:lnT>
                  </a:tcPr>
                </a:tc>
                <a:extLst>
                  <a:ext uri="{0D108BD9-81ED-4DB2-BD59-A6C34878D82A}">
                    <a16:rowId xmlns:a16="http://schemas.microsoft.com/office/drawing/2014/main" val="10004"/>
                  </a:ext>
                </a:extLst>
              </a:tr>
            </a:tbl>
          </a:graphicData>
        </a:graphic>
      </p:graphicFrame>
      <p:sp>
        <p:nvSpPr>
          <p:cNvPr id="13" name="object 13"/>
          <p:cNvSpPr/>
          <p:nvPr/>
        </p:nvSpPr>
        <p:spPr>
          <a:xfrm>
            <a:off x="6419722" y="2026035"/>
            <a:ext cx="892810" cy="403225"/>
          </a:xfrm>
          <a:custGeom>
            <a:avLst/>
            <a:gdLst/>
            <a:ahLst/>
            <a:cxnLst/>
            <a:rect l="l" t="t" r="r" b="b"/>
            <a:pathLst>
              <a:path w="892809" h="403225">
                <a:moveTo>
                  <a:pt x="0" y="403098"/>
                </a:moveTo>
                <a:lnTo>
                  <a:pt x="892302" y="0"/>
                </a:lnTo>
              </a:path>
            </a:pathLst>
          </a:custGeom>
          <a:ln w="9525">
            <a:solidFill>
              <a:srgbClr val="000000"/>
            </a:solidFill>
          </a:ln>
        </p:spPr>
        <p:txBody>
          <a:bodyPr wrap="square" lIns="0" tIns="0" rIns="0" bIns="0" rtlCol="0"/>
          <a:lstStyle/>
          <a:p>
            <a:endParaRPr/>
          </a:p>
        </p:txBody>
      </p:sp>
      <p:sp>
        <p:nvSpPr>
          <p:cNvPr id="14" name="object 14"/>
          <p:cNvSpPr/>
          <p:nvPr/>
        </p:nvSpPr>
        <p:spPr>
          <a:xfrm>
            <a:off x="6419722" y="2752983"/>
            <a:ext cx="892810" cy="756285"/>
          </a:xfrm>
          <a:custGeom>
            <a:avLst/>
            <a:gdLst/>
            <a:ahLst/>
            <a:cxnLst/>
            <a:rect l="l" t="t" r="r" b="b"/>
            <a:pathLst>
              <a:path w="892809" h="756285">
                <a:moveTo>
                  <a:pt x="0" y="0"/>
                </a:moveTo>
                <a:lnTo>
                  <a:pt x="892302" y="755904"/>
                </a:lnTo>
              </a:path>
            </a:pathLst>
          </a:custGeom>
          <a:ln w="9525">
            <a:solidFill>
              <a:srgbClr val="000000"/>
            </a:solidFill>
          </a:ln>
        </p:spPr>
        <p:txBody>
          <a:bodyPr wrap="square" lIns="0" tIns="0" rIns="0" bIns="0" rtlCol="0"/>
          <a:lstStyle/>
          <a:p>
            <a:endParaRPr/>
          </a:p>
        </p:txBody>
      </p:sp>
      <p:sp>
        <p:nvSpPr>
          <p:cNvPr id="15" name="object 15"/>
          <p:cNvSpPr txBox="1"/>
          <p:nvPr/>
        </p:nvSpPr>
        <p:spPr>
          <a:xfrm>
            <a:off x="1021848" y="5915025"/>
            <a:ext cx="2818765" cy="330200"/>
          </a:xfrm>
          <a:prstGeom prst="rect">
            <a:avLst/>
          </a:prstGeom>
        </p:spPr>
        <p:txBody>
          <a:bodyPr vert="horz" wrap="square" lIns="0" tIns="12065" rIns="0" bIns="0" rtlCol="0">
            <a:spAutoFit/>
          </a:bodyPr>
          <a:lstStyle/>
          <a:p>
            <a:pPr marL="12700">
              <a:lnSpc>
                <a:spcPct val="100000"/>
              </a:lnSpc>
              <a:spcBef>
                <a:spcPts val="95"/>
              </a:spcBef>
            </a:pPr>
            <a:r>
              <a:rPr sz="2000" spc="-20" dirty="0">
                <a:latin typeface="Trebuchet MS"/>
                <a:cs typeface="Trebuchet MS"/>
              </a:rPr>
              <a:t>U</a:t>
            </a:r>
            <a:r>
              <a:rPr sz="2000" spc="-15" dirty="0">
                <a:latin typeface="Trebuchet MS"/>
                <a:cs typeface="Trebuchet MS"/>
              </a:rPr>
              <a:t>n</a:t>
            </a:r>
            <a:r>
              <a:rPr sz="2000" spc="-190" dirty="0">
                <a:latin typeface="Trebuchet MS"/>
                <a:cs typeface="Trebuchet MS"/>
              </a:rPr>
              <a:t> </a:t>
            </a:r>
            <a:r>
              <a:rPr sz="2000" spc="-110" dirty="0">
                <a:latin typeface="Trebuchet MS"/>
                <a:cs typeface="Trebuchet MS"/>
              </a:rPr>
              <a:t>fichie</a:t>
            </a:r>
            <a:r>
              <a:rPr sz="2000" spc="-100" dirty="0">
                <a:latin typeface="Trebuchet MS"/>
                <a:cs typeface="Trebuchet MS"/>
              </a:rPr>
              <a:t>r</a:t>
            </a:r>
            <a:r>
              <a:rPr sz="2000" spc="-190" dirty="0">
                <a:latin typeface="Trebuchet MS"/>
                <a:cs typeface="Trebuchet MS"/>
              </a:rPr>
              <a:t> </a:t>
            </a:r>
            <a:r>
              <a:rPr sz="2000" spc="-114" dirty="0">
                <a:latin typeface="Trebuchet MS"/>
                <a:cs typeface="Trebuchet MS"/>
              </a:rPr>
              <a:t>exécutabl</a:t>
            </a:r>
            <a:r>
              <a:rPr sz="2000" spc="-125" dirty="0">
                <a:latin typeface="Trebuchet MS"/>
                <a:cs typeface="Trebuchet MS"/>
              </a:rPr>
              <a:t>e</a:t>
            </a:r>
            <a:r>
              <a:rPr sz="2000" spc="-190" dirty="0">
                <a:latin typeface="Trebuchet MS"/>
                <a:cs typeface="Trebuchet MS"/>
              </a:rPr>
              <a:t> </a:t>
            </a:r>
            <a:r>
              <a:rPr sz="2000" spc="55" dirty="0">
                <a:latin typeface="Trebuchet MS"/>
                <a:cs typeface="Trebuchet MS"/>
              </a:rPr>
              <a:t>UNIX</a:t>
            </a:r>
            <a:endParaRPr sz="2000">
              <a:latin typeface="Trebuchet MS"/>
              <a:cs typeface="Trebuchet MS"/>
            </a:endParaRPr>
          </a:p>
        </p:txBody>
      </p:sp>
      <p:sp>
        <p:nvSpPr>
          <p:cNvPr id="17" name="object 17"/>
          <p:cNvSpPr txBox="1">
            <a:spLocks noGrp="1"/>
          </p:cNvSpPr>
          <p:nvPr>
            <p:ph type="title"/>
          </p:nvPr>
        </p:nvSpPr>
        <p:spPr>
          <a:xfrm>
            <a:off x="1077036" y="491361"/>
            <a:ext cx="7580630" cy="635635"/>
          </a:xfrm>
          <a:prstGeom prst="rect">
            <a:avLst/>
          </a:prstGeom>
        </p:spPr>
        <p:txBody>
          <a:bodyPr vert="horz" wrap="square" lIns="0" tIns="12700" rIns="0" bIns="0" rtlCol="0">
            <a:spAutoFit/>
          </a:bodyPr>
          <a:lstStyle/>
          <a:p>
            <a:pPr marL="12700">
              <a:lnSpc>
                <a:spcPct val="100000"/>
              </a:lnSpc>
              <a:spcBef>
                <a:spcPts val="100"/>
              </a:spcBef>
            </a:pPr>
            <a:r>
              <a:rPr sz="4000" spc="-204" dirty="0">
                <a:solidFill>
                  <a:srgbClr val="000000"/>
                </a:solidFill>
              </a:rPr>
              <a:t>Structure</a:t>
            </a:r>
            <a:r>
              <a:rPr sz="4000" spc="-375" dirty="0">
                <a:solidFill>
                  <a:srgbClr val="000000"/>
                </a:solidFill>
              </a:rPr>
              <a:t> </a:t>
            </a:r>
            <a:r>
              <a:rPr sz="4000" spc="-210" dirty="0">
                <a:solidFill>
                  <a:srgbClr val="000000"/>
                </a:solidFill>
              </a:rPr>
              <a:t>intern</a:t>
            </a:r>
            <a:r>
              <a:rPr sz="4000" spc="-250" dirty="0">
                <a:solidFill>
                  <a:srgbClr val="000000"/>
                </a:solidFill>
              </a:rPr>
              <a:t>e</a:t>
            </a:r>
            <a:r>
              <a:rPr sz="4000" spc="-375" dirty="0">
                <a:solidFill>
                  <a:srgbClr val="000000"/>
                </a:solidFill>
              </a:rPr>
              <a:t> </a:t>
            </a:r>
            <a:r>
              <a:rPr sz="4000" spc="-185" dirty="0">
                <a:solidFill>
                  <a:srgbClr val="000000"/>
                </a:solidFill>
              </a:rPr>
              <a:t>des</a:t>
            </a:r>
            <a:r>
              <a:rPr sz="4000" spc="-375" dirty="0">
                <a:solidFill>
                  <a:srgbClr val="000000"/>
                </a:solidFill>
              </a:rPr>
              <a:t> </a:t>
            </a:r>
            <a:r>
              <a:rPr sz="4000" spc="-215" dirty="0">
                <a:solidFill>
                  <a:srgbClr val="000000"/>
                </a:solidFill>
              </a:rPr>
              <a:t>fichier</a:t>
            </a:r>
            <a:r>
              <a:rPr sz="4000" spc="-204" dirty="0">
                <a:solidFill>
                  <a:srgbClr val="000000"/>
                </a:solidFill>
              </a:rPr>
              <a:t>s</a:t>
            </a:r>
            <a:r>
              <a:rPr sz="4000" spc="-380" dirty="0">
                <a:solidFill>
                  <a:srgbClr val="000000"/>
                </a:solidFill>
              </a:rPr>
              <a:t> </a:t>
            </a:r>
            <a:r>
              <a:rPr sz="4000" spc="-195" dirty="0">
                <a:solidFill>
                  <a:srgbClr val="000000"/>
                </a:solidFill>
              </a:rPr>
              <a:t>binaires</a:t>
            </a:r>
            <a:endParaRPr sz="4000" dirty="0"/>
          </a:p>
        </p:txBody>
      </p:sp>
      <p:sp>
        <p:nvSpPr>
          <p:cNvPr id="18" name="object 18"/>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25</a:t>
            </a:fld>
            <a:endParaRPr dirty="0"/>
          </a:p>
        </p:txBody>
      </p:sp>
      <p:sp>
        <p:nvSpPr>
          <p:cNvPr id="16" name="object 16"/>
          <p:cNvSpPr txBox="1"/>
          <p:nvPr/>
        </p:nvSpPr>
        <p:spPr>
          <a:xfrm>
            <a:off x="4832727" y="4289425"/>
            <a:ext cx="1811655" cy="330200"/>
          </a:xfrm>
          <a:prstGeom prst="rect">
            <a:avLst/>
          </a:prstGeom>
        </p:spPr>
        <p:txBody>
          <a:bodyPr vert="horz" wrap="square" lIns="0" tIns="12065" rIns="0" bIns="0" rtlCol="0">
            <a:spAutoFit/>
          </a:bodyPr>
          <a:lstStyle/>
          <a:p>
            <a:pPr marL="12700">
              <a:lnSpc>
                <a:spcPct val="100000"/>
              </a:lnSpc>
              <a:spcBef>
                <a:spcPts val="95"/>
              </a:spcBef>
            </a:pPr>
            <a:r>
              <a:rPr sz="2000" spc="-20" dirty="0">
                <a:latin typeface="Trebuchet MS"/>
                <a:cs typeface="Trebuchet MS"/>
              </a:rPr>
              <a:t>U</a:t>
            </a:r>
            <a:r>
              <a:rPr sz="2000" spc="-15" dirty="0">
                <a:latin typeface="Trebuchet MS"/>
                <a:cs typeface="Trebuchet MS"/>
              </a:rPr>
              <a:t>n</a:t>
            </a:r>
            <a:r>
              <a:rPr sz="2000" spc="-195" dirty="0">
                <a:latin typeface="Trebuchet MS"/>
                <a:cs typeface="Trebuchet MS"/>
              </a:rPr>
              <a:t> </a:t>
            </a:r>
            <a:r>
              <a:rPr sz="2000" spc="-110" dirty="0">
                <a:latin typeface="Trebuchet MS"/>
                <a:cs typeface="Trebuchet MS"/>
              </a:rPr>
              <a:t>fichie</a:t>
            </a:r>
            <a:r>
              <a:rPr sz="2000" spc="-100" dirty="0">
                <a:latin typeface="Trebuchet MS"/>
                <a:cs typeface="Trebuchet MS"/>
              </a:rPr>
              <a:t>r</a:t>
            </a:r>
            <a:r>
              <a:rPr sz="2000" spc="-195" dirty="0">
                <a:latin typeface="Trebuchet MS"/>
                <a:cs typeface="Trebuchet MS"/>
              </a:rPr>
              <a:t> </a:t>
            </a:r>
            <a:r>
              <a:rPr sz="2000" spc="-114" dirty="0">
                <a:latin typeface="Trebuchet MS"/>
                <a:cs typeface="Trebuchet MS"/>
              </a:rPr>
              <a:t>archive</a:t>
            </a:r>
            <a:endParaRPr sz="2000">
              <a:latin typeface="Trebuchet MS"/>
              <a:cs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231900" y="479924"/>
            <a:ext cx="5257800" cy="635635"/>
          </a:xfrm>
          <a:prstGeom prst="rect">
            <a:avLst/>
          </a:prstGeom>
        </p:spPr>
        <p:txBody>
          <a:bodyPr vert="horz" wrap="square" lIns="0" tIns="12700" rIns="0" bIns="0" rtlCol="0">
            <a:spAutoFit/>
          </a:bodyPr>
          <a:lstStyle/>
          <a:p>
            <a:pPr marL="12700">
              <a:lnSpc>
                <a:spcPct val="100000"/>
              </a:lnSpc>
              <a:spcBef>
                <a:spcPts val="100"/>
              </a:spcBef>
            </a:pPr>
            <a:r>
              <a:rPr sz="4000" spc="-200" dirty="0">
                <a:solidFill>
                  <a:srgbClr val="000000"/>
                </a:solidFill>
              </a:rPr>
              <a:t>Attributs</a:t>
            </a:r>
            <a:r>
              <a:rPr sz="4000" spc="-380" dirty="0">
                <a:solidFill>
                  <a:srgbClr val="000000"/>
                </a:solidFill>
              </a:rPr>
              <a:t> </a:t>
            </a:r>
            <a:r>
              <a:rPr sz="4000" spc="-185" dirty="0">
                <a:solidFill>
                  <a:srgbClr val="000000"/>
                </a:solidFill>
              </a:rPr>
              <a:t>des</a:t>
            </a:r>
            <a:r>
              <a:rPr sz="4000" spc="-380" dirty="0">
                <a:solidFill>
                  <a:srgbClr val="000000"/>
                </a:solidFill>
              </a:rPr>
              <a:t> </a:t>
            </a:r>
            <a:r>
              <a:rPr sz="4000" spc="-220" dirty="0">
                <a:solidFill>
                  <a:srgbClr val="000000"/>
                </a:solidFill>
              </a:rPr>
              <a:t>Fichiers</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26</a:t>
            </a:fld>
            <a:endParaRPr dirty="0"/>
          </a:p>
        </p:txBody>
      </p:sp>
      <p:graphicFrame>
        <p:nvGraphicFramePr>
          <p:cNvPr id="4" name="object 4"/>
          <p:cNvGraphicFramePr>
            <a:graphicFrameLocks noGrp="1"/>
          </p:cNvGraphicFramePr>
          <p:nvPr>
            <p:extLst>
              <p:ext uri="{D42A27DB-BD31-4B8C-83A1-F6EECF244321}">
                <p14:modId xmlns:p14="http://schemas.microsoft.com/office/powerpoint/2010/main" val="3104506598"/>
              </p:ext>
            </p:extLst>
          </p:nvPr>
        </p:nvGraphicFramePr>
        <p:xfrm>
          <a:off x="735616" y="1342018"/>
          <a:ext cx="9335484" cy="6020810"/>
        </p:xfrm>
        <a:graphic>
          <a:graphicData uri="http://schemas.openxmlformats.org/drawingml/2006/table">
            <a:tbl>
              <a:tblPr firstRow="1" bandRow="1">
                <a:tableStyleId>{2D5ABB26-0587-4C30-8999-92F81FD0307C}</a:tableStyleId>
              </a:tblPr>
              <a:tblGrid>
                <a:gridCol w="4668125">
                  <a:extLst>
                    <a:ext uri="{9D8B030D-6E8A-4147-A177-3AD203B41FA5}">
                      <a16:colId xmlns:a16="http://schemas.microsoft.com/office/drawing/2014/main" val="20000"/>
                    </a:ext>
                  </a:extLst>
                </a:gridCol>
                <a:gridCol w="4667359">
                  <a:extLst>
                    <a:ext uri="{9D8B030D-6E8A-4147-A177-3AD203B41FA5}">
                      <a16:colId xmlns:a16="http://schemas.microsoft.com/office/drawing/2014/main" val="20001"/>
                    </a:ext>
                  </a:extLst>
                </a:gridCol>
              </a:tblGrid>
              <a:tr h="291898">
                <a:tc>
                  <a:txBody>
                    <a:bodyPr/>
                    <a:lstStyle/>
                    <a:p>
                      <a:pPr marL="92075">
                        <a:lnSpc>
                          <a:spcPct val="100000"/>
                        </a:lnSpc>
                        <a:spcBef>
                          <a:spcPts val="210"/>
                        </a:spcBef>
                      </a:pPr>
                      <a:r>
                        <a:rPr sz="1100" spc="-55" dirty="0">
                          <a:latin typeface="Trebuchet MS"/>
                          <a:cs typeface="Trebuchet MS"/>
                        </a:rPr>
                        <a:t>Protection</a:t>
                      </a:r>
                      <a:endParaRPr sz="1100" dirty="0">
                        <a:latin typeface="Trebuchet MS"/>
                        <a:cs typeface="Trebuchet MS"/>
                      </a:endParaRPr>
                    </a:p>
                  </a:txBody>
                  <a:tcPr marL="0" marR="0" marT="26670" marB="0">
                    <a:lnL w="38100">
                      <a:solidFill>
                        <a:srgbClr val="000000"/>
                      </a:solidFill>
                      <a:prstDash val="solid"/>
                    </a:lnL>
                    <a:lnR w="12700">
                      <a:solidFill>
                        <a:srgbClr val="000000"/>
                      </a:solidFill>
                      <a:prstDash val="solid"/>
                    </a:lnR>
                    <a:lnT w="38100">
                      <a:solidFill>
                        <a:srgbClr val="000000"/>
                      </a:solidFill>
                      <a:prstDash val="solid"/>
                    </a:lnT>
                    <a:lnB w="19050">
                      <a:solidFill>
                        <a:srgbClr val="000000"/>
                      </a:solidFill>
                      <a:prstDash val="solid"/>
                    </a:lnB>
                  </a:tcPr>
                </a:tc>
                <a:tc>
                  <a:txBody>
                    <a:bodyPr/>
                    <a:lstStyle/>
                    <a:p>
                      <a:pPr marL="92075">
                        <a:lnSpc>
                          <a:spcPct val="100000"/>
                        </a:lnSpc>
                        <a:spcBef>
                          <a:spcPts val="210"/>
                        </a:spcBef>
                      </a:pPr>
                      <a:r>
                        <a:rPr sz="1100" spc="-25" dirty="0">
                          <a:latin typeface="Trebuchet MS"/>
                          <a:cs typeface="Trebuchet MS"/>
                        </a:rPr>
                        <a:t>Qui</a:t>
                      </a:r>
                      <a:r>
                        <a:rPr sz="1100" spc="-110" dirty="0">
                          <a:latin typeface="Trebuchet MS"/>
                          <a:cs typeface="Trebuchet MS"/>
                        </a:rPr>
                        <a:t> </a:t>
                      </a:r>
                      <a:r>
                        <a:rPr sz="1100" spc="-60" dirty="0">
                          <a:latin typeface="Trebuchet MS"/>
                          <a:cs typeface="Trebuchet MS"/>
                        </a:rPr>
                        <a:t>peut</a:t>
                      </a:r>
                      <a:r>
                        <a:rPr sz="1100" spc="-105" dirty="0">
                          <a:latin typeface="Trebuchet MS"/>
                          <a:cs typeface="Trebuchet MS"/>
                        </a:rPr>
                        <a:t> </a:t>
                      </a:r>
                      <a:r>
                        <a:rPr sz="1100" spc="-65" dirty="0">
                          <a:latin typeface="Trebuchet MS"/>
                          <a:cs typeface="Trebuchet MS"/>
                        </a:rPr>
                        <a:t>accéder</a:t>
                      </a:r>
                      <a:r>
                        <a:rPr sz="1100" spc="-105" dirty="0">
                          <a:latin typeface="Trebuchet MS"/>
                          <a:cs typeface="Trebuchet MS"/>
                        </a:rPr>
                        <a:t> </a:t>
                      </a:r>
                      <a:r>
                        <a:rPr sz="1100" spc="-60" dirty="0">
                          <a:latin typeface="Trebuchet MS"/>
                          <a:cs typeface="Trebuchet MS"/>
                        </a:rPr>
                        <a:t>au</a:t>
                      </a:r>
                      <a:r>
                        <a:rPr sz="1100" spc="-105" dirty="0">
                          <a:latin typeface="Trebuchet MS"/>
                          <a:cs typeface="Trebuchet MS"/>
                        </a:rPr>
                        <a:t> </a:t>
                      </a:r>
                      <a:r>
                        <a:rPr sz="1100" spc="-65" dirty="0">
                          <a:latin typeface="Trebuchet MS"/>
                          <a:cs typeface="Trebuchet MS"/>
                        </a:rPr>
                        <a:t>fichier</a:t>
                      </a:r>
                      <a:r>
                        <a:rPr sz="1100" spc="-114" dirty="0">
                          <a:latin typeface="Trebuchet MS"/>
                          <a:cs typeface="Trebuchet MS"/>
                        </a:rPr>
                        <a:t> </a:t>
                      </a:r>
                      <a:r>
                        <a:rPr sz="1100" spc="-75" dirty="0">
                          <a:latin typeface="Trebuchet MS"/>
                          <a:cs typeface="Trebuchet MS"/>
                        </a:rPr>
                        <a:t>et</a:t>
                      </a:r>
                      <a:r>
                        <a:rPr sz="1100" spc="-105" dirty="0">
                          <a:latin typeface="Trebuchet MS"/>
                          <a:cs typeface="Trebuchet MS"/>
                        </a:rPr>
                        <a:t> </a:t>
                      </a:r>
                      <a:r>
                        <a:rPr sz="1100" spc="-50" dirty="0">
                          <a:latin typeface="Trebuchet MS"/>
                          <a:cs typeface="Trebuchet MS"/>
                        </a:rPr>
                        <a:t>de</a:t>
                      </a:r>
                      <a:r>
                        <a:rPr sz="1100" spc="-100" dirty="0">
                          <a:latin typeface="Trebuchet MS"/>
                          <a:cs typeface="Trebuchet MS"/>
                        </a:rPr>
                        <a:t> </a:t>
                      </a:r>
                      <a:r>
                        <a:rPr sz="1100" spc="-60" dirty="0">
                          <a:latin typeface="Trebuchet MS"/>
                          <a:cs typeface="Trebuchet MS"/>
                        </a:rPr>
                        <a:t>quelle</a:t>
                      </a:r>
                      <a:r>
                        <a:rPr sz="1100" spc="-110" dirty="0">
                          <a:latin typeface="Trebuchet MS"/>
                          <a:cs typeface="Trebuchet MS"/>
                        </a:rPr>
                        <a:t> </a:t>
                      </a:r>
                      <a:r>
                        <a:rPr sz="1100" spc="-55" dirty="0">
                          <a:latin typeface="Trebuchet MS"/>
                          <a:cs typeface="Trebuchet MS"/>
                        </a:rPr>
                        <a:t>façon</a:t>
                      </a:r>
                      <a:endParaRPr sz="1100">
                        <a:latin typeface="Trebuchet MS"/>
                        <a:cs typeface="Trebuchet MS"/>
                      </a:endParaRPr>
                    </a:p>
                  </a:txBody>
                  <a:tcPr marL="0" marR="0" marT="26670" marB="0">
                    <a:lnL w="12700">
                      <a:solidFill>
                        <a:srgbClr val="000000"/>
                      </a:solidFill>
                      <a:prstDash val="solid"/>
                    </a:lnL>
                    <a:lnR w="28575">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291897">
                <a:tc>
                  <a:txBody>
                    <a:bodyPr/>
                    <a:lstStyle/>
                    <a:p>
                      <a:pPr marL="92075">
                        <a:lnSpc>
                          <a:spcPct val="100000"/>
                        </a:lnSpc>
                        <a:spcBef>
                          <a:spcPts val="204"/>
                        </a:spcBef>
                      </a:pPr>
                      <a:r>
                        <a:rPr sz="1100" dirty="0">
                          <a:latin typeface="Trebuchet MS"/>
                          <a:cs typeface="Trebuchet MS"/>
                        </a:rPr>
                        <a:t>Mot</a:t>
                      </a:r>
                      <a:r>
                        <a:rPr sz="1100" spc="-100" dirty="0">
                          <a:latin typeface="Trebuchet MS"/>
                          <a:cs typeface="Trebuchet MS"/>
                        </a:rPr>
                        <a:t> </a:t>
                      </a:r>
                      <a:r>
                        <a:rPr sz="1100" dirty="0">
                          <a:latin typeface="Trebuchet MS"/>
                          <a:cs typeface="Trebuchet MS"/>
                        </a:rPr>
                        <a:t>de</a:t>
                      </a:r>
                      <a:r>
                        <a:rPr sz="1100" spc="-105" dirty="0">
                          <a:latin typeface="Trebuchet MS"/>
                          <a:cs typeface="Trebuchet MS"/>
                        </a:rPr>
                        <a:t> </a:t>
                      </a:r>
                      <a:r>
                        <a:rPr sz="1100" dirty="0">
                          <a:latin typeface="Trebuchet MS"/>
                          <a:cs typeface="Trebuchet MS"/>
                        </a:rPr>
                        <a:t>passe</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spc="10" dirty="0">
                          <a:latin typeface="Trebuchet MS"/>
                          <a:cs typeface="Trebuchet MS"/>
                        </a:rPr>
                        <a:t>Mot</a:t>
                      </a:r>
                      <a:r>
                        <a:rPr sz="1100" spc="-100" dirty="0">
                          <a:latin typeface="Trebuchet MS"/>
                          <a:cs typeface="Trebuchet MS"/>
                        </a:rPr>
                        <a:t> </a:t>
                      </a:r>
                      <a:r>
                        <a:rPr sz="1100" spc="-50" dirty="0">
                          <a:latin typeface="Trebuchet MS"/>
                          <a:cs typeface="Trebuchet MS"/>
                        </a:rPr>
                        <a:t>de</a:t>
                      </a:r>
                      <a:r>
                        <a:rPr sz="1100" spc="-105" dirty="0">
                          <a:latin typeface="Trebuchet MS"/>
                          <a:cs typeface="Trebuchet MS"/>
                        </a:rPr>
                        <a:t> </a:t>
                      </a:r>
                      <a:r>
                        <a:rPr sz="1100" spc="-60" dirty="0">
                          <a:latin typeface="Trebuchet MS"/>
                          <a:cs typeface="Trebuchet MS"/>
                        </a:rPr>
                        <a:t>passe</a:t>
                      </a:r>
                      <a:r>
                        <a:rPr sz="1100" spc="-100" dirty="0">
                          <a:latin typeface="Trebuchet MS"/>
                          <a:cs typeface="Trebuchet MS"/>
                        </a:rPr>
                        <a:t> </a:t>
                      </a:r>
                      <a:r>
                        <a:rPr sz="1100" spc="-60" dirty="0">
                          <a:latin typeface="Trebuchet MS"/>
                          <a:cs typeface="Trebuchet MS"/>
                        </a:rPr>
                        <a:t>requis</a:t>
                      </a:r>
                      <a:r>
                        <a:rPr sz="1100" spc="-105" dirty="0">
                          <a:latin typeface="Trebuchet MS"/>
                          <a:cs typeface="Trebuchet MS"/>
                        </a:rPr>
                        <a:t> </a:t>
                      </a:r>
                      <a:r>
                        <a:rPr sz="1100" spc="-45" dirty="0">
                          <a:latin typeface="Trebuchet MS"/>
                          <a:cs typeface="Trebuchet MS"/>
                        </a:rPr>
                        <a:t>pour</a:t>
                      </a:r>
                      <a:r>
                        <a:rPr sz="1100" spc="-105" dirty="0">
                          <a:latin typeface="Trebuchet MS"/>
                          <a:cs typeface="Trebuchet MS"/>
                        </a:rPr>
                        <a:t> </a:t>
                      </a:r>
                      <a:r>
                        <a:rPr sz="1100" spc="-60" dirty="0">
                          <a:latin typeface="Trebuchet MS"/>
                          <a:cs typeface="Trebuchet MS"/>
                        </a:rPr>
                        <a:t>accéder</a:t>
                      </a:r>
                      <a:r>
                        <a:rPr sz="1100" spc="-100" dirty="0">
                          <a:latin typeface="Trebuchet MS"/>
                          <a:cs typeface="Trebuchet MS"/>
                        </a:rPr>
                        <a:t> </a:t>
                      </a:r>
                      <a:r>
                        <a:rPr sz="1100" spc="-60" dirty="0">
                          <a:latin typeface="Trebuchet MS"/>
                          <a:cs typeface="Trebuchet MS"/>
                        </a:rPr>
                        <a:t>au</a:t>
                      </a:r>
                      <a:r>
                        <a:rPr sz="1100" spc="-105" dirty="0">
                          <a:latin typeface="Trebuchet MS"/>
                          <a:cs typeface="Trebuchet MS"/>
                        </a:rPr>
                        <a:t> </a:t>
                      </a:r>
                      <a:r>
                        <a:rPr sz="1100" spc="-65" dirty="0">
                          <a:latin typeface="Trebuchet MS"/>
                          <a:cs typeface="Trebuchet MS"/>
                        </a:rPr>
                        <a:t>fichier</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291038">
                <a:tc>
                  <a:txBody>
                    <a:bodyPr/>
                    <a:lstStyle/>
                    <a:p>
                      <a:pPr marL="92075">
                        <a:lnSpc>
                          <a:spcPct val="100000"/>
                        </a:lnSpc>
                        <a:spcBef>
                          <a:spcPts val="204"/>
                        </a:spcBef>
                      </a:pPr>
                      <a:r>
                        <a:rPr sz="1100" spc="-60" dirty="0">
                          <a:latin typeface="Trebuchet MS"/>
                          <a:cs typeface="Trebuchet MS"/>
                        </a:rPr>
                        <a:t>Créateur</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spc="-5" dirty="0">
                          <a:latin typeface="Trebuchet MS"/>
                          <a:cs typeface="Trebuchet MS"/>
                        </a:rPr>
                        <a:t>Personn</a:t>
                      </a:r>
                      <a:r>
                        <a:rPr sz="1100" dirty="0">
                          <a:latin typeface="Trebuchet MS"/>
                          <a:cs typeface="Trebuchet MS"/>
                        </a:rPr>
                        <a:t>e</a:t>
                      </a:r>
                      <a:r>
                        <a:rPr sz="1100" spc="-105" dirty="0">
                          <a:latin typeface="Trebuchet MS"/>
                          <a:cs typeface="Trebuchet MS"/>
                        </a:rPr>
                        <a:t> </a:t>
                      </a:r>
                      <a:r>
                        <a:rPr sz="1100" spc="-5" dirty="0">
                          <a:latin typeface="Trebuchet MS"/>
                          <a:cs typeface="Trebuchet MS"/>
                        </a:rPr>
                        <a:t>qu</a:t>
                      </a:r>
                      <a:r>
                        <a:rPr sz="1100" dirty="0">
                          <a:latin typeface="Trebuchet MS"/>
                          <a:cs typeface="Trebuchet MS"/>
                        </a:rPr>
                        <a:t>i</a:t>
                      </a:r>
                      <a:r>
                        <a:rPr sz="1100" spc="-110" dirty="0">
                          <a:latin typeface="Trebuchet MS"/>
                          <a:cs typeface="Trebuchet MS"/>
                        </a:rPr>
                        <a:t> </a:t>
                      </a:r>
                      <a:r>
                        <a:rPr sz="1100" dirty="0">
                          <a:latin typeface="Trebuchet MS"/>
                          <a:cs typeface="Trebuchet MS"/>
                        </a:rPr>
                        <a:t>a</a:t>
                      </a:r>
                      <a:r>
                        <a:rPr sz="1100" spc="-105" dirty="0">
                          <a:latin typeface="Trebuchet MS"/>
                          <a:cs typeface="Trebuchet MS"/>
                        </a:rPr>
                        <a:t> </a:t>
                      </a:r>
                      <a:r>
                        <a:rPr sz="1100" spc="-5" dirty="0">
                          <a:latin typeface="Trebuchet MS"/>
                          <a:cs typeface="Trebuchet MS"/>
                        </a:rPr>
                        <a:t>cré</a:t>
                      </a:r>
                      <a:r>
                        <a:rPr sz="1100" dirty="0">
                          <a:latin typeface="Trebuchet MS"/>
                          <a:cs typeface="Trebuchet MS"/>
                        </a:rPr>
                        <a:t>é</a:t>
                      </a:r>
                      <a:r>
                        <a:rPr sz="1100" spc="-110" dirty="0">
                          <a:latin typeface="Trebuchet MS"/>
                          <a:cs typeface="Trebuchet MS"/>
                        </a:rPr>
                        <a:t> </a:t>
                      </a:r>
                      <a:r>
                        <a:rPr sz="1100" spc="-5" dirty="0">
                          <a:latin typeface="Trebuchet MS"/>
                          <a:cs typeface="Trebuchet MS"/>
                        </a:rPr>
                        <a:t>l</a:t>
                      </a:r>
                      <a:r>
                        <a:rPr sz="1100" dirty="0">
                          <a:latin typeface="Trebuchet MS"/>
                          <a:cs typeface="Trebuchet MS"/>
                        </a:rPr>
                        <a:t>e</a:t>
                      </a:r>
                      <a:r>
                        <a:rPr sz="1100" spc="-105" dirty="0">
                          <a:latin typeface="Trebuchet MS"/>
                          <a:cs typeface="Trebuchet MS"/>
                        </a:rPr>
                        <a:t> </a:t>
                      </a:r>
                      <a:r>
                        <a:rPr sz="1100" spc="-5" dirty="0">
                          <a:latin typeface="Trebuchet MS"/>
                          <a:cs typeface="Trebuchet MS"/>
                        </a:rPr>
                        <a:t>fichier</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291897">
                <a:tc>
                  <a:txBody>
                    <a:bodyPr/>
                    <a:lstStyle/>
                    <a:p>
                      <a:pPr marL="92075">
                        <a:lnSpc>
                          <a:spcPct val="100000"/>
                        </a:lnSpc>
                        <a:spcBef>
                          <a:spcPts val="204"/>
                        </a:spcBef>
                      </a:pPr>
                      <a:r>
                        <a:rPr sz="1100" spc="-60" dirty="0">
                          <a:latin typeface="Trebuchet MS"/>
                          <a:cs typeface="Trebuchet MS"/>
                        </a:rPr>
                        <a:t>Propriétaire</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spc="-60" dirty="0">
                          <a:latin typeface="Trebuchet MS"/>
                          <a:cs typeface="Trebuchet MS"/>
                        </a:rPr>
                        <a:t>Propriétaire</a:t>
                      </a:r>
                      <a:r>
                        <a:rPr sz="1100" spc="-105" dirty="0">
                          <a:latin typeface="Trebuchet MS"/>
                          <a:cs typeface="Trebuchet MS"/>
                        </a:rPr>
                        <a:t> </a:t>
                      </a:r>
                      <a:r>
                        <a:rPr sz="1100" spc="-60" dirty="0">
                          <a:latin typeface="Trebuchet MS"/>
                          <a:cs typeface="Trebuchet MS"/>
                        </a:rPr>
                        <a:t>courant</a:t>
                      </a:r>
                      <a:r>
                        <a:rPr sz="1100" spc="-100" dirty="0">
                          <a:latin typeface="Trebuchet MS"/>
                          <a:cs typeface="Trebuchet MS"/>
                        </a:rPr>
                        <a:t> </a:t>
                      </a:r>
                      <a:r>
                        <a:rPr sz="1100" spc="-45" dirty="0">
                          <a:latin typeface="Trebuchet MS"/>
                          <a:cs typeface="Trebuchet MS"/>
                        </a:rPr>
                        <a:t>du</a:t>
                      </a:r>
                      <a:r>
                        <a:rPr sz="1100" spc="-105" dirty="0">
                          <a:latin typeface="Trebuchet MS"/>
                          <a:cs typeface="Trebuchet MS"/>
                        </a:rPr>
                        <a:t> </a:t>
                      </a:r>
                      <a:r>
                        <a:rPr sz="1100" spc="-60" dirty="0">
                          <a:latin typeface="Trebuchet MS"/>
                          <a:cs typeface="Trebuchet MS"/>
                        </a:rPr>
                        <a:t>fichier</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291039">
                <a:tc>
                  <a:txBody>
                    <a:bodyPr/>
                    <a:lstStyle/>
                    <a:p>
                      <a:pPr marL="92075">
                        <a:lnSpc>
                          <a:spcPct val="100000"/>
                        </a:lnSpc>
                        <a:spcBef>
                          <a:spcPts val="204"/>
                        </a:spcBef>
                      </a:pPr>
                      <a:r>
                        <a:rPr sz="1100" spc="-5" dirty="0">
                          <a:latin typeface="Trebuchet MS"/>
                          <a:cs typeface="Trebuchet MS"/>
                        </a:rPr>
                        <a:t>I</a:t>
                      </a:r>
                      <a:r>
                        <a:rPr sz="1100" spc="5" dirty="0">
                          <a:latin typeface="Trebuchet MS"/>
                          <a:cs typeface="Trebuchet MS"/>
                        </a:rPr>
                        <a:t>n</a:t>
                      </a:r>
                      <a:r>
                        <a:rPr sz="1100" dirty="0">
                          <a:latin typeface="Trebuchet MS"/>
                          <a:cs typeface="Trebuchet MS"/>
                        </a:rPr>
                        <a:t>dicateur</a:t>
                      </a:r>
                      <a:r>
                        <a:rPr sz="1100" spc="-110" dirty="0">
                          <a:latin typeface="Trebuchet MS"/>
                          <a:cs typeface="Trebuchet MS"/>
                        </a:rPr>
                        <a:t> </a:t>
                      </a:r>
                      <a:r>
                        <a:rPr sz="1100" spc="-5" dirty="0">
                          <a:latin typeface="Trebuchet MS"/>
                          <a:cs typeface="Trebuchet MS"/>
                        </a:rPr>
                        <a:t>lectur</a:t>
                      </a:r>
                      <a:r>
                        <a:rPr sz="1100" dirty="0">
                          <a:latin typeface="Trebuchet MS"/>
                          <a:cs typeface="Trebuchet MS"/>
                        </a:rPr>
                        <a:t>e</a:t>
                      </a:r>
                      <a:r>
                        <a:rPr sz="1100" spc="-105" dirty="0">
                          <a:latin typeface="Trebuchet MS"/>
                          <a:cs typeface="Trebuchet MS"/>
                        </a:rPr>
                        <a:t> </a:t>
                      </a:r>
                      <a:r>
                        <a:rPr sz="1100" spc="-5" dirty="0">
                          <a:latin typeface="Trebuchet MS"/>
                          <a:cs typeface="Trebuchet MS"/>
                        </a:rPr>
                        <a:t>seule</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spc="-25" dirty="0">
                          <a:latin typeface="Trebuchet MS"/>
                          <a:cs typeface="Trebuchet MS"/>
                        </a:rPr>
                        <a:t>0</a:t>
                      </a:r>
                      <a:r>
                        <a:rPr sz="1100" spc="-105" dirty="0">
                          <a:latin typeface="Trebuchet MS"/>
                          <a:cs typeface="Trebuchet MS"/>
                        </a:rPr>
                        <a:t> </a:t>
                      </a:r>
                      <a:r>
                        <a:rPr sz="1100" spc="-45" dirty="0">
                          <a:latin typeface="Trebuchet MS"/>
                          <a:cs typeface="Trebuchet MS"/>
                        </a:rPr>
                        <a:t>pour</a:t>
                      </a:r>
                      <a:r>
                        <a:rPr sz="1100" spc="-105" dirty="0">
                          <a:latin typeface="Trebuchet MS"/>
                          <a:cs typeface="Trebuchet MS"/>
                        </a:rPr>
                        <a:t> </a:t>
                      </a:r>
                      <a:r>
                        <a:rPr sz="1100" spc="-65" dirty="0">
                          <a:latin typeface="Trebuchet MS"/>
                          <a:cs typeface="Trebuchet MS"/>
                        </a:rPr>
                        <a:t>lecture</a:t>
                      </a:r>
                      <a:r>
                        <a:rPr sz="1100" spc="-100" dirty="0">
                          <a:latin typeface="Trebuchet MS"/>
                          <a:cs typeface="Trebuchet MS"/>
                        </a:rPr>
                        <a:t> </a:t>
                      </a:r>
                      <a:r>
                        <a:rPr sz="1100" spc="-150" dirty="0">
                          <a:latin typeface="Trebuchet MS"/>
                          <a:cs typeface="Trebuchet MS"/>
                        </a:rPr>
                        <a:t>/</a:t>
                      </a:r>
                      <a:r>
                        <a:rPr sz="1100" spc="-114" dirty="0">
                          <a:latin typeface="Trebuchet MS"/>
                          <a:cs typeface="Trebuchet MS"/>
                        </a:rPr>
                        <a:t> </a:t>
                      </a:r>
                      <a:r>
                        <a:rPr sz="1100" spc="-80" dirty="0">
                          <a:latin typeface="Trebuchet MS"/>
                          <a:cs typeface="Trebuchet MS"/>
                        </a:rPr>
                        <a:t>écriture,</a:t>
                      </a:r>
                      <a:r>
                        <a:rPr sz="1100" spc="-105" dirty="0">
                          <a:latin typeface="Trebuchet MS"/>
                          <a:cs typeface="Trebuchet MS"/>
                        </a:rPr>
                        <a:t> </a:t>
                      </a:r>
                      <a:r>
                        <a:rPr sz="1100" spc="-25" dirty="0">
                          <a:latin typeface="Trebuchet MS"/>
                          <a:cs typeface="Trebuchet MS"/>
                        </a:rPr>
                        <a:t>1</a:t>
                      </a:r>
                      <a:r>
                        <a:rPr sz="1100" spc="-110" dirty="0">
                          <a:latin typeface="Trebuchet MS"/>
                          <a:cs typeface="Trebuchet MS"/>
                        </a:rPr>
                        <a:t> </a:t>
                      </a:r>
                      <a:r>
                        <a:rPr sz="1100" spc="-45" dirty="0">
                          <a:latin typeface="Trebuchet MS"/>
                          <a:cs typeface="Trebuchet MS"/>
                        </a:rPr>
                        <a:t>pour</a:t>
                      </a:r>
                      <a:r>
                        <a:rPr sz="1100" spc="-100" dirty="0">
                          <a:latin typeface="Trebuchet MS"/>
                          <a:cs typeface="Trebuchet MS"/>
                        </a:rPr>
                        <a:t> </a:t>
                      </a:r>
                      <a:r>
                        <a:rPr sz="1100" spc="-70" dirty="0">
                          <a:latin typeface="Trebuchet MS"/>
                          <a:cs typeface="Trebuchet MS"/>
                        </a:rPr>
                        <a:t>lecture</a:t>
                      </a:r>
                      <a:r>
                        <a:rPr sz="1100" spc="-105" dirty="0">
                          <a:latin typeface="Trebuchet MS"/>
                          <a:cs typeface="Trebuchet MS"/>
                        </a:rPr>
                        <a:t> </a:t>
                      </a:r>
                      <a:r>
                        <a:rPr sz="1100" spc="-60" dirty="0">
                          <a:latin typeface="Trebuchet MS"/>
                          <a:cs typeface="Trebuchet MS"/>
                        </a:rPr>
                        <a:t>seule</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291897">
                <a:tc>
                  <a:txBody>
                    <a:bodyPr/>
                    <a:lstStyle/>
                    <a:p>
                      <a:pPr marL="92075">
                        <a:lnSpc>
                          <a:spcPct val="100000"/>
                        </a:lnSpc>
                        <a:spcBef>
                          <a:spcPts val="210"/>
                        </a:spcBef>
                      </a:pPr>
                      <a:r>
                        <a:rPr sz="1100" dirty="0">
                          <a:latin typeface="Trebuchet MS"/>
                          <a:cs typeface="Trebuchet MS"/>
                        </a:rPr>
                        <a:t>I</a:t>
                      </a:r>
                      <a:r>
                        <a:rPr sz="1100" spc="5" dirty="0">
                          <a:latin typeface="Trebuchet MS"/>
                          <a:cs typeface="Trebuchet MS"/>
                        </a:rPr>
                        <a:t>n</a:t>
                      </a:r>
                      <a:r>
                        <a:rPr sz="1100" dirty="0">
                          <a:latin typeface="Trebuchet MS"/>
                          <a:cs typeface="Trebuchet MS"/>
                        </a:rPr>
                        <a:t>dicateur</a:t>
                      </a:r>
                      <a:r>
                        <a:rPr sz="1100" spc="-105" dirty="0">
                          <a:latin typeface="Trebuchet MS"/>
                          <a:cs typeface="Trebuchet MS"/>
                        </a:rPr>
                        <a:t> </a:t>
                      </a:r>
                      <a:r>
                        <a:rPr sz="1100" spc="-5" dirty="0">
                          <a:latin typeface="Trebuchet MS"/>
                          <a:cs typeface="Trebuchet MS"/>
                        </a:rPr>
                        <a:t>fichie</a:t>
                      </a:r>
                      <a:r>
                        <a:rPr sz="1100" dirty="0">
                          <a:latin typeface="Trebuchet MS"/>
                          <a:cs typeface="Trebuchet MS"/>
                        </a:rPr>
                        <a:t>r</a:t>
                      </a:r>
                      <a:r>
                        <a:rPr sz="1100" spc="-105" dirty="0">
                          <a:latin typeface="Trebuchet MS"/>
                          <a:cs typeface="Trebuchet MS"/>
                        </a:rPr>
                        <a:t> </a:t>
                      </a:r>
                      <a:r>
                        <a:rPr sz="1100" dirty="0">
                          <a:latin typeface="Trebuchet MS"/>
                          <a:cs typeface="Trebuchet MS"/>
                        </a:rPr>
                        <a:t>caché</a:t>
                      </a:r>
                      <a:endParaRPr sz="1100">
                        <a:latin typeface="Trebuchet MS"/>
                        <a:cs typeface="Trebuchet MS"/>
                      </a:endParaRPr>
                    </a:p>
                  </a:txBody>
                  <a:tcPr marL="0" marR="0" marT="26670"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10"/>
                        </a:spcBef>
                      </a:pPr>
                      <a:r>
                        <a:rPr sz="1100" spc="-25" dirty="0">
                          <a:latin typeface="Trebuchet MS"/>
                          <a:cs typeface="Trebuchet MS"/>
                        </a:rPr>
                        <a:t>0</a:t>
                      </a:r>
                      <a:r>
                        <a:rPr sz="1100" spc="-105" dirty="0">
                          <a:latin typeface="Trebuchet MS"/>
                          <a:cs typeface="Trebuchet MS"/>
                        </a:rPr>
                        <a:t> </a:t>
                      </a:r>
                      <a:r>
                        <a:rPr sz="1100" spc="-45" dirty="0">
                          <a:latin typeface="Trebuchet MS"/>
                          <a:cs typeface="Trebuchet MS"/>
                        </a:rPr>
                        <a:t>pour</a:t>
                      </a:r>
                      <a:r>
                        <a:rPr sz="1100" spc="-105" dirty="0">
                          <a:latin typeface="Trebuchet MS"/>
                          <a:cs typeface="Trebuchet MS"/>
                        </a:rPr>
                        <a:t> </a:t>
                      </a:r>
                      <a:r>
                        <a:rPr sz="1100" spc="-65" dirty="0">
                          <a:latin typeface="Trebuchet MS"/>
                          <a:cs typeface="Trebuchet MS"/>
                        </a:rPr>
                        <a:t>fichier</a:t>
                      </a:r>
                      <a:r>
                        <a:rPr sz="1100" spc="-105" dirty="0">
                          <a:latin typeface="Trebuchet MS"/>
                          <a:cs typeface="Trebuchet MS"/>
                        </a:rPr>
                        <a:t> </a:t>
                      </a:r>
                      <a:r>
                        <a:rPr sz="1100" spc="-70" dirty="0">
                          <a:latin typeface="Trebuchet MS"/>
                          <a:cs typeface="Trebuchet MS"/>
                        </a:rPr>
                        <a:t>normal,</a:t>
                      </a:r>
                      <a:r>
                        <a:rPr sz="1100" spc="-105" dirty="0">
                          <a:latin typeface="Trebuchet MS"/>
                          <a:cs typeface="Trebuchet MS"/>
                        </a:rPr>
                        <a:t> </a:t>
                      </a:r>
                      <a:r>
                        <a:rPr sz="1100" spc="-25" dirty="0">
                          <a:latin typeface="Trebuchet MS"/>
                          <a:cs typeface="Trebuchet MS"/>
                        </a:rPr>
                        <a:t>1</a:t>
                      </a:r>
                      <a:r>
                        <a:rPr sz="1100" spc="-110" dirty="0">
                          <a:latin typeface="Trebuchet MS"/>
                          <a:cs typeface="Trebuchet MS"/>
                        </a:rPr>
                        <a:t> </a:t>
                      </a:r>
                      <a:r>
                        <a:rPr sz="1100" spc="-45" dirty="0">
                          <a:latin typeface="Trebuchet MS"/>
                          <a:cs typeface="Trebuchet MS"/>
                        </a:rPr>
                        <a:t>pour</a:t>
                      </a:r>
                      <a:r>
                        <a:rPr sz="1100" spc="-105" dirty="0">
                          <a:latin typeface="Trebuchet MS"/>
                          <a:cs typeface="Trebuchet MS"/>
                        </a:rPr>
                        <a:t> </a:t>
                      </a:r>
                      <a:r>
                        <a:rPr sz="1100" spc="-65" dirty="0">
                          <a:latin typeface="Trebuchet MS"/>
                          <a:cs typeface="Trebuchet MS"/>
                        </a:rPr>
                        <a:t>fichier</a:t>
                      </a:r>
                      <a:r>
                        <a:rPr sz="1100" spc="-105" dirty="0">
                          <a:latin typeface="Trebuchet MS"/>
                          <a:cs typeface="Trebuchet MS"/>
                        </a:rPr>
                        <a:t> </a:t>
                      </a:r>
                      <a:r>
                        <a:rPr sz="1100" spc="-40" dirty="0">
                          <a:latin typeface="Trebuchet MS"/>
                          <a:cs typeface="Trebuchet MS"/>
                        </a:rPr>
                        <a:t>non</a:t>
                      </a:r>
                      <a:r>
                        <a:rPr sz="1100" spc="-105" dirty="0">
                          <a:latin typeface="Trebuchet MS"/>
                          <a:cs typeface="Trebuchet MS"/>
                        </a:rPr>
                        <a:t> </a:t>
                      </a:r>
                      <a:r>
                        <a:rPr sz="1100" spc="-65" dirty="0">
                          <a:latin typeface="Trebuchet MS"/>
                          <a:cs typeface="Trebuchet MS"/>
                        </a:rPr>
                        <a:t>affiché</a:t>
                      </a:r>
                      <a:r>
                        <a:rPr sz="1100" spc="-105" dirty="0">
                          <a:latin typeface="Trebuchet MS"/>
                          <a:cs typeface="Trebuchet MS"/>
                        </a:rPr>
                        <a:t> </a:t>
                      </a:r>
                      <a:r>
                        <a:rPr sz="1100" spc="-55" dirty="0">
                          <a:latin typeface="Trebuchet MS"/>
                          <a:cs typeface="Trebuchet MS"/>
                        </a:rPr>
                        <a:t>dans</a:t>
                      </a:r>
                      <a:r>
                        <a:rPr sz="1100" spc="-105" dirty="0">
                          <a:latin typeface="Trebuchet MS"/>
                          <a:cs typeface="Trebuchet MS"/>
                        </a:rPr>
                        <a:t> </a:t>
                      </a:r>
                      <a:r>
                        <a:rPr sz="1100" spc="-55" dirty="0">
                          <a:latin typeface="Trebuchet MS"/>
                          <a:cs typeface="Trebuchet MS"/>
                        </a:rPr>
                        <a:t>listage</a:t>
                      </a:r>
                      <a:endParaRPr sz="1100">
                        <a:latin typeface="Trebuchet MS"/>
                        <a:cs typeface="Trebuchet MS"/>
                      </a:endParaRPr>
                    </a:p>
                  </a:txBody>
                  <a:tcPr marL="0" marR="0" marT="26670"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291038">
                <a:tc>
                  <a:txBody>
                    <a:bodyPr/>
                    <a:lstStyle/>
                    <a:p>
                      <a:pPr marL="92075">
                        <a:lnSpc>
                          <a:spcPct val="100000"/>
                        </a:lnSpc>
                        <a:spcBef>
                          <a:spcPts val="204"/>
                        </a:spcBef>
                      </a:pPr>
                      <a:r>
                        <a:rPr sz="1100" dirty="0">
                          <a:latin typeface="Trebuchet MS"/>
                          <a:cs typeface="Trebuchet MS"/>
                        </a:rPr>
                        <a:t>Indicateur</a:t>
                      </a:r>
                      <a:r>
                        <a:rPr sz="1100" spc="-105" dirty="0">
                          <a:latin typeface="Trebuchet MS"/>
                          <a:cs typeface="Trebuchet MS"/>
                        </a:rPr>
                        <a:t> </a:t>
                      </a:r>
                      <a:r>
                        <a:rPr sz="1100" dirty="0">
                          <a:latin typeface="Trebuchet MS"/>
                          <a:cs typeface="Trebuchet MS"/>
                        </a:rPr>
                        <a:t>fic</a:t>
                      </a:r>
                      <a:r>
                        <a:rPr sz="1100" spc="-10" dirty="0">
                          <a:latin typeface="Trebuchet MS"/>
                          <a:cs typeface="Trebuchet MS"/>
                        </a:rPr>
                        <a:t>h</a:t>
                      </a:r>
                      <a:r>
                        <a:rPr sz="1100" dirty="0">
                          <a:latin typeface="Trebuchet MS"/>
                          <a:cs typeface="Trebuchet MS"/>
                        </a:rPr>
                        <a:t>ier</a:t>
                      </a:r>
                      <a:r>
                        <a:rPr sz="1100" spc="-105" dirty="0">
                          <a:latin typeface="Trebuchet MS"/>
                          <a:cs typeface="Trebuchet MS"/>
                        </a:rPr>
                        <a:t> </a:t>
                      </a:r>
                      <a:r>
                        <a:rPr sz="1100" dirty="0">
                          <a:latin typeface="Trebuchet MS"/>
                          <a:cs typeface="Trebuchet MS"/>
                        </a:rPr>
                        <a:t>système</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dirty="0">
                          <a:latin typeface="Trebuchet MS"/>
                          <a:cs typeface="Trebuchet MS"/>
                        </a:rPr>
                        <a:t>0</a:t>
                      </a:r>
                      <a:r>
                        <a:rPr sz="1100" spc="-105" dirty="0">
                          <a:latin typeface="Trebuchet MS"/>
                          <a:cs typeface="Trebuchet MS"/>
                        </a:rPr>
                        <a:t> </a:t>
                      </a:r>
                      <a:r>
                        <a:rPr sz="1100" dirty="0">
                          <a:latin typeface="Trebuchet MS"/>
                          <a:cs typeface="Trebuchet MS"/>
                        </a:rPr>
                        <a:t>pour</a:t>
                      </a:r>
                      <a:r>
                        <a:rPr sz="1100" spc="-105" dirty="0">
                          <a:latin typeface="Trebuchet MS"/>
                          <a:cs typeface="Trebuchet MS"/>
                        </a:rPr>
                        <a:t> </a:t>
                      </a:r>
                      <a:r>
                        <a:rPr sz="1100" spc="-5" dirty="0">
                          <a:latin typeface="Trebuchet MS"/>
                          <a:cs typeface="Trebuchet MS"/>
                        </a:rPr>
                        <a:t>fichie</a:t>
                      </a:r>
                      <a:r>
                        <a:rPr sz="1100" dirty="0">
                          <a:latin typeface="Trebuchet MS"/>
                          <a:cs typeface="Trebuchet MS"/>
                        </a:rPr>
                        <a:t>r</a:t>
                      </a:r>
                      <a:r>
                        <a:rPr sz="1100" spc="-110" dirty="0">
                          <a:latin typeface="Trebuchet MS"/>
                          <a:cs typeface="Trebuchet MS"/>
                        </a:rPr>
                        <a:t> </a:t>
                      </a:r>
                      <a:r>
                        <a:rPr sz="1100" dirty="0">
                          <a:latin typeface="Trebuchet MS"/>
                          <a:cs typeface="Trebuchet MS"/>
                        </a:rPr>
                        <a:t>no</a:t>
                      </a:r>
                      <a:r>
                        <a:rPr sz="1100" spc="5" dirty="0">
                          <a:latin typeface="Trebuchet MS"/>
                          <a:cs typeface="Trebuchet MS"/>
                        </a:rPr>
                        <a:t>r</a:t>
                      </a:r>
                      <a:r>
                        <a:rPr sz="1100" dirty="0">
                          <a:latin typeface="Trebuchet MS"/>
                          <a:cs typeface="Trebuchet MS"/>
                        </a:rPr>
                        <a:t>mal,</a:t>
                      </a:r>
                      <a:r>
                        <a:rPr sz="1100" spc="-105" dirty="0">
                          <a:latin typeface="Trebuchet MS"/>
                          <a:cs typeface="Trebuchet MS"/>
                        </a:rPr>
                        <a:t> </a:t>
                      </a:r>
                      <a:r>
                        <a:rPr sz="1100" dirty="0">
                          <a:latin typeface="Trebuchet MS"/>
                          <a:cs typeface="Trebuchet MS"/>
                        </a:rPr>
                        <a:t>1</a:t>
                      </a:r>
                      <a:r>
                        <a:rPr sz="1100" spc="-114" dirty="0">
                          <a:latin typeface="Trebuchet MS"/>
                          <a:cs typeface="Trebuchet MS"/>
                        </a:rPr>
                        <a:t> </a:t>
                      </a:r>
                      <a:r>
                        <a:rPr sz="1100" dirty="0">
                          <a:latin typeface="Trebuchet MS"/>
                          <a:cs typeface="Trebuchet MS"/>
                        </a:rPr>
                        <a:t>pour</a:t>
                      </a:r>
                      <a:r>
                        <a:rPr sz="1100" spc="-105" dirty="0">
                          <a:latin typeface="Trebuchet MS"/>
                          <a:cs typeface="Trebuchet MS"/>
                        </a:rPr>
                        <a:t> </a:t>
                      </a:r>
                      <a:r>
                        <a:rPr sz="1100" spc="-5" dirty="0">
                          <a:latin typeface="Trebuchet MS"/>
                          <a:cs typeface="Trebuchet MS"/>
                        </a:rPr>
                        <a:t>fichie</a:t>
                      </a:r>
                      <a:r>
                        <a:rPr sz="1100" dirty="0">
                          <a:latin typeface="Trebuchet MS"/>
                          <a:cs typeface="Trebuchet MS"/>
                        </a:rPr>
                        <a:t>r</a:t>
                      </a:r>
                      <a:r>
                        <a:rPr sz="1100" spc="-105" dirty="0">
                          <a:latin typeface="Trebuchet MS"/>
                          <a:cs typeface="Trebuchet MS"/>
                        </a:rPr>
                        <a:t> </a:t>
                      </a:r>
                      <a:r>
                        <a:rPr sz="1100" dirty="0">
                          <a:latin typeface="Trebuchet MS"/>
                          <a:cs typeface="Trebuchet MS"/>
                        </a:rPr>
                        <a:t>système</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291897">
                <a:tc>
                  <a:txBody>
                    <a:bodyPr/>
                    <a:lstStyle/>
                    <a:p>
                      <a:pPr marL="92075">
                        <a:lnSpc>
                          <a:spcPct val="100000"/>
                        </a:lnSpc>
                        <a:spcBef>
                          <a:spcPts val="215"/>
                        </a:spcBef>
                      </a:pPr>
                      <a:r>
                        <a:rPr sz="1100" dirty="0">
                          <a:latin typeface="Trebuchet MS"/>
                          <a:cs typeface="Trebuchet MS"/>
                        </a:rPr>
                        <a:t>Indicateur</a:t>
                      </a:r>
                      <a:r>
                        <a:rPr sz="1100" spc="-105" dirty="0">
                          <a:latin typeface="Trebuchet MS"/>
                          <a:cs typeface="Trebuchet MS"/>
                        </a:rPr>
                        <a:t> </a:t>
                      </a:r>
                      <a:r>
                        <a:rPr sz="1100" dirty="0">
                          <a:latin typeface="Trebuchet MS"/>
                          <a:cs typeface="Trebuchet MS"/>
                        </a:rPr>
                        <a:t>d’archivage</a:t>
                      </a:r>
                      <a:endParaRPr sz="1100">
                        <a:latin typeface="Trebuchet MS"/>
                        <a:cs typeface="Trebuchet MS"/>
                      </a:endParaRPr>
                    </a:p>
                  </a:txBody>
                  <a:tcPr marL="0" marR="0" marT="27305"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15"/>
                        </a:spcBef>
                      </a:pPr>
                      <a:r>
                        <a:rPr sz="1100" dirty="0">
                          <a:latin typeface="Trebuchet MS"/>
                          <a:cs typeface="Trebuchet MS"/>
                        </a:rPr>
                        <a:t>0</a:t>
                      </a:r>
                      <a:r>
                        <a:rPr sz="1100" spc="-110" dirty="0">
                          <a:latin typeface="Trebuchet MS"/>
                          <a:cs typeface="Trebuchet MS"/>
                        </a:rPr>
                        <a:t> </a:t>
                      </a:r>
                      <a:r>
                        <a:rPr sz="1100" spc="-5" dirty="0">
                          <a:latin typeface="Trebuchet MS"/>
                          <a:cs typeface="Trebuchet MS"/>
                        </a:rPr>
                        <a:t>l</a:t>
                      </a:r>
                      <a:r>
                        <a:rPr sz="1100" dirty="0">
                          <a:latin typeface="Trebuchet MS"/>
                          <a:cs typeface="Trebuchet MS"/>
                        </a:rPr>
                        <a:t>e</a:t>
                      </a:r>
                      <a:r>
                        <a:rPr sz="1100" spc="-110" dirty="0">
                          <a:latin typeface="Trebuchet MS"/>
                          <a:cs typeface="Trebuchet MS"/>
                        </a:rPr>
                        <a:t> </a:t>
                      </a:r>
                      <a:r>
                        <a:rPr sz="1100" spc="-10" dirty="0">
                          <a:latin typeface="Trebuchet MS"/>
                          <a:cs typeface="Trebuchet MS"/>
                        </a:rPr>
                        <a:t>f</a:t>
                      </a:r>
                      <a:r>
                        <a:rPr sz="1100" dirty="0">
                          <a:latin typeface="Trebuchet MS"/>
                          <a:cs typeface="Trebuchet MS"/>
                        </a:rPr>
                        <a:t>ichier</a:t>
                      </a:r>
                      <a:r>
                        <a:rPr sz="1100" spc="-105" dirty="0">
                          <a:latin typeface="Trebuchet MS"/>
                          <a:cs typeface="Trebuchet MS"/>
                        </a:rPr>
                        <a:t> </a:t>
                      </a:r>
                      <a:r>
                        <a:rPr sz="1100" dirty="0">
                          <a:latin typeface="Trebuchet MS"/>
                          <a:cs typeface="Trebuchet MS"/>
                        </a:rPr>
                        <a:t>a</a:t>
                      </a:r>
                      <a:r>
                        <a:rPr sz="1100" spc="-105" dirty="0">
                          <a:latin typeface="Trebuchet MS"/>
                          <a:cs typeface="Trebuchet MS"/>
                        </a:rPr>
                        <a:t> </a:t>
                      </a:r>
                      <a:r>
                        <a:rPr sz="1100" spc="-10" dirty="0">
                          <a:latin typeface="Trebuchet MS"/>
                          <a:cs typeface="Trebuchet MS"/>
                        </a:rPr>
                        <a:t>é</a:t>
                      </a:r>
                      <a:r>
                        <a:rPr sz="1100" dirty="0">
                          <a:latin typeface="Trebuchet MS"/>
                          <a:cs typeface="Trebuchet MS"/>
                        </a:rPr>
                        <a:t>té</a:t>
                      </a:r>
                      <a:r>
                        <a:rPr sz="1100" spc="-105" dirty="0">
                          <a:latin typeface="Trebuchet MS"/>
                          <a:cs typeface="Trebuchet MS"/>
                        </a:rPr>
                        <a:t> </a:t>
                      </a:r>
                      <a:r>
                        <a:rPr sz="1100" dirty="0">
                          <a:latin typeface="Trebuchet MS"/>
                          <a:cs typeface="Trebuchet MS"/>
                        </a:rPr>
                        <a:t>a</a:t>
                      </a:r>
                      <a:r>
                        <a:rPr sz="1100" spc="-5" dirty="0">
                          <a:latin typeface="Trebuchet MS"/>
                          <a:cs typeface="Trebuchet MS"/>
                        </a:rPr>
                        <a:t>rchiv</a:t>
                      </a:r>
                      <a:r>
                        <a:rPr sz="1100" spc="-10" dirty="0">
                          <a:latin typeface="Trebuchet MS"/>
                          <a:cs typeface="Trebuchet MS"/>
                        </a:rPr>
                        <a:t>é</a:t>
                      </a:r>
                      <a:r>
                        <a:rPr sz="1100" dirty="0">
                          <a:latin typeface="Trebuchet MS"/>
                          <a:cs typeface="Trebuchet MS"/>
                        </a:rPr>
                        <a:t>,</a:t>
                      </a:r>
                      <a:r>
                        <a:rPr sz="1100" spc="-105" dirty="0">
                          <a:latin typeface="Trebuchet MS"/>
                          <a:cs typeface="Trebuchet MS"/>
                        </a:rPr>
                        <a:t> </a:t>
                      </a:r>
                      <a:r>
                        <a:rPr sz="1100" dirty="0">
                          <a:latin typeface="Trebuchet MS"/>
                          <a:cs typeface="Trebuchet MS"/>
                        </a:rPr>
                        <a:t>1</a:t>
                      </a:r>
                      <a:r>
                        <a:rPr sz="1100" spc="-120" dirty="0">
                          <a:latin typeface="Trebuchet MS"/>
                          <a:cs typeface="Trebuchet MS"/>
                        </a:rPr>
                        <a:t> </a:t>
                      </a:r>
                      <a:r>
                        <a:rPr sz="1100" spc="-5" dirty="0">
                          <a:latin typeface="Trebuchet MS"/>
                          <a:cs typeface="Trebuchet MS"/>
                        </a:rPr>
                        <a:t>i</a:t>
                      </a:r>
                      <a:r>
                        <a:rPr sz="1100" dirty="0">
                          <a:latin typeface="Trebuchet MS"/>
                          <a:cs typeface="Trebuchet MS"/>
                        </a:rPr>
                        <a:t>l</a:t>
                      </a:r>
                      <a:r>
                        <a:rPr sz="1100" spc="-105" dirty="0">
                          <a:latin typeface="Trebuchet MS"/>
                          <a:cs typeface="Trebuchet MS"/>
                        </a:rPr>
                        <a:t> </a:t>
                      </a:r>
                      <a:r>
                        <a:rPr sz="1100" dirty="0">
                          <a:latin typeface="Trebuchet MS"/>
                          <a:cs typeface="Trebuchet MS"/>
                        </a:rPr>
                        <a:t>doit</a:t>
                      </a:r>
                      <a:r>
                        <a:rPr sz="1100" spc="-105" dirty="0">
                          <a:latin typeface="Trebuchet MS"/>
                          <a:cs typeface="Trebuchet MS"/>
                        </a:rPr>
                        <a:t> </a:t>
                      </a:r>
                      <a:r>
                        <a:rPr sz="1100" spc="-5" dirty="0">
                          <a:latin typeface="Trebuchet MS"/>
                          <a:cs typeface="Trebuchet MS"/>
                        </a:rPr>
                        <a:t>êtr</a:t>
                      </a:r>
                      <a:r>
                        <a:rPr sz="1100" dirty="0">
                          <a:latin typeface="Trebuchet MS"/>
                          <a:cs typeface="Trebuchet MS"/>
                        </a:rPr>
                        <a:t>e</a:t>
                      </a:r>
                      <a:r>
                        <a:rPr sz="1100" spc="-105" dirty="0">
                          <a:latin typeface="Trebuchet MS"/>
                          <a:cs typeface="Trebuchet MS"/>
                        </a:rPr>
                        <a:t> </a:t>
                      </a:r>
                      <a:r>
                        <a:rPr sz="1100" dirty="0">
                          <a:latin typeface="Trebuchet MS"/>
                          <a:cs typeface="Trebuchet MS"/>
                        </a:rPr>
                        <a:t>arc</a:t>
                      </a:r>
                      <a:r>
                        <a:rPr sz="1100" spc="-5" dirty="0">
                          <a:latin typeface="Trebuchet MS"/>
                          <a:cs typeface="Trebuchet MS"/>
                        </a:rPr>
                        <a:t>hivé</a:t>
                      </a:r>
                      <a:endParaRPr sz="1100">
                        <a:latin typeface="Trebuchet MS"/>
                        <a:cs typeface="Trebuchet MS"/>
                      </a:endParaRPr>
                    </a:p>
                  </a:txBody>
                  <a:tcPr marL="0" marR="0" marT="27305"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291897">
                <a:tc>
                  <a:txBody>
                    <a:bodyPr/>
                    <a:lstStyle/>
                    <a:p>
                      <a:pPr marL="92075">
                        <a:lnSpc>
                          <a:spcPct val="100000"/>
                        </a:lnSpc>
                        <a:spcBef>
                          <a:spcPts val="204"/>
                        </a:spcBef>
                      </a:pPr>
                      <a:r>
                        <a:rPr sz="1100" spc="-5" dirty="0">
                          <a:latin typeface="Trebuchet MS"/>
                          <a:cs typeface="Trebuchet MS"/>
                        </a:rPr>
                        <a:t>I</a:t>
                      </a:r>
                      <a:r>
                        <a:rPr sz="1100" spc="5" dirty="0">
                          <a:latin typeface="Trebuchet MS"/>
                          <a:cs typeface="Trebuchet MS"/>
                        </a:rPr>
                        <a:t>n</a:t>
                      </a:r>
                      <a:r>
                        <a:rPr sz="1100" spc="-5" dirty="0">
                          <a:latin typeface="Trebuchet MS"/>
                          <a:cs typeface="Trebuchet MS"/>
                        </a:rPr>
                        <a:t>dicateu</a:t>
                      </a:r>
                      <a:r>
                        <a:rPr sz="1100" dirty="0">
                          <a:latin typeface="Trebuchet MS"/>
                          <a:cs typeface="Trebuchet MS"/>
                        </a:rPr>
                        <a:t>r</a:t>
                      </a:r>
                      <a:r>
                        <a:rPr sz="1100" spc="-105" dirty="0">
                          <a:latin typeface="Trebuchet MS"/>
                          <a:cs typeface="Trebuchet MS"/>
                        </a:rPr>
                        <a:t> </a:t>
                      </a:r>
                      <a:r>
                        <a:rPr sz="1100" spc="-5" dirty="0">
                          <a:latin typeface="Trebuchet MS"/>
                          <a:cs typeface="Trebuchet MS"/>
                        </a:rPr>
                        <a:t>A</a:t>
                      </a:r>
                      <a:r>
                        <a:rPr sz="1100" spc="5" dirty="0">
                          <a:latin typeface="Trebuchet MS"/>
                          <a:cs typeface="Trebuchet MS"/>
                        </a:rPr>
                        <a:t>s</a:t>
                      </a:r>
                      <a:r>
                        <a:rPr sz="1100" spc="-5" dirty="0">
                          <a:latin typeface="Trebuchet MS"/>
                          <a:cs typeface="Trebuchet MS"/>
                        </a:rPr>
                        <a:t>ci</a:t>
                      </a:r>
                      <a:r>
                        <a:rPr sz="1100" dirty="0">
                          <a:latin typeface="Trebuchet MS"/>
                          <a:cs typeface="Trebuchet MS"/>
                        </a:rPr>
                        <a:t>i</a:t>
                      </a:r>
                      <a:r>
                        <a:rPr sz="1100" spc="-105" dirty="0">
                          <a:latin typeface="Trebuchet MS"/>
                          <a:cs typeface="Trebuchet MS"/>
                        </a:rPr>
                        <a:t> </a:t>
                      </a:r>
                      <a:r>
                        <a:rPr sz="1100" dirty="0">
                          <a:latin typeface="Trebuchet MS"/>
                          <a:cs typeface="Trebuchet MS"/>
                        </a:rPr>
                        <a:t>/</a:t>
                      </a:r>
                      <a:r>
                        <a:rPr sz="1100" spc="-105" dirty="0">
                          <a:latin typeface="Trebuchet MS"/>
                          <a:cs typeface="Trebuchet MS"/>
                        </a:rPr>
                        <a:t> </a:t>
                      </a:r>
                      <a:r>
                        <a:rPr sz="1100" spc="-10" dirty="0">
                          <a:latin typeface="Trebuchet MS"/>
                          <a:cs typeface="Trebuchet MS"/>
                        </a:rPr>
                        <a:t>B</a:t>
                      </a:r>
                      <a:r>
                        <a:rPr sz="1100" dirty="0">
                          <a:latin typeface="Trebuchet MS"/>
                          <a:cs typeface="Trebuchet MS"/>
                        </a:rPr>
                        <a:t>i</a:t>
                      </a:r>
                      <a:r>
                        <a:rPr sz="1100" spc="-5" dirty="0">
                          <a:latin typeface="Trebuchet MS"/>
                          <a:cs typeface="Trebuchet MS"/>
                        </a:rPr>
                        <a:t>naire</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dirty="0">
                          <a:latin typeface="Trebuchet MS"/>
                          <a:cs typeface="Trebuchet MS"/>
                        </a:rPr>
                        <a:t>0</a:t>
                      </a:r>
                      <a:r>
                        <a:rPr sz="1100" spc="-105" dirty="0">
                          <a:latin typeface="Trebuchet MS"/>
                          <a:cs typeface="Trebuchet MS"/>
                        </a:rPr>
                        <a:t> </a:t>
                      </a:r>
                      <a:r>
                        <a:rPr sz="1100" dirty="0">
                          <a:latin typeface="Trebuchet MS"/>
                          <a:cs typeface="Trebuchet MS"/>
                        </a:rPr>
                        <a:t>pour</a:t>
                      </a:r>
                      <a:r>
                        <a:rPr sz="1100" spc="-105" dirty="0">
                          <a:latin typeface="Trebuchet MS"/>
                          <a:cs typeface="Trebuchet MS"/>
                        </a:rPr>
                        <a:t> </a:t>
                      </a:r>
                      <a:r>
                        <a:rPr sz="1100" spc="-5" dirty="0">
                          <a:latin typeface="Trebuchet MS"/>
                          <a:cs typeface="Trebuchet MS"/>
                        </a:rPr>
                        <a:t>fichie</a:t>
                      </a:r>
                      <a:r>
                        <a:rPr sz="1100" dirty="0">
                          <a:latin typeface="Trebuchet MS"/>
                          <a:cs typeface="Trebuchet MS"/>
                        </a:rPr>
                        <a:t>r</a:t>
                      </a:r>
                      <a:r>
                        <a:rPr sz="1100" spc="-114" dirty="0">
                          <a:latin typeface="Trebuchet MS"/>
                          <a:cs typeface="Trebuchet MS"/>
                        </a:rPr>
                        <a:t> </a:t>
                      </a:r>
                      <a:r>
                        <a:rPr sz="1100" spc="-5" dirty="0">
                          <a:latin typeface="Trebuchet MS"/>
                          <a:cs typeface="Trebuchet MS"/>
                        </a:rPr>
                        <a:t>A</a:t>
                      </a:r>
                      <a:r>
                        <a:rPr sz="1100" spc="5" dirty="0">
                          <a:latin typeface="Trebuchet MS"/>
                          <a:cs typeface="Trebuchet MS"/>
                        </a:rPr>
                        <a:t>s</a:t>
                      </a:r>
                      <a:r>
                        <a:rPr sz="1100" spc="-5" dirty="0">
                          <a:latin typeface="Trebuchet MS"/>
                          <a:cs typeface="Trebuchet MS"/>
                        </a:rPr>
                        <a:t>cii</a:t>
                      </a:r>
                      <a:r>
                        <a:rPr sz="1100" dirty="0">
                          <a:latin typeface="Trebuchet MS"/>
                          <a:cs typeface="Trebuchet MS"/>
                        </a:rPr>
                        <a:t>,</a:t>
                      </a:r>
                      <a:r>
                        <a:rPr sz="1100" spc="-105" dirty="0">
                          <a:latin typeface="Trebuchet MS"/>
                          <a:cs typeface="Trebuchet MS"/>
                        </a:rPr>
                        <a:t> </a:t>
                      </a:r>
                      <a:r>
                        <a:rPr sz="1100" dirty="0">
                          <a:latin typeface="Trebuchet MS"/>
                          <a:cs typeface="Trebuchet MS"/>
                        </a:rPr>
                        <a:t>1</a:t>
                      </a:r>
                      <a:r>
                        <a:rPr sz="1100" spc="-114" dirty="0">
                          <a:latin typeface="Trebuchet MS"/>
                          <a:cs typeface="Trebuchet MS"/>
                        </a:rPr>
                        <a:t> </a:t>
                      </a:r>
                      <a:r>
                        <a:rPr sz="1100" dirty="0">
                          <a:latin typeface="Trebuchet MS"/>
                          <a:cs typeface="Trebuchet MS"/>
                        </a:rPr>
                        <a:t>pour</a:t>
                      </a:r>
                      <a:r>
                        <a:rPr sz="1100" spc="-105" dirty="0">
                          <a:latin typeface="Trebuchet MS"/>
                          <a:cs typeface="Trebuchet MS"/>
                        </a:rPr>
                        <a:t> </a:t>
                      </a:r>
                      <a:r>
                        <a:rPr sz="1100" spc="5" dirty="0">
                          <a:latin typeface="Trebuchet MS"/>
                          <a:cs typeface="Trebuchet MS"/>
                        </a:rPr>
                        <a:t>f</a:t>
                      </a:r>
                      <a:r>
                        <a:rPr sz="1100" dirty="0">
                          <a:latin typeface="Trebuchet MS"/>
                          <a:cs typeface="Trebuchet MS"/>
                        </a:rPr>
                        <a:t>i</a:t>
                      </a:r>
                      <a:r>
                        <a:rPr sz="1100" spc="-5" dirty="0">
                          <a:latin typeface="Trebuchet MS"/>
                          <a:cs typeface="Trebuchet MS"/>
                        </a:rPr>
                        <a:t>chie</a:t>
                      </a:r>
                      <a:r>
                        <a:rPr sz="1100" dirty="0">
                          <a:latin typeface="Trebuchet MS"/>
                          <a:cs typeface="Trebuchet MS"/>
                        </a:rPr>
                        <a:t>r</a:t>
                      </a:r>
                      <a:r>
                        <a:rPr sz="1100" spc="-105" dirty="0">
                          <a:latin typeface="Trebuchet MS"/>
                          <a:cs typeface="Trebuchet MS"/>
                        </a:rPr>
                        <a:t> </a:t>
                      </a:r>
                      <a:r>
                        <a:rPr sz="1100" spc="-5" dirty="0">
                          <a:latin typeface="Trebuchet MS"/>
                          <a:cs typeface="Trebuchet MS"/>
                        </a:rPr>
                        <a:t>binaire</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291039">
                <a:tc>
                  <a:txBody>
                    <a:bodyPr/>
                    <a:lstStyle/>
                    <a:p>
                      <a:pPr marL="92075">
                        <a:lnSpc>
                          <a:spcPct val="100000"/>
                        </a:lnSpc>
                        <a:spcBef>
                          <a:spcPts val="204"/>
                        </a:spcBef>
                      </a:pPr>
                      <a:r>
                        <a:rPr sz="1100" dirty="0">
                          <a:latin typeface="Trebuchet MS"/>
                          <a:cs typeface="Trebuchet MS"/>
                        </a:rPr>
                        <a:t>I</a:t>
                      </a:r>
                      <a:r>
                        <a:rPr sz="1100" spc="5" dirty="0">
                          <a:latin typeface="Trebuchet MS"/>
                          <a:cs typeface="Trebuchet MS"/>
                        </a:rPr>
                        <a:t>n</a:t>
                      </a:r>
                      <a:r>
                        <a:rPr sz="1100" dirty="0">
                          <a:latin typeface="Trebuchet MS"/>
                          <a:cs typeface="Trebuchet MS"/>
                        </a:rPr>
                        <a:t>dicateur</a:t>
                      </a:r>
                      <a:r>
                        <a:rPr sz="1100" spc="-105" dirty="0">
                          <a:latin typeface="Trebuchet MS"/>
                          <a:cs typeface="Trebuchet MS"/>
                        </a:rPr>
                        <a:t> </a:t>
                      </a:r>
                      <a:r>
                        <a:rPr sz="1100" dirty="0">
                          <a:latin typeface="Trebuchet MS"/>
                          <a:cs typeface="Trebuchet MS"/>
                        </a:rPr>
                        <a:t>accès</a:t>
                      </a:r>
                      <a:r>
                        <a:rPr sz="1100" spc="125" dirty="0">
                          <a:latin typeface="Trebuchet MS"/>
                          <a:cs typeface="Trebuchet MS"/>
                        </a:rPr>
                        <a:t> </a:t>
                      </a:r>
                      <a:r>
                        <a:rPr sz="1100" dirty="0">
                          <a:latin typeface="Trebuchet MS"/>
                          <a:cs typeface="Trebuchet MS"/>
                        </a:rPr>
                        <a:t>aléatoire</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dirty="0">
                          <a:latin typeface="Trebuchet MS"/>
                          <a:cs typeface="Trebuchet MS"/>
                        </a:rPr>
                        <a:t>0</a:t>
                      </a:r>
                      <a:r>
                        <a:rPr sz="1100" spc="-105" dirty="0">
                          <a:latin typeface="Trebuchet MS"/>
                          <a:cs typeface="Trebuchet MS"/>
                        </a:rPr>
                        <a:t> </a:t>
                      </a:r>
                      <a:r>
                        <a:rPr sz="1100" dirty="0">
                          <a:latin typeface="Trebuchet MS"/>
                          <a:cs typeface="Trebuchet MS"/>
                        </a:rPr>
                        <a:t>pour</a:t>
                      </a:r>
                      <a:r>
                        <a:rPr sz="1100" spc="-105" dirty="0">
                          <a:latin typeface="Trebuchet MS"/>
                          <a:cs typeface="Trebuchet MS"/>
                        </a:rPr>
                        <a:t> </a:t>
                      </a:r>
                      <a:r>
                        <a:rPr sz="1100" dirty="0">
                          <a:latin typeface="Trebuchet MS"/>
                          <a:cs typeface="Trebuchet MS"/>
                        </a:rPr>
                        <a:t>accès</a:t>
                      </a:r>
                      <a:r>
                        <a:rPr sz="1100" spc="-105" dirty="0">
                          <a:latin typeface="Trebuchet MS"/>
                          <a:cs typeface="Trebuchet MS"/>
                        </a:rPr>
                        <a:t> </a:t>
                      </a:r>
                      <a:r>
                        <a:rPr sz="1100" spc="5" dirty="0">
                          <a:latin typeface="Trebuchet MS"/>
                          <a:cs typeface="Trebuchet MS"/>
                        </a:rPr>
                        <a:t>s</a:t>
                      </a:r>
                      <a:r>
                        <a:rPr sz="1100" spc="-5" dirty="0">
                          <a:latin typeface="Trebuchet MS"/>
                          <a:cs typeface="Trebuchet MS"/>
                        </a:rPr>
                        <a:t>é</a:t>
                      </a:r>
                      <a:r>
                        <a:rPr sz="1100" dirty="0">
                          <a:latin typeface="Trebuchet MS"/>
                          <a:cs typeface="Trebuchet MS"/>
                        </a:rPr>
                        <a:t>qu</a:t>
                      </a:r>
                      <a:r>
                        <a:rPr sz="1100" spc="-10" dirty="0">
                          <a:latin typeface="Trebuchet MS"/>
                          <a:cs typeface="Trebuchet MS"/>
                        </a:rPr>
                        <a:t>e</a:t>
                      </a:r>
                      <a:r>
                        <a:rPr sz="1100" spc="-5" dirty="0">
                          <a:latin typeface="Trebuchet MS"/>
                          <a:cs typeface="Trebuchet MS"/>
                        </a:rPr>
                        <a:t>n</a:t>
                      </a:r>
                      <a:r>
                        <a:rPr sz="1100" dirty="0">
                          <a:latin typeface="Trebuchet MS"/>
                          <a:cs typeface="Trebuchet MS"/>
                        </a:rPr>
                        <a:t>ti</a:t>
                      </a:r>
                      <a:r>
                        <a:rPr sz="1100" spc="-10" dirty="0">
                          <a:latin typeface="Trebuchet MS"/>
                          <a:cs typeface="Trebuchet MS"/>
                        </a:rPr>
                        <a:t>e</a:t>
                      </a:r>
                      <a:r>
                        <a:rPr sz="1100" dirty="0">
                          <a:latin typeface="Trebuchet MS"/>
                          <a:cs typeface="Trebuchet MS"/>
                        </a:rPr>
                        <a:t>l,</a:t>
                      </a:r>
                      <a:r>
                        <a:rPr sz="1100" spc="-110" dirty="0">
                          <a:latin typeface="Trebuchet MS"/>
                          <a:cs typeface="Trebuchet MS"/>
                        </a:rPr>
                        <a:t> </a:t>
                      </a:r>
                      <a:r>
                        <a:rPr sz="1100" dirty="0">
                          <a:latin typeface="Trebuchet MS"/>
                          <a:cs typeface="Trebuchet MS"/>
                        </a:rPr>
                        <a:t>1</a:t>
                      </a:r>
                      <a:r>
                        <a:rPr sz="1100" spc="-114" dirty="0">
                          <a:latin typeface="Trebuchet MS"/>
                          <a:cs typeface="Trebuchet MS"/>
                        </a:rPr>
                        <a:t> </a:t>
                      </a:r>
                      <a:r>
                        <a:rPr sz="1100" dirty="0">
                          <a:latin typeface="Trebuchet MS"/>
                          <a:cs typeface="Trebuchet MS"/>
                        </a:rPr>
                        <a:t>pour</a:t>
                      </a:r>
                      <a:r>
                        <a:rPr sz="1100" spc="-105" dirty="0">
                          <a:latin typeface="Trebuchet MS"/>
                          <a:cs typeface="Trebuchet MS"/>
                        </a:rPr>
                        <a:t> </a:t>
                      </a:r>
                      <a:r>
                        <a:rPr sz="1100" dirty="0">
                          <a:latin typeface="Trebuchet MS"/>
                          <a:cs typeface="Trebuchet MS"/>
                        </a:rPr>
                        <a:t>accès</a:t>
                      </a:r>
                      <a:r>
                        <a:rPr sz="1100" spc="-105" dirty="0">
                          <a:latin typeface="Trebuchet MS"/>
                          <a:cs typeface="Trebuchet MS"/>
                        </a:rPr>
                        <a:t> </a:t>
                      </a:r>
                      <a:r>
                        <a:rPr sz="1100" dirty="0">
                          <a:latin typeface="Trebuchet MS"/>
                          <a:cs typeface="Trebuchet MS"/>
                        </a:rPr>
                        <a:t>al</a:t>
                      </a:r>
                      <a:r>
                        <a:rPr sz="1100" spc="-10" dirty="0">
                          <a:latin typeface="Trebuchet MS"/>
                          <a:cs typeface="Trebuchet MS"/>
                        </a:rPr>
                        <a:t>é</a:t>
                      </a:r>
                      <a:r>
                        <a:rPr sz="1100" dirty="0">
                          <a:latin typeface="Trebuchet MS"/>
                          <a:cs typeface="Trebuchet MS"/>
                        </a:rPr>
                        <a:t>atoire</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r h="481630">
                <a:tc>
                  <a:txBody>
                    <a:bodyPr/>
                    <a:lstStyle/>
                    <a:p>
                      <a:pPr marL="92075">
                        <a:lnSpc>
                          <a:spcPct val="100000"/>
                        </a:lnSpc>
                        <a:spcBef>
                          <a:spcPts val="215"/>
                        </a:spcBef>
                      </a:pPr>
                      <a:r>
                        <a:rPr sz="1100" dirty="0">
                          <a:latin typeface="Trebuchet MS"/>
                          <a:cs typeface="Trebuchet MS"/>
                        </a:rPr>
                        <a:t>Indicateur</a:t>
                      </a:r>
                      <a:r>
                        <a:rPr sz="1100" spc="-105" dirty="0">
                          <a:latin typeface="Trebuchet MS"/>
                          <a:cs typeface="Trebuchet MS"/>
                        </a:rPr>
                        <a:t> </a:t>
                      </a:r>
                      <a:r>
                        <a:rPr sz="1100" dirty="0">
                          <a:latin typeface="Trebuchet MS"/>
                          <a:cs typeface="Trebuchet MS"/>
                        </a:rPr>
                        <a:t>fic</a:t>
                      </a:r>
                      <a:r>
                        <a:rPr sz="1100" spc="-10" dirty="0">
                          <a:latin typeface="Trebuchet MS"/>
                          <a:cs typeface="Trebuchet MS"/>
                        </a:rPr>
                        <a:t>h</a:t>
                      </a:r>
                      <a:r>
                        <a:rPr sz="1100" dirty="0">
                          <a:latin typeface="Trebuchet MS"/>
                          <a:cs typeface="Trebuchet MS"/>
                        </a:rPr>
                        <a:t>ier</a:t>
                      </a:r>
                      <a:r>
                        <a:rPr sz="1100" spc="-105" dirty="0">
                          <a:latin typeface="Trebuchet MS"/>
                          <a:cs typeface="Trebuchet MS"/>
                        </a:rPr>
                        <a:t> </a:t>
                      </a:r>
                      <a:r>
                        <a:rPr sz="1100" dirty="0">
                          <a:latin typeface="Trebuchet MS"/>
                          <a:cs typeface="Trebuchet MS"/>
                        </a:rPr>
                        <a:t>tempora</a:t>
                      </a:r>
                      <a:r>
                        <a:rPr sz="1100" spc="-5" dirty="0">
                          <a:latin typeface="Trebuchet MS"/>
                          <a:cs typeface="Trebuchet MS"/>
                        </a:rPr>
                        <a:t>i</a:t>
                      </a:r>
                      <a:r>
                        <a:rPr sz="1100" dirty="0">
                          <a:latin typeface="Trebuchet MS"/>
                          <a:cs typeface="Trebuchet MS"/>
                        </a:rPr>
                        <a:t>re</a:t>
                      </a:r>
                      <a:endParaRPr sz="1100">
                        <a:latin typeface="Trebuchet MS"/>
                        <a:cs typeface="Trebuchet MS"/>
                      </a:endParaRPr>
                    </a:p>
                  </a:txBody>
                  <a:tcPr marL="0" marR="0" marT="27305"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marR="539750">
                        <a:lnSpc>
                          <a:spcPct val="100000"/>
                        </a:lnSpc>
                        <a:spcBef>
                          <a:spcPts val="215"/>
                        </a:spcBef>
                      </a:pPr>
                      <a:r>
                        <a:rPr sz="1100" spc="-25" dirty="0">
                          <a:latin typeface="Trebuchet MS"/>
                          <a:cs typeface="Trebuchet MS"/>
                        </a:rPr>
                        <a:t>0</a:t>
                      </a:r>
                      <a:r>
                        <a:rPr sz="1100" spc="-105" dirty="0">
                          <a:latin typeface="Trebuchet MS"/>
                          <a:cs typeface="Trebuchet MS"/>
                        </a:rPr>
                        <a:t> </a:t>
                      </a:r>
                      <a:r>
                        <a:rPr sz="1100" spc="-45" dirty="0">
                          <a:latin typeface="Trebuchet MS"/>
                          <a:cs typeface="Trebuchet MS"/>
                        </a:rPr>
                        <a:t>pour</a:t>
                      </a:r>
                      <a:r>
                        <a:rPr sz="1100" spc="-100" dirty="0">
                          <a:latin typeface="Trebuchet MS"/>
                          <a:cs typeface="Trebuchet MS"/>
                        </a:rPr>
                        <a:t> </a:t>
                      </a:r>
                      <a:r>
                        <a:rPr sz="1100" spc="-65" dirty="0">
                          <a:latin typeface="Trebuchet MS"/>
                          <a:cs typeface="Trebuchet MS"/>
                        </a:rPr>
                        <a:t>fichier</a:t>
                      </a:r>
                      <a:r>
                        <a:rPr sz="1100" spc="-105" dirty="0">
                          <a:latin typeface="Trebuchet MS"/>
                          <a:cs typeface="Trebuchet MS"/>
                        </a:rPr>
                        <a:t> </a:t>
                      </a:r>
                      <a:r>
                        <a:rPr sz="1100" spc="-75" dirty="0">
                          <a:latin typeface="Trebuchet MS"/>
                          <a:cs typeface="Trebuchet MS"/>
                        </a:rPr>
                        <a:t>normal,</a:t>
                      </a:r>
                      <a:r>
                        <a:rPr sz="1100" spc="-100" dirty="0">
                          <a:latin typeface="Trebuchet MS"/>
                          <a:cs typeface="Trebuchet MS"/>
                        </a:rPr>
                        <a:t> </a:t>
                      </a:r>
                      <a:r>
                        <a:rPr sz="1100" spc="-25" dirty="0">
                          <a:latin typeface="Trebuchet MS"/>
                          <a:cs typeface="Trebuchet MS"/>
                        </a:rPr>
                        <a:t>1</a:t>
                      </a:r>
                      <a:r>
                        <a:rPr sz="1100" spc="-110" dirty="0">
                          <a:latin typeface="Trebuchet MS"/>
                          <a:cs typeface="Trebuchet MS"/>
                        </a:rPr>
                        <a:t> </a:t>
                      </a:r>
                      <a:r>
                        <a:rPr sz="1100" spc="-45" dirty="0">
                          <a:latin typeface="Trebuchet MS"/>
                          <a:cs typeface="Trebuchet MS"/>
                        </a:rPr>
                        <a:t>pour</a:t>
                      </a:r>
                      <a:r>
                        <a:rPr sz="1100" spc="-100" dirty="0">
                          <a:latin typeface="Trebuchet MS"/>
                          <a:cs typeface="Trebuchet MS"/>
                        </a:rPr>
                        <a:t> </a:t>
                      </a:r>
                      <a:r>
                        <a:rPr sz="1100" spc="-65" dirty="0">
                          <a:latin typeface="Trebuchet MS"/>
                          <a:cs typeface="Trebuchet MS"/>
                        </a:rPr>
                        <a:t>fichier</a:t>
                      </a:r>
                      <a:r>
                        <a:rPr sz="1100" spc="-100" dirty="0">
                          <a:latin typeface="Trebuchet MS"/>
                          <a:cs typeface="Trebuchet MS"/>
                        </a:rPr>
                        <a:t> </a:t>
                      </a:r>
                      <a:r>
                        <a:rPr sz="1100" spc="-65" dirty="0">
                          <a:latin typeface="Trebuchet MS"/>
                          <a:cs typeface="Trebuchet MS"/>
                        </a:rPr>
                        <a:t>a</a:t>
                      </a:r>
                      <a:r>
                        <a:rPr sz="1100" spc="-100" dirty="0">
                          <a:latin typeface="Trebuchet MS"/>
                          <a:cs typeface="Trebuchet MS"/>
                        </a:rPr>
                        <a:t> </a:t>
                      </a:r>
                      <a:r>
                        <a:rPr sz="1100" spc="-60" dirty="0">
                          <a:latin typeface="Trebuchet MS"/>
                          <a:cs typeface="Trebuchet MS"/>
                        </a:rPr>
                        <a:t>supprimer</a:t>
                      </a:r>
                      <a:r>
                        <a:rPr sz="1100" spc="-100" dirty="0">
                          <a:latin typeface="Trebuchet MS"/>
                          <a:cs typeface="Trebuchet MS"/>
                        </a:rPr>
                        <a:t> </a:t>
                      </a:r>
                      <a:r>
                        <a:rPr sz="1100" spc="-55" dirty="0">
                          <a:latin typeface="Trebuchet MS"/>
                          <a:cs typeface="Trebuchet MS"/>
                        </a:rPr>
                        <a:t>lorsque</a:t>
                      </a:r>
                      <a:r>
                        <a:rPr sz="1100" spc="-105" dirty="0">
                          <a:latin typeface="Trebuchet MS"/>
                          <a:cs typeface="Trebuchet MS"/>
                        </a:rPr>
                        <a:t> </a:t>
                      </a:r>
                      <a:r>
                        <a:rPr sz="1100" spc="-65" dirty="0">
                          <a:latin typeface="Trebuchet MS"/>
                          <a:cs typeface="Trebuchet MS"/>
                        </a:rPr>
                        <a:t>le </a:t>
                      </a:r>
                      <a:r>
                        <a:rPr sz="1100" spc="-315" dirty="0">
                          <a:latin typeface="Trebuchet MS"/>
                          <a:cs typeface="Trebuchet MS"/>
                        </a:rPr>
                        <a:t> </a:t>
                      </a:r>
                      <a:r>
                        <a:rPr sz="1100" dirty="0">
                          <a:latin typeface="Trebuchet MS"/>
                          <a:cs typeface="Trebuchet MS"/>
                        </a:rPr>
                        <a:t>p</a:t>
                      </a:r>
                      <a:r>
                        <a:rPr sz="1100" spc="5" dirty="0">
                          <a:latin typeface="Trebuchet MS"/>
                          <a:cs typeface="Trebuchet MS"/>
                        </a:rPr>
                        <a:t>r</a:t>
                      </a:r>
                      <a:r>
                        <a:rPr sz="1100" dirty="0">
                          <a:latin typeface="Trebuchet MS"/>
                          <a:cs typeface="Trebuchet MS"/>
                        </a:rPr>
                        <a:t>ocessus</a:t>
                      </a:r>
                      <a:r>
                        <a:rPr sz="1100" spc="-105" dirty="0">
                          <a:latin typeface="Trebuchet MS"/>
                          <a:cs typeface="Trebuchet MS"/>
                        </a:rPr>
                        <a:t> </a:t>
                      </a:r>
                      <a:r>
                        <a:rPr sz="1100" dirty="0">
                          <a:latin typeface="Trebuchet MS"/>
                          <a:cs typeface="Trebuchet MS"/>
                        </a:rPr>
                        <a:t>utilisat</a:t>
                      </a:r>
                      <a:r>
                        <a:rPr sz="1100" spc="-10" dirty="0">
                          <a:latin typeface="Trebuchet MS"/>
                          <a:cs typeface="Trebuchet MS"/>
                        </a:rPr>
                        <a:t>e</a:t>
                      </a:r>
                      <a:r>
                        <a:rPr sz="1100" spc="-5" dirty="0">
                          <a:latin typeface="Trebuchet MS"/>
                          <a:cs typeface="Trebuchet MS"/>
                        </a:rPr>
                        <a:t>u</a:t>
                      </a:r>
                      <a:r>
                        <a:rPr sz="1100" dirty="0">
                          <a:latin typeface="Trebuchet MS"/>
                          <a:cs typeface="Trebuchet MS"/>
                        </a:rPr>
                        <a:t>r</a:t>
                      </a:r>
                      <a:r>
                        <a:rPr sz="1100" spc="-105" dirty="0">
                          <a:latin typeface="Trebuchet MS"/>
                          <a:cs typeface="Trebuchet MS"/>
                        </a:rPr>
                        <a:t> </a:t>
                      </a:r>
                      <a:r>
                        <a:rPr sz="1100" dirty="0">
                          <a:latin typeface="Trebuchet MS"/>
                          <a:cs typeface="Trebuchet MS"/>
                        </a:rPr>
                        <a:t>sera</a:t>
                      </a:r>
                      <a:r>
                        <a:rPr sz="1100" spc="-105" dirty="0">
                          <a:latin typeface="Trebuchet MS"/>
                          <a:cs typeface="Trebuchet MS"/>
                        </a:rPr>
                        <a:t> </a:t>
                      </a:r>
                      <a:r>
                        <a:rPr sz="1100" dirty="0">
                          <a:latin typeface="Trebuchet MS"/>
                          <a:cs typeface="Trebuchet MS"/>
                        </a:rPr>
                        <a:t>t</a:t>
                      </a:r>
                      <a:r>
                        <a:rPr sz="1100" spc="-10" dirty="0">
                          <a:latin typeface="Trebuchet MS"/>
                          <a:cs typeface="Trebuchet MS"/>
                        </a:rPr>
                        <a:t>e</a:t>
                      </a:r>
                      <a:r>
                        <a:rPr sz="1100" dirty="0">
                          <a:latin typeface="Trebuchet MS"/>
                          <a:cs typeface="Trebuchet MS"/>
                        </a:rPr>
                        <a:t>rminé</a:t>
                      </a:r>
                      <a:endParaRPr sz="1100">
                        <a:latin typeface="Trebuchet MS"/>
                        <a:cs typeface="Trebuchet MS"/>
                      </a:endParaRPr>
                    </a:p>
                  </a:txBody>
                  <a:tcPr marL="0" marR="0" marT="27305"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0"/>
                  </a:ext>
                </a:extLst>
              </a:tr>
              <a:tr h="291039">
                <a:tc>
                  <a:txBody>
                    <a:bodyPr/>
                    <a:lstStyle/>
                    <a:p>
                      <a:pPr marL="92075">
                        <a:lnSpc>
                          <a:spcPct val="100000"/>
                        </a:lnSpc>
                        <a:spcBef>
                          <a:spcPts val="204"/>
                        </a:spcBef>
                      </a:pPr>
                      <a:r>
                        <a:rPr sz="1100" dirty="0">
                          <a:latin typeface="Trebuchet MS"/>
                          <a:cs typeface="Trebuchet MS"/>
                        </a:rPr>
                        <a:t>Indicateur</a:t>
                      </a:r>
                      <a:r>
                        <a:rPr sz="1100" spc="-105" dirty="0">
                          <a:latin typeface="Trebuchet MS"/>
                          <a:cs typeface="Trebuchet MS"/>
                        </a:rPr>
                        <a:t> </a:t>
                      </a:r>
                      <a:r>
                        <a:rPr sz="1100" dirty="0">
                          <a:latin typeface="Trebuchet MS"/>
                          <a:cs typeface="Trebuchet MS"/>
                        </a:rPr>
                        <a:t>verrouillage</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spc="-25" dirty="0">
                          <a:latin typeface="Trebuchet MS"/>
                          <a:cs typeface="Trebuchet MS"/>
                        </a:rPr>
                        <a:t>0</a:t>
                      </a:r>
                      <a:r>
                        <a:rPr sz="1100" spc="-100" dirty="0">
                          <a:latin typeface="Trebuchet MS"/>
                          <a:cs typeface="Trebuchet MS"/>
                        </a:rPr>
                        <a:t> </a:t>
                      </a:r>
                      <a:r>
                        <a:rPr sz="1100" spc="-45" dirty="0">
                          <a:latin typeface="Trebuchet MS"/>
                          <a:cs typeface="Trebuchet MS"/>
                        </a:rPr>
                        <a:t>pour</a:t>
                      </a:r>
                      <a:r>
                        <a:rPr sz="1100" spc="-100" dirty="0">
                          <a:latin typeface="Trebuchet MS"/>
                          <a:cs typeface="Trebuchet MS"/>
                        </a:rPr>
                        <a:t> </a:t>
                      </a:r>
                      <a:r>
                        <a:rPr sz="1100" spc="-65" dirty="0">
                          <a:latin typeface="Trebuchet MS"/>
                          <a:cs typeface="Trebuchet MS"/>
                        </a:rPr>
                        <a:t>fichier</a:t>
                      </a:r>
                      <a:r>
                        <a:rPr sz="1100" spc="-105" dirty="0">
                          <a:latin typeface="Trebuchet MS"/>
                          <a:cs typeface="Trebuchet MS"/>
                        </a:rPr>
                        <a:t> </a:t>
                      </a:r>
                      <a:r>
                        <a:rPr sz="1100" spc="-40" dirty="0">
                          <a:latin typeface="Trebuchet MS"/>
                          <a:cs typeface="Trebuchet MS"/>
                        </a:rPr>
                        <a:t>non</a:t>
                      </a:r>
                      <a:r>
                        <a:rPr sz="1100" spc="-95" dirty="0">
                          <a:latin typeface="Trebuchet MS"/>
                          <a:cs typeface="Trebuchet MS"/>
                        </a:rPr>
                        <a:t> </a:t>
                      </a:r>
                      <a:r>
                        <a:rPr sz="1100" spc="-70" dirty="0">
                          <a:latin typeface="Trebuchet MS"/>
                          <a:cs typeface="Trebuchet MS"/>
                        </a:rPr>
                        <a:t>verrouillé,</a:t>
                      </a:r>
                      <a:r>
                        <a:rPr sz="1100" spc="-100" dirty="0">
                          <a:latin typeface="Trebuchet MS"/>
                          <a:cs typeface="Trebuchet MS"/>
                        </a:rPr>
                        <a:t> </a:t>
                      </a:r>
                      <a:r>
                        <a:rPr sz="1100" spc="-25" dirty="0">
                          <a:latin typeface="Trebuchet MS"/>
                          <a:cs typeface="Trebuchet MS"/>
                        </a:rPr>
                        <a:t>1</a:t>
                      </a:r>
                      <a:r>
                        <a:rPr sz="1100" spc="-110" dirty="0">
                          <a:latin typeface="Trebuchet MS"/>
                          <a:cs typeface="Trebuchet MS"/>
                        </a:rPr>
                        <a:t> </a:t>
                      </a:r>
                      <a:r>
                        <a:rPr sz="1100" spc="-45" dirty="0">
                          <a:latin typeface="Trebuchet MS"/>
                          <a:cs typeface="Trebuchet MS"/>
                        </a:rPr>
                        <a:t>pour</a:t>
                      </a:r>
                      <a:r>
                        <a:rPr sz="1100" spc="-100" dirty="0">
                          <a:latin typeface="Trebuchet MS"/>
                          <a:cs typeface="Trebuchet MS"/>
                        </a:rPr>
                        <a:t> </a:t>
                      </a:r>
                      <a:r>
                        <a:rPr sz="1100" spc="-65" dirty="0">
                          <a:latin typeface="Trebuchet MS"/>
                          <a:cs typeface="Trebuchet MS"/>
                        </a:rPr>
                        <a:t>fichier</a:t>
                      </a:r>
                      <a:r>
                        <a:rPr sz="1100" spc="-95" dirty="0">
                          <a:latin typeface="Trebuchet MS"/>
                          <a:cs typeface="Trebuchet MS"/>
                        </a:rPr>
                        <a:t> </a:t>
                      </a:r>
                      <a:r>
                        <a:rPr sz="1100" spc="-60" dirty="0">
                          <a:latin typeface="Trebuchet MS"/>
                          <a:cs typeface="Trebuchet MS"/>
                        </a:rPr>
                        <a:t>verrouillé</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1"/>
                  </a:ext>
                </a:extLst>
              </a:tr>
              <a:tr h="291897">
                <a:tc>
                  <a:txBody>
                    <a:bodyPr/>
                    <a:lstStyle/>
                    <a:p>
                      <a:pPr marL="92075">
                        <a:lnSpc>
                          <a:spcPct val="100000"/>
                        </a:lnSpc>
                        <a:spcBef>
                          <a:spcPts val="210"/>
                        </a:spcBef>
                      </a:pPr>
                      <a:r>
                        <a:rPr sz="1100" dirty="0">
                          <a:latin typeface="Trebuchet MS"/>
                          <a:cs typeface="Trebuchet MS"/>
                        </a:rPr>
                        <a:t>Longueur</a:t>
                      </a:r>
                      <a:r>
                        <a:rPr sz="1100" spc="-105" dirty="0">
                          <a:latin typeface="Trebuchet MS"/>
                          <a:cs typeface="Trebuchet MS"/>
                        </a:rPr>
                        <a:t> </a:t>
                      </a:r>
                      <a:r>
                        <a:rPr sz="1100" dirty="0">
                          <a:latin typeface="Trebuchet MS"/>
                          <a:cs typeface="Trebuchet MS"/>
                        </a:rPr>
                        <a:t>d’</a:t>
                      </a:r>
                      <a:r>
                        <a:rPr sz="1100" spc="-10" dirty="0">
                          <a:latin typeface="Trebuchet MS"/>
                          <a:cs typeface="Trebuchet MS"/>
                        </a:rPr>
                        <a:t>e</a:t>
                      </a:r>
                      <a:r>
                        <a:rPr sz="1100" spc="-5" dirty="0">
                          <a:latin typeface="Trebuchet MS"/>
                          <a:cs typeface="Trebuchet MS"/>
                        </a:rPr>
                        <a:t>n</a:t>
                      </a:r>
                      <a:r>
                        <a:rPr sz="1100" dirty="0">
                          <a:latin typeface="Trebuchet MS"/>
                          <a:cs typeface="Trebuchet MS"/>
                        </a:rPr>
                        <a:t>registrement</a:t>
                      </a:r>
                      <a:endParaRPr sz="1100">
                        <a:latin typeface="Trebuchet MS"/>
                        <a:cs typeface="Trebuchet MS"/>
                      </a:endParaRPr>
                    </a:p>
                  </a:txBody>
                  <a:tcPr marL="0" marR="0" marT="26670"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10"/>
                        </a:spcBef>
                      </a:pPr>
                      <a:r>
                        <a:rPr sz="1100" dirty="0">
                          <a:latin typeface="Trebuchet MS"/>
                          <a:cs typeface="Trebuchet MS"/>
                        </a:rPr>
                        <a:t>N</a:t>
                      </a:r>
                      <a:r>
                        <a:rPr sz="1100" spc="5" dirty="0">
                          <a:latin typeface="Trebuchet MS"/>
                          <a:cs typeface="Trebuchet MS"/>
                        </a:rPr>
                        <a:t>om</a:t>
                      </a:r>
                      <a:r>
                        <a:rPr sz="1100" spc="-5" dirty="0">
                          <a:latin typeface="Trebuchet MS"/>
                          <a:cs typeface="Trebuchet MS"/>
                        </a:rPr>
                        <a:t>b</a:t>
                      </a:r>
                      <a:r>
                        <a:rPr sz="1100" dirty="0">
                          <a:latin typeface="Trebuchet MS"/>
                          <a:cs typeface="Trebuchet MS"/>
                        </a:rPr>
                        <a:t>re</a:t>
                      </a:r>
                      <a:r>
                        <a:rPr sz="1100" spc="-105" dirty="0">
                          <a:latin typeface="Trebuchet MS"/>
                          <a:cs typeface="Trebuchet MS"/>
                        </a:rPr>
                        <a:t> </a:t>
                      </a:r>
                      <a:r>
                        <a:rPr sz="1100" dirty="0">
                          <a:latin typeface="Trebuchet MS"/>
                          <a:cs typeface="Trebuchet MS"/>
                        </a:rPr>
                        <a:t>d’</a:t>
                      </a:r>
                      <a:r>
                        <a:rPr sz="1100" spc="5" dirty="0">
                          <a:latin typeface="Trebuchet MS"/>
                          <a:cs typeface="Trebuchet MS"/>
                        </a:rPr>
                        <a:t>o</a:t>
                      </a:r>
                      <a:r>
                        <a:rPr sz="1100" dirty="0">
                          <a:latin typeface="Trebuchet MS"/>
                          <a:cs typeface="Trebuchet MS"/>
                        </a:rPr>
                        <a:t>c</a:t>
                      </a:r>
                      <a:r>
                        <a:rPr sz="1100" spc="5" dirty="0">
                          <a:latin typeface="Trebuchet MS"/>
                          <a:cs typeface="Trebuchet MS"/>
                        </a:rPr>
                        <a:t>t</a:t>
                      </a:r>
                      <a:r>
                        <a:rPr sz="1100" spc="-5" dirty="0">
                          <a:latin typeface="Trebuchet MS"/>
                          <a:cs typeface="Trebuchet MS"/>
                        </a:rPr>
                        <a:t>e</a:t>
                      </a:r>
                      <a:r>
                        <a:rPr sz="1100" dirty="0">
                          <a:latin typeface="Trebuchet MS"/>
                          <a:cs typeface="Trebuchet MS"/>
                        </a:rPr>
                        <a:t>ts</a:t>
                      </a:r>
                      <a:r>
                        <a:rPr sz="1100" spc="-105" dirty="0">
                          <a:latin typeface="Trebuchet MS"/>
                          <a:cs typeface="Trebuchet MS"/>
                        </a:rPr>
                        <a:t> </a:t>
                      </a:r>
                      <a:r>
                        <a:rPr sz="1100" dirty="0">
                          <a:latin typeface="Trebuchet MS"/>
                          <a:cs typeface="Trebuchet MS"/>
                        </a:rPr>
                        <a:t>dans</a:t>
                      </a:r>
                      <a:r>
                        <a:rPr sz="1100" spc="-105" dirty="0">
                          <a:latin typeface="Trebuchet MS"/>
                          <a:cs typeface="Trebuchet MS"/>
                        </a:rPr>
                        <a:t> </a:t>
                      </a:r>
                      <a:r>
                        <a:rPr sz="1100" dirty="0">
                          <a:latin typeface="Trebuchet MS"/>
                          <a:cs typeface="Trebuchet MS"/>
                        </a:rPr>
                        <a:t>un</a:t>
                      </a:r>
                      <a:r>
                        <a:rPr sz="1100" spc="-105" dirty="0">
                          <a:latin typeface="Trebuchet MS"/>
                          <a:cs typeface="Trebuchet MS"/>
                        </a:rPr>
                        <a:t> </a:t>
                      </a:r>
                      <a:r>
                        <a:rPr sz="1100" spc="-10" dirty="0">
                          <a:latin typeface="Trebuchet MS"/>
                          <a:cs typeface="Trebuchet MS"/>
                        </a:rPr>
                        <a:t>e</a:t>
                      </a:r>
                      <a:r>
                        <a:rPr sz="1100" spc="-5" dirty="0">
                          <a:latin typeface="Trebuchet MS"/>
                          <a:cs typeface="Trebuchet MS"/>
                        </a:rPr>
                        <a:t>n</a:t>
                      </a:r>
                      <a:r>
                        <a:rPr sz="1100" dirty="0">
                          <a:latin typeface="Trebuchet MS"/>
                          <a:cs typeface="Trebuchet MS"/>
                        </a:rPr>
                        <a:t>registrement</a:t>
                      </a:r>
                      <a:endParaRPr sz="1100">
                        <a:latin typeface="Trebuchet MS"/>
                        <a:cs typeface="Trebuchet MS"/>
                      </a:endParaRPr>
                    </a:p>
                  </a:txBody>
                  <a:tcPr marL="0" marR="0" marT="26670"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2"/>
                  </a:ext>
                </a:extLst>
              </a:tr>
              <a:tr h="291039">
                <a:tc>
                  <a:txBody>
                    <a:bodyPr/>
                    <a:lstStyle/>
                    <a:p>
                      <a:pPr marL="92075">
                        <a:lnSpc>
                          <a:spcPct val="100000"/>
                        </a:lnSpc>
                        <a:spcBef>
                          <a:spcPts val="204"/>
                        </a:spcBef>
                      </a:pPr>
                      <a:r>
                        <a:rPr sz="1100" dirty="0">
                          <a:latin typeface="Trebuchet MS"/>
                          <a:cs typeface="Trebuchet MS"/>
                        </a:rPr>
                        <a:t>Position</a:t>
                      </a:r>
                      <a:r>
                        <a:rPr sz="1100" spc="-105" dirty="0">
                          <a:latin typeface="Trebuchet MS"/>
                          <a:cs typeface="Trebuchet MS"/>
                        </a:rPr>
                        <a:t> </a:t>
                      </a:r>
                      <a:r>
                        <a:rPr sz="1100" dirty="0">
                          <a:latin typeface="Trebuchet MS"/>
                          <a:cs typeface="Trebuchet MS"/>
                        </a:rPr>
                        <a:t>de</a:t>
                      </a:r>
                      <a:r>
                        <a:rPr sz="1100" spc="-110" dirty="0">
                          <a:latin typeface="Trebuchet MS"/>
                          <a:cs typeface="Trebuchet MS"/>
                        </a:rPr>
                        <a:t> </a:t>
                      </a:r>
                      <a:r>
                        <a:rPr sz="1100" dirty="0">
                          <a:latin typeface="Trebuchet MS"/>
                          <a:cs typeface="Trebuchet MS"/>
                        </a:rPr>
                        <a:t>la</a:t>
                      </a:r>
                      <a:r>
                        <a:rPr sz="1100" spc="-110" dirty="0">
                          <a:latin typeface="Trebuchet MS"/>
                          <a:cs typeface="Trebuchet MS"/>
                        </a:rPr>
                        <a:t> </a:t>
                      </a:r>
                      <a:r>
                        <a:rPr sz="1100" dirty="0">
                          <a:latin typeface="Trebuchet MS"/>
                          <a:cs typeface="Trebuchet MS"/>
                        </a:rPr>
                        <a:t>clé</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spc="-55" dirty="0">
                          <a:latin typeface="Trebuchet MS"/>
                          <a:cs typeface="Trebuchet MS"/>
                        </a:rPr>
                        <a:t>Position</a:t>
                      </a:r>
                      <a:r>
                        <a:rPr sz="1100" spc="-105" dirty="0">
                          <a:latin typeface="Trebuchet MS"/>
                          <a:cs typeface="Trebuchet MS"/>
                        </a:rPr>
                        <a:t> </a:t>
                      </a:r>
                      <a:r>
                        <a:rPr sz="1100" spc="-70" dirty="0">
                          <a:latin typeface="Trebuchet MS"/>
                          <a:cs typeface="Trebuchet MS"/>
                        </a:rPr>
                        <a:t>relative</a:t>
                      </a:r>
                      <a:r>
                        <a:rPr sz="1100" spc="-105" dirty="0">
                          <a:latin typeface="Trebuchet MS"/>
                          <a:cs typeface="Trebuchet MS"/>
                        </a:rPr>
                        <a:t> </a:t>
                      </a:r>
                      <a:r>
                        <a:rPr sz="1100" spc="-50" dirty="0">
                          <a:latin typeface="Trebuchet MS"/>
                          <a:cs typeface="Trebuchet MS"/>
                        </a:rPr>
                        <a:t>de</a:t>
                      </a:r>
                      <a:r>
                        <a:rPr sz="1100" spc="-110" dirty="0">
                          <a:latin typeface="Trebuchet MS"/>
                          <a:cs typeface="Trebuchet MS"/>
                        </a:rPr>
                        <a:t> </a:t>
                      </a:r>
                      <a:r>
                        <a:rPr sz="1100" spc="-65" dirty="0">
                          <a:latin typeface="Trebuchet MS"/>
                          <a:cs typeface="Trebuchet MS"/>
                        </a:rPr>
                        <a:t>la</a:t>
                      </a:r>
                      <a:r>
                        <a:rPr sz="1100" spc="-105" dirty="0">
                          <a:latin typeface="Trebuchet MS"/>
                          <a:cs typeface="Trebuchet MS"/>
                        </a:rPr>
                        <a:t> </a:t>
                      </a:r>
                      <a:r>
                        <a:rPr sz="1100" spc="-60" dirty="0">
                          <a:latin typeface="Trebuchet MS"/>
                          <a:cs typeface="Trebuchet MS"/>
                        </a:rPr>
                        <a:t>clé</a:t>
                      </a:r>
                      <a:r>
                        <a:rPr sz="1100" spc="-105" dirty="0">
                          <a:latin typeface="Trebuchet MS"/>
                          <a:cs typeface="Trebuchet MS"/>
                        </a:rPr>
                        <a:t> </a:t>
                      </a:r>
                      <a:r>
                        <a:rPr sz="1100" spc="-55" dirty="0">
                          <a:latin typeface="Trebuchet MS"/>
                          <a:cs typeface="Trebuchet MS"/>
                        </a:rPr>
                        <a:t>dans</a:t>
                      </a:r>
                      <a:r>
                        <a:rPr sz="1100" spc="-105" dirty="0">
                          <a:latin typeface="Trebuchet MS"/>
                          <a:cs typeface="Trebuchet MS"/>
                        </a:rPr>
                        <a:t> </a:t>
                      </a:r>
                      <a:r>
                        <a:rPr sz="1100" spc="-55" dirty="0">
                          <a:latin typeface="Trebuchet MS"/>
                          <a:cs typeface="Trebuchet MS"/>
                        </a:rPr>
                        <a:t>chaque</a:t>
                      </a:r>
                      <a:r>
                        <a:rPr sz="1100" spc="-105" dirty="0">
                          <a:latin typeface="Trebuchet MS"/>
                          <a:cs typeface="Trebuchet MS"/>
                        </a:rPr>
                        <a:t> </a:t>
                      </a:r>
                      <a:r>
                        <a:rPr sz="1100" spc="-60" dirty="0">
                          <a:latin typeface="Trebuchet MS"/>
                          <a:cs typeface="Trebuchet MS"/>
                        </a:rPr>
                        <a:t>enregistrement</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3"/>
                  </a:ext>
                </a:extLst>
              </a:tr>
              <a:tr h="291897">
                <a:tc>
                  <a:txBody>
                    <a:bodyPr/>
                    <a:lstStyle/>
                    <a:p>
                      <a:pPr marL="92075">
                        <a:lnSpc>
                          <a:spcPct val="100000"/>
                        </a:lnSpc>
                        <a:spcBef>
                          <a:spcPts val="210"/>
                        </a:spcBef>
                      </a:pPr>
                      <a:r>
                        <a:rPr sz="1100" dirty="0">
                          <a:latin typeface="Trebuchet MS"/>
                          <a:cs typeface="Trebuchet MS"/>
                        </a:rPr>
                        <a:t>Longueur</a:t>
                      </a:r>
                      <a:r>
                        <a:rPr sz="1100" spc="-105" dirty="0">
                          <a:latin typeface="Trebuchet MS"/>
                          <a:cs typeface="Trebuchet MS"/>
                        </a:rPr>
                        <a:t> </a:t>
                      </a:r>
                      <a:r>
                        <a:rPr sz="1100" dirty="0">
                          <a:latin typeface="Trebuchet MS"/>
                          <a:cs typeface="Trebuchet MS"/>
                        </a:rPr>
                        <a:t>de</a:t>
                      </a:r>
                      <a:r>
                        <a:rPr sz="1100" spc="-110" dirty="0">
                          <a:latin typeface="Trebuchet MS"/>
                          <a:cs typeface="Trebuchet MS"/>
                        </a:rPr>
                        <a:t> </a:t>
                      </a:r>
                      <a:r>
                        <a:rPr sz="1100" spc="-5" dirty="0">
                          <a:latin typeface="Trebuchet MS"/>
                          <a:cs typeface="Trebuchet MS"/>
                        </a:rPr>
                        <a:t>l</a:t>
                      </a:r>
                      <a:r>
                        <a:rPr sz="1100" dirty="0">
                          <a:latin typeface="Trebuchet MS"/>
                          <a:cs typeface="Trebuchet MS"/>
                        </a:rPr>
                        <a:t>a</a:t>
                      </a:r>
                      <a:r>
                        <a:rPr sz="1100" spc="-105" dirty="0">
                          <a:latin typeface="Trebuchet MS"/>
                          <a:cs typeface="Trebuchet MS"/>
                        </a:rPr>
                        <a:t> </a:t>
                      </a:r>
                      <a:r>
                        <a:rPr sz="1100" spc="-5" dirty="0">
                          <a:latin typeface="Trebuchet MS"/>
                          <a:cs typeface="Trebuchet MS"/>
                        </a:rPr>
                        <a:t>clé</a:t>
                      </a:r>
                      <a:endParaRPr sz="1100">
                        <a:latin typeface="Trebuchet MS"/>
                        <a:cs typeface="Trebuchet MS"/>
                      </a:endParaRPr>
                    </a:p>
                  </a:txBody>
                  <a:tcPr marL="0" marR="0" marT="26670"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10"/>
                        </a:spcBef>
                      </a:pPr>
                      <a:r>
                        <a:rPr sz="1100" dirty="0">
                          <a:latin typeface="Trebuchet MS"/>
                          <a:cs typeface="Trebuchet MS"/>
                        </a:rPr>
                        <a:t>No</a:t>
                      </a:r>
                      <a:r>
                        <a:rPr sz="1100" spc="5" dirty="0">
                          <a:latin typeface="Trebuchet MS"/>
                          <a:cs typeface="Trebuchet MS"/>
                        </a:rPr>
                        <a:t>m</a:t>
                      </a:r>
                      <a:r>
                        <a:rPr sz="1100" spc="-5" dirty="0">
                          <a:latin typeface="Trebuchet MS"/>
                          <a:cs typeface="Trebuchet MS"/>
                        </a:rPr>
                        <a:t>b</a:t>
                      </a:r>
                      <a:r>
                        <a:rPr sz="1100" dirty="0">
                          <a:latin typeface="Trebuchet MS"/>
                          <a:cs typeface="Trebuchet MS"/>
                        </a:rPr>
                        <a:t>re</a:t>
                      </a:r>
                      <a:r>
                        <a:rPr sz="1100" spc="-105" dirty="0">
                          <a:latin typeface="Trebuchet MS"/>
                          <a:cs typeface="Trebuchet MS"/>
                        </a:rPr>
                        <a:t> </a:t>
                      </a:r>
                      <a:r>
                        <a:rPr sz="1100" dirty="0">
                          <a:latin typeface="Trebuchet MS"/>
                          <a:cs typeface="Trebuchet MS"/>
                        </a:rPr>
                        <a:t>d’oc</a:t>
                      </a:r>
                      <a:r>
                        <a:rPr sz="1100" spc="5" dirty="0">
                          <a:latin typeface="Trebuchet MS"/>
                          <a:cs typeface="Trebuchet MS"/>
                        </a:rPr>
                        <a:t>t</a:t>
                      </a:r>
                      <a:r>
                        <a:rPr sz="1100" spc="-5" dirty="0">
                          <a:latin typeface="Trebuchet MS"/>
                          <a:cs typeface="Trebuchet MS"/>
                        </a:rPr>
                        <a:t>e</a:t>
                      </a:r>
                      <a:r>
                        <a:rPr sz="1100" dirty="0">
                          <a:latin typeface="Trebuchet MS"/>
                          <a:cs typeface="Trebuchet MS"/>
                        </a:rPr>
                        <a:t>ts</a:t>
                      </a:r>
                      <a:r>
                        <a:rPr sz="1100" spc="-105" dirty="0">
                          <a:latin typeface="Trebuchet MS"/>
                          <a:cs typeface="Trebuchet MS"/>
                        </a:rPr>
                        <a:t> </a:t>
                      </a:r>
                      <a:r>
                        <a:rPr sz="1100" dirty="0">
                          <a:latin typeface="Trebuchet MS"/>
                          <a:cs typeface="Trebuchet MS"/>
                        </a:rPr>
                        <a:t>du</a:t>
                      </a:r>
                      <a:r>
                        <a:rPr sz="1100" spc="-105" dirty="0">
                          <a:latin typeface="Trebuchet MS"/>
                          <a:cs typeface="Trebuchet MS"/>
                        </a:rPr>
                        <a:t> </a:t>
                      </a:r>
                      <a:r>
                        <a:rPr sz="1100" dirty="0">
                          <a:latin typeface="Trebuchet MS"/>
                          <a:cs typeface="Trebuchet MS"/>
                        </a:rPr>
                        <a:t>cha</a:t>
                      </a:r>
                      <a:r>
                        <a:rPr sz="1100" spc="5" dirty="0">
                          <a:latin typeface="Trebuchet MS"/>
                          <a:cs typeface="Trebuchet MS"/>
                        </a:rPr>
                        <a:t>m</a:t>
                      </a:r>
                      <a:r>
                        <a:rPr sz="1100" dirty="0">
                          <a:latin typeface="Trebuchet MS"/>
                          <a:cs typeface="Trebuchet MS"/>
                        </a:rPr>
                        <a:t>p</a:t>
                      </a:r>
                      <a:r>
                        <a:rPr sz="1100" spc="-100" dirty="0">
                          <a:latin typeface="Trebuchet MS"/>
                          <a:cs typeface="Trebuchet MS"/>
                        </a:rPr>
                        <a:t> </a:t>
                      </a:r>
                      <a:r>
                        <a:rPr sz="1100" dirty="0">
                          <a:latin typeface="Trebuchet MS"/>
                          <a:cs typeface="Trebuchet MS"/>
                        </a:rPr>
                        <a:t>de</a:t>
                      </a:r>
                      <a:r>
                        <a:rPr sz="1100" spc="-105" dirty="0">
                          <a:latin typeface="Trebuchet MS"/>
                          <a:cs typeface="Trebuchet MS"/>
                        </a:rPr>
                        <a:t> </a:t>
                      </a:r>
                      <a:r>
                        <a:rPr sz="1100" dirty="0">
                          <a:latin typeface="Trebuchet MS"/>
                          <a:cs typeface="Trebuchet MS"/>
                        </a:rPr>
                        <a:t>la</a:t>
                      </a:r>
                      <a:r>
                        <a:rPr sz="1100" spc="-105" dirty="0">
                          <a:latin typeface="Trebuchet MS"/>
                          <a:cs typeface="Trebuchet MS"/>
                        </a:rPr>
                        <a:t> </a:t>
                      </a:r>
                      <a:r>
                        <a:rPr sz="1100" dirty="0">
                          <a:latin typeface="Trebuchet MS"/>
                          <a:cs typeface="Trebuchet MS"/>
                        </a:rPr>
                        <a:t>clé</a:t>
                      </a:r>
                      <a:endParaRPr sz="1100">
                        <a:latin typeface="Trebuchet MS"/>
                        <a:cs typeface="Trebuchet MS"/>
                      </a:endParaRPr>
                    </a:p>
                  </a:txBody>
                  <a:tcPr marL="0" marR="0" marT="26670"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4"/>
                  </a:ext>
                </a:extLst>
              </a:tr>
              <a:tr h="291898">
                <a:tc>
                  <a:txBody>
                    <a:bodyPr/>
                    <a:lstStyle/>
                    <a:p>
                      <a:pPr marL="92075">
                        <a:lnSpc>
                          <a:spcPct val="100000"/>
                        </a:lnSpc>
                        <a:spcBef>
                          <a:spcPts val="204"/>
                        </a:spcBef>
                      </a:pPr>
                      <a:r>
                        <a:rPr sz="1100" spc="-5" dirty="0">
                          <a:latin typeface="Trebuchet MS"/>
                          <a:cs typeface="Trebuchet MS"/>
                        </a:rPr>
                        <a:t>D</a:t>
                      </a:r>
                      <a:r>
                        <a:rPr sz="1100" dirty="0">
                          <a:latin typeface="Trebuchet MS"/>
                          <a:cs typeface="Trebuchet MS"/>
                        </a:rPr>
                        <a:t>ate</a:t>
                      </a:r>
                      <a:r>
                        <a:rPr sz="1100" spc="-105" dirty="0">
                          <a:latin typeface="Trebuchet MS"/>
                          <a:cs typeface="Trebuchet MS"/>
                        </a:rPr>
                        <a:t> </a:t>
                      </a:r>
                      <a:r>
                        <a:rPr sz="1100" dirty="0">
                          <a:latin typeface="Trebuchet MS"/>
                          <a:cs typeface="Trebuchet MS"/>
                        </a:rPr>
                        <a:t>de</a:t>
                      </a:r>
                      <a:r>
                        <a:rPr sz="1100" spc="-105" dirty="0">
                          <a:latin typeface="Trebuchet MS"/>
                          <a:cs typeface="Trebuchet MS"/>
                        </a:rPr>
                        <a:t> </a:t>
                      </a:r>
                      <a:r>
                        <a:rPr sz="1100" dirty="0">
                          <a:latin typeface="Trebuchet MS"/>
                          <a:cs typeface="Trebuchet MS"/>
                        </a:rPr>
                        <a:t>création</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dirty="0">
                          <a:latin typeface="Trebuchet MS"/>
                          <a:cs typeface="Trebuchet MS"/>
                        </a:rPr>
                        <a:t>Date</a:t>
                      </a:r>
                      <a:r>
                        <a:rPr sz="1100" spc="-110" dirty="0">
                          <a:latin typeface="Trebuchet MS"/>
                          <a:cs typeface="Trebuchet MS"/>
                        </a:rPr>
                        <a:t> </a:t>
                      </a:r>
                      <a:r>
                        <a:rPr sz="1100" spc="-5" dirty="0">
                          <a:latin typeface="Trebuchet MS"/>
                          <a:cs typeface="Trebuchet MS"/>
                        </a:rPr>
                        <a:t>e</a:t>
                      </a:r>
                      <a:r>
                        <a:rPr sz="1100" dirty="0">
                          <a:latin typeface="Trebuchet MS"/>
                          <a:cs typeface="Trebuchet MS"/>
                        </a:rPr>
                        <a:t>t</a:t>
                      </a:r>
                      <a:r>
                        <a:rPr sz="1100" spc="-105" dirty="0">
                          <a:latin typeface="Trebuchet MS"/>
                          <a:cs typeface="Trebuchet MS"/>
                        </a:rPr>
                        <a:t> </a:t>
                      </a:r>
                      <a:r>
                        <a:rPr sz="1100" dirty="0">
                          <a:latin typeface="Trebuchet MS"/>
                          <a:cs typeface="Trebuchet MS"/>
                        </a:rPr>
                        <a:t>h</a:t>
                      </a:r>
                      <a:r>
                        <a:rPr sz="1100" spc="-10" dirty="0">
                          <a:latin typeface="Trebuchet MS"/>
                          <a:cs typeface="Trebuchet MS"/>
                        </a:rPr>
                        <a:t>e</a:t>
                      </a:r>
                      <a:r>
                        <a:rPr sz="1100" dirty="0">
                          <a:latin typeface="Trebuchet MS"/>
                          <a:cs typeface="Trebuchet MS"/>
                        </a:rPr>
                        <a:t>ure</a:t>
                      </a:r>
                      <a:r>
                        <a:rPr sz="1100" spc="-110" dirty="0">
                          <a:latin typeface="Trebuchet MS"/>
                          <a:cs typeface="Trebuchet MS"/>
                        </a:rPr>
                        <a:t> </a:t>
                      </a:r>
                      <a:r>
                        <a:rPr sz="1100" dirty="0">
                          <a:latin typeface="Trebuchet MS"/>
                          <a:cs typeface="Trebuchet MS"/>
                        </a:rPr>
                        <a:t>de</a:t>
                      </a:r>
                      <a:r>
                        <a:rPr sz="1100" spc="-110" dirty="0">
                          <a:latin typeface="Trebuchet MS"/>
                          <a:cs typeface="Trebuchet MS"/>
                        </a:rPr>
                        <a:t> </a:t>
                      </a:r>
                      <a:r>
                        <a:rPr sz="1100" spc="-5" dirty="0">
                          <a:latin typeface="Trebuchet MS"/>
                          <a:cs typeface="Trebuchet MS"/>
                        </a:rPr>
                        <a:t>l</a:t>
                      </a:r>
                      <a:r>
                        <a:rPr sz="1100" dirty="0">
                          <a:latin typeface="Trebuchet MS"/>
                          <a:cs typeface="Trebuchet MS"/>
                        </a:rPr>
                        <a:t>a</a:t>
                      </a:r>
                      <a:r>
                        <a:rPr sz="1100" spc="-105" dirty="0">
                          <a:latin typeface="Trebuchet MS"/>
                          <a:cs typeface="Trebuchet MS"/>
                        </a:rPr>
                        <a:t> </a:t>
                      </a:r>
                      <a:r>
                        <a:rPr sz="1100" dirty="0">
                          <a:latin typeface="Trebuchet MS"/>
                          <a:cs typeface="Trebuchet MS"/>
                        </a:rPr>
                        <a:t>création</a:t>
                      </a:r>
                      <a:r>
                        <a:rPr sz="1100" spc="-105" dirty="0">
                          <a:latin typeface="Trebuchet MS"/>
                          <a:cs typeface="Trebuchet MS"/>
                        </a:rPr>
                        <a:t> </a:t>
                      </a:r>
                      <a:r>
                        <a:rPr sz="1100" dirty="0">
                          <a:latin typeface="Trebuchet MS"/>
                          <a:cs typeface="Trebuchet MS"/>
                        </a:rPr>
                        <a:t>du</a:t>
                      </a:r>
                      <a:r>
                        <a:rPr sz="1100" spc="-105" dirty="0">
                          <a:latin typeface="Trebuchet MS"/>
                          <a:cs typeface="Trebuchet MS"/>
                        </a:rPr>
                        <a:t> </a:t>
                      </a:r>
                      <a:r>
                        <a:rPr sz="1100" spc="-10" dirty="0">
                          <a:latin typeface="Trebuchet MS"/>
                          <a:cs typeface="Trebuchet MS"/>
                        </a:rPr>
                        <a:t>f</a:t>
                      </a:r>
                      <a:r>
                        <a:rPr sz="1100" dirty="0">
                          <a:latin typeface="Trebuchet MS"/>
                          <a:cs typeface="Trebuchet MS"/>
                        </a:rPr>
                        <a:t>ichier</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5"/>
                  </a:ext>
                </a:extLst>
              </a:tr>
              <a:tr h="291038">
                <a:tc>
                  <a:txBody>
                    <a:bodyPr/>
                    <a:lstStyle/>
                    <a:p>
                      <a:pPr marL="92075">
                        <a:lnSpc>
                          <a:spcPct val="100000"/>
                        </a:lnSpc>
                        <a:spcBef>
                          <a:spcPts val="204"/>
                        </a:spcBef>
                      </a:pPr>
                      <a:r>
                        <a:rPr sz="1100" dirty="0">
                          <a:latin typeface="Trebuchet MS"/>
                          <a:cs typeface="Trebuchet MS"/>
                        </a:rPr>
                        <a:t>Date</a:t>
                      </a:r>
                      <a:r>
                        <a:rPr sz="1100" spc="-105" dirty="0">
                          <a:latin typeface="Trebuchet MS"/>
                          <a:cs typeface="Trebuchet MS"/>
                        </a:rPr>
                        <a:t> </a:t>
                      </a:r>
                      <a:r>
                        <a:rPr sz="1100" dirty="0">
                          <a:latin typeface="Trebuchet MS"/>
                          <a:cs typeface="Trebuchet MS"/>
                        </a:rPr>
                        <a:t>du</a:t>
                      </a:r>
                      <a:r>
                        <a:rPr sz="1100" spc="-105" dirty="0">
                          <a:latin typeface="Trebuchet MS"/>
                          <a:cs typeface="Trebuchet MS"/>
                        </a:rPr>
                        <a:t> </a:t>
                      </a:r>
                      <a:r>
                        <a:rPr sz="1100" dirty="0">
                          <a:latin typeface="Trebuchet MS"/>
                          <a:cs typeface="Trebuchet MS"/>
                        </a:rPr>
                        <a:t>der</a:t>
                      </a:r>
                      <a:r>
                        <a:rPr sz="1100" spc="-10" dirty="0">
                          <a:latin typeface="Trebuchet MS"/>
                          <a:cs typeface="Trebuchet MS"/>
                        </a:rPr>
                        <a:t>n</a:t>
                      </a:r>
                      <a:r>
                        <a:rPr sz="1100" dirty="0">
                          <a:latin typeface="Trebuchet MS"/>
                          <a:cs typeface="Trebuchet MS"/>
                        </a:rPr>
                        <a:t>ier</a:t>
                      </a:r>
                      <a:r>
                        <a:rPr sz="1100" spc="-105" dirty="0">
                          <a:latin typeface="Trebuchet MS"/>
                          <a:cs typeface="Trebuchet MS"/>
                        </a:rPr>
                        <a:t> </a:t>
                      </a:r>
                      <a:r>
                        <a:rPr sz="1100" dirty="0">
                          <a:latin typeface="Trebuchet MS"/>
                          <a:cs typeface="Trebuchet MS"/>
                        </a:rPr>
                        <a:t>accès</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dirty="0">
                          <a:latin typeface="Trebuchet MS"/>
                          <a:cs typeface="Trebuchet MS"/>
                        </a:rPr>
                        <a:t>Date</a:t>
                      </a:r>
                      <a:r>
                        <a:rPr sz="1100" spc="-110" dirty="0">
                          <a:latin typeface="Trebuchet MS"/>
                          <a:cs typeface="Trebuchet MS"/>
                        </a:rPr>
                        <a:t> </a:t>
                      </a:r>
                      <a:r>
                        <a:rPr sz="1100" spc="-5" dirty="0">
                          <a:latin typeface="Trebuchet MS"/>
                          <a:cs typeface="Trebuchet MS"/>
                        </a:rPr>
                        <a:t>e</a:t>
                      </a:r>
                      <a:r>
                        <a:rPr sz="1100" dirty="0">
                          <a:latin typeface="Trebuchet MS"/>
                          <a:cs typeface="Trebuchet MS"/>
                        </a:rPr>
                        <a:t>t</a:t>
                      </a:r>
                      <a:r>
                        <a:rPr sz="1100" spc="-105" dirty="0">
                          <a:latin typeface="Trebuchet MS"/>
                          <a:cs typeface="Trebuchet MS"/>
                        </a:rPr>
                        <a:t> </a:t>
                      </a:r>
                      <a:r>
                        <a:rPr sz="1100" dirty="0">
                          <a:latin typeface="Trebuchet MS"/>
                          <a:cs typeface="Trebuchet MS"/>
                        </a:rPr>
                        <a:t>h</a:t>
                      </a:r>
                      <a:r>
                        <a:rPr sz="1100" spc="-10" dirty="0">
                          <a:latin typeface="Trebuchet MS"/>
                          <a:cs typeface="Trebuchet MS"/>
                        </a:rPr>
                        <a:t>e</a:t>
                      </a:r>
                      <a:r>
                        <a:rPr sz="1100" dirty="0">
                          <a:latin typeface="Trebuchet MS"/>
                          <a:cs typeface="Trebuchet MS"/>
                        </a:rPr>
                        <a:t>ure</a:t>
                      </a:r>
                      <a:r>
                        <a:rPr sz="1100" spc="-110" dirty="0">
                          <a:latin typeface="Trebuchet MS"/>
                          <a:cs typeface="Trebuchet MS"/>
                        </a:rPr>
                        <a:t> </a:t>
                      </a:r>
                      <a:r>
                        <a:rPr sz="1100" dirty="0">
                          <a:latin typeface="Trebuchet MS"/>
                          <a:cs typeface="Trebuchet MS"/>
                        </a:rPr>
                        <a:t>du</a:t>
                      </a:r>
                      <a:r>
                        <a:rPr sz="1100" spc="-105" dirty="0">
                          <a:latin typeface="Trebuchet MS"/>
                          <a:cs typeface="Trebuchet MS"/>
                        </a:rPr>
                        <a:t> </a:t>
                      </a:r>
                      <a:r>
                        <a:rPr sz="1100" dirty="0">
                          <a:latin typeface="Trebuchet MS"/>
                          <a:cs typeface="Trebuchet MS"/>
                        </a:rPr>
                        <a:t>dernier</a:t>
                      </a:r>
                      <a:r>
                        <a:rPr sz="1100" spc="-110" dirty="0">
                          <a:latin typeface="Trebuchet MS"/>
                          <a:cs typeface="Trebuchet MS"/>
                        </a:rPr>
                        <a:t> </a:t>
                      </a:r>
                      <a:r>
                        <a:rPr sz="1100" dirty="0">
                          <a:latin typeface="Trebuchet MS"/>
                          <a:cs typeface="Trebuchet MS"/>
                        </a:rPr>
                        <a:t>accès</a:t>
                      </a:r>
                      <a:r>
                        <a:rPr sz="1100" spc="-105" dirty="0">
                          <a:latin typeface="Trebuchet MS"/>
                          <a:cs typeface="Trebuchet MS"/>
                        </a:rPr>
                        <a:t> </a:t>
                      </a:r>
                      <a:r>
                        <a:rPr sz="1100" dirty="0">
                          <a:latin typeface="Trebuchet MS"/>
                          <a:cs typeface="Trebuchet MS"/>
                        </a:rPr>
                        <a:t>au</a:t>
                      </a:r>
                      <a:r>
                        <a:rPr sz="1100" spc="-105" dirty="0">
                          <a:latin typeface="Trebuchet MS"/>
                          <a:cs typeface="Trebuchet MS"/>
                        </a:rPr>
                        <a:t> </a:t>
                      </a:r>
                      <a:r>
                        <a:rPr sz="1100" dirty="0">
                          <a:latin typeface="Trebuchet MS"/>
                          <a:cs typeface="Trebuchet MS"/>
                        </a:rPr>
                        <a:t>fic</a:t>
                      </a:r>
                      <a:r>
                        <a:rPr sz="1100" spc="-10" dirty="0">
                          <a:latin typeface="Trebuchet MS"/>
                          <a:cs typeface="Trebuchet MS"/>
                        </a:rPr>
                        <a:t>h</a:t>
                      </a:r>
                      <a:r>
                        <a:rPr sz="1100" dirty="0">
                          <a:latin typeface="Trebuchet MS"/>
                          <a:cs typeface="Trebuchet MS"/>
                        </a:rPr>
                        <a:t>ier</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6"/>
                  </a:ext>
                </a:extLst>
              </a:tr>
              <a:tr h="291898">
                <a:tc>
                  <a:txBody>
                    <a:bodyPr/>
                    <a:lstStyle/>
                    <a:p>
                      <a:pPr marL="92075">
                        <a:lnSpc>
                          <a:spcPct val="100000"/>
                        </a:lnSpc>
                        <a:spcBef>
                          <a:spcPts val="204"/>
                        </a:spcBef>
                      </a:pPr>
                      <a:r>
                        <a:rPr sz="1100" spc="-5" dirty="0">
                          <a:latin typeface="Trebuchet MS"/>
                          <a:cs typeface="Trebuchet MS"/>
                        </a:rPr>
                        <a:t>D</a:t>
                      </a:r>
                      <a:r>
                        <a:rPr sz="1100" dirty="0">
                          <a:latin typeface="Trebuchet MS"/>
                          <a:cs typeface="Trebuchet MS"/>
                        </a:rPr>
                        <a:t>ate</a:t>
                      </a:r>
                      <a:r>
                        <a:rPr sz="1100" spc="-105" dirty="0">
                          <a:latin typeface="Trebuchet MS"/>
                          <a:cs typeface="Trebuchet MS"/>
                        </a:rPr>
                        <a:t> </a:t>
                      </a:r>
                      <a:r>
                        <a:rPr sz="1100" dirty="0">
                          <a:latin typeface="Trebuchet MS"/>
                          <a:cs typeface="Trebuchet MS"/>
                        </a:rPr>
                        <a:t>de</a:t>
                      </a:r>
                      <a:r>
                        <a:rPr sz="1100" spc="-105" dirty="0">
                          <a:latin typeface="Trebuchet MS"/>
                          <a:cs typeface="Trebuchet MS"/>
                        </a:rPr>
                        <a:t> </a:t>
                      </a:r>
                      <a:r>
                        <a:rPr sz="1100" dirty="0">
                          <a:latin typeface="Trebuchet MS"/>
                          <a:cs typeface="Trebuchet MS"/>
                        </a:rPr>
                        <a:t>modification</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spc="-40" dirty="0">
                          <a:latin typeface="Trebuchet MS"/>
                          <a:cs typeface="Trebuchet MS"/>
                        </a:rPr>
                        <a:t>Date</a:t>
                      </a:r>
                      <a:r>
                        <a:rPr sz="1100" spc="-110" dirty="0">
                          <a:latin typeface="Trebuchet MS"/>
                          <a:cs typeface="Trebuchet MS"/>
                        </a:rPr>
                        <a:t> </a:t>
                      </a:r>
                      <a:r>
                        <a:rPr sz="1100" spc="-70" dirty="0">
                          <a:latin typeface="Trebuchet MS"/>
                          <a:cs typeface="Trebuchet MS"/>
                        </a:rPr>
                        <a:t>et</a:t>
                      </a:r>
                      <a:r>
                        <a:rPr sz="1100" spc="-100" dirty="0">
                          <a:latin typeface="Trebuchet MS"/>
                          <a:cs typeface="Trebuchet MS"/>
                        </a:rPr>
                        <a:t> </a:t>
                      </a:r>
                      <a:r>
                        <a:rPr sz="1100" spc="-60" dirty="0">
                          <a:latin typeface="Trebuchet MS"/>
                          <a:cs typeface="Trebuchet MS"/>
                        </a:rPr>
                        <a:t>heure</a:t>
                      </a:r>
                      <a:r>
                        <a:rPr sz="1100" spc="-110" dirty="0">
                          <a:latin typeface="Trebuchet MS"/>
                          <a:cs typeface="Trebuchet MS"/>
                        </a:rPr>
                        <a:t> </a:t>
                      </a:r>
                      <a:r>
                        <a:rPr sz="1100" spc="-50" dirty="0">
                          <a:latin typeface="Trebuchet MS"/>
                          <a:cs typeface="Trebuchet MS"/>
                        </a:rPr>
                        <a:t>de</a:t>
                      </a:r>
                      <a:r>
                        <a:rPr sz="1100" spc="-105" dirty="0">
                          <a:latin typeface="Trebuchet MS"/>
                          <a:cs typeface="Trebuchet MS"/>
                        </a:rPr>
                        <a:t> </a:t>
                      </a:r>
                      <a:r>
                        <a:rPr sz="1100" spc="-65" dirty="0">
                          <a:latin typeface="Trebuchet MS"/>
                          <a:cs typeface="Trebuchet MS"/>
                        </a:rPr>
                        <a:t>la</a:t>
                      </a:r>
                      <a:r>
                        <a:rPr sz="1100" spc="-105" dirty="0">
                          <a:latin typeface="Trebuchet MS"/>
                          <a:cs typeface="Trebuchet MS"/>
                        </a:rPr>
                        <a:t> </a:t>
                      </a:r>
                      <a:r>
                        <a:rPr sz="1100" spc="-60" dirty="0">
                          <a:latin typeface="Trebuchet MS"/>
                          <a:cs typeface="Trebuchet MS"/>
                        </a:rPr>
                        <a:t>dernière</a:t>
                      </a:r>
                      <a:r>
                        <a:rPr sz="1100" spc="-105" dirty="0">
                          <a:latin typeface="Trebuchet MS"/>
                          <a:cs typeface="Trebuchet MS"/>
                        </a:rPr>
                        <a:t> </a:t>
                      </a:r>
                      <a:r>
                        <a:rPr sz="1100" spc="-55" dirty="0">
                          <a:latin typeface="Trebuchet MS"/>
                          <a:cs typeface="Trebuchet MS"/>
                        </a:rPr>
                        <a:t>modification</a:t>
                      </a:r>
                      <a:r>
                        <a:rPr sz="1100" spc="-100" dirty="0">
                          <a:latin typeface="Trebuchet MS"/>
                          <a:cs typeface="Trebuchet MS"/>
                        </a:rPr>
                        <a:t> </a:t>
                      </a:r>
                      <a:r>
                        <a:rPr sz="1100" spc="-45" dirty="0">
                          <a:latin typeface="Trebuchet MS"/>
                          <a:cs typeface="Trebuchet MS"/>
                        </a:rPr>
                        <a:t>du</a:t>
                      </a:r>
                      <a:r>
                        <a:rPr sz="1100" spc="-100" dirty="0">
                          <a:latin typeface="Trebuchet MS"/>
                          <a:cs typeface="Trebuchet MS"/>
                        </a:rPr>
                        <a:t> </a:t>
                      </a:r>
                      <a:r>
                        <a:rPr sz="1100" spc="-60" dirty="0">
                          <a:latin typeface="Trebuchet MS"/>
                          <a:cs typeface="Trebuchet MS"/>
                        </a:rPr>
                        <a:t>fichier</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7"/>
                  </a:ext>
                </a:extLst>
              </a:tr>
              <a:tr h="291039">
                <a:tc>
                  <a:txBody>
                    <a:bodyPr/>
                    <a:lstStyle/>
                    <a:p>
                      <a:pPr marL="92075">
                        <a:lnSpc>
                          <a:spcPct val="100000"/>
                        </a:lnSpc>
                        <a:spcBef>
                          <a:spcPts val="204"/>
                        </a:spcBef>
                      </a:pPr>
                      <a:r>
                        <a:rPr sz="1100" spc="-5" dirty="0">
                          <a:latin typeface="Trebuchet MS"/>
                          <a:cs typeface="Trebuchet MS"/>
                        </a:rPr>
                        <a:t>Taill</a:t>
                      </a:r>
                      <a:r>
                        <a:rPr sz="1100" dirty="0">
                          <a:latin typeface="Trebuchet MS"/>
                          <a:cs typeface="Trebuchet MS"/>
                        </a:rPr>
                        <a:t>e</a:t>
                      </a:r>
                      <a:r>
                        <a:rPr sz="1100" spc="-110" dirty="0">
                          <a:latin typeface="Trebuchet MS"/>
                          <a:cs typeface="Trebuchet MS"/>
                        </a:rPr>
                        <a:t> </a:t>
                      </a:r>
                      <a:r>
                        <a:rPr sz="1100" spc="-5" dirty="0">
                          <a:latin typeface="Trebuchet MS"/>
                          <a:cs typeface="Trebuchet MS"/>
                        </a:rPr>
                        <a:t>co</a:t>
                      </a:r>
                      <a:r>
                        <a:rPr sz="1100" spc="5" dirty="0">
                          <a:latin typeface="Trebuchet MS"/>
                          <a:cs typeface="Trebuchet MS"/>
                        </a:rPr>
                        <a:t>u</a:t>
                      </a:r>
                      <a:r>
                        <a:rPr sz="1100" dirty="0">
                          <a:latin typeface="Trebuchet MS"/>
                          <a:cs typeface="Trebuchet MS"/>
                        </a:rPr>
                        <a:t>ra</a:t>
                      </a:r>
                      <a:r>
                        <a:rPr sz="1100" spc="-5" dirty="0">
                          <a:latin typeface="Trebuchet MS"/>
                          <a:cs typeface="Trebuchet MS"/>
                        </a:rPr>
                        <a:t>n</a:t>
                      </a:r>
                      <a:r>
                        <a:rPr sz="1100" dirty="0">
                          <a:latin typeface="Trebuchet MS"/>
                          <a:cs typeface="Trebuchet MS"/>
                        </a:rPr>
                        <a:t>te</a:t>
                      </a:r>
                      <a:endParaRPr sz="1100">
                        <a:latin typeface="Trebuchet MS"/>
                        <a:cs typeface="Trebuchet MS"/>
                      </a:endParaRPr>
                    </a:p>
                  </a:txBody>
                  <a:tcPr marL="0" marR="0" marT="26034" marB="0">
                    <a:lnL w="381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tcPr>
                </a:tc>
                <a:tc>
                  <a:txBody>
                    <a:bodyPr/>
                    <a:lstStyle/>
                    <a:p>
                      <a:pPr marL="92075">
                        <a:lnSpc>
                          <a:spcPct val="100000"/>
                        </a:lnSpc>
                        <a:spcBef>
                          <a:spcPts val="204"/>
                        </a:spcBef>
                      </a:pPr>
                      <a:r>
                        <a:rPr sz="1100" dirty="0">
                          <a:latin typeface="Trebuchet MS"/>
                          <a:cs typeface="Trebuchet MS"/>
                        </a:rPr>
                        <a:t>No</a:t>
                      </a:r>
                      <a:r>
                        <a:rPr sz="1100" spc="5" dirty="0">
                          <a:latin typeface="Trebuchet MS"/>
                          <a:cs typeface="Trebuchet MS"/>
                        </a:rPr>
                        <a:t>m</a:t>
                      </a:r>
                      <a:r>
                        <a:rPr sz="1100" spc="-5" dirty="0">
                          <a:latin typeface="Trebuchet MS"/>
                          <a:cs typeface="Trebuchet MS"/>
                        </a:rPr>
                        <a:t>b</a:t>
                      </a:r>
                      <a:r>
                        <a:rPr sz="1100" dirty="0">
                          <a:latin typeface="Trebuchet MS"/>
                          <a:cs typeface="Trebuchet MS"/>
                        </a:rPr>
                        <a:t>re</a:t>
                      </a:r>
                      <a:r>
                        <a:rPr sz="1100" spc="-105" dirty="0">
                          <a:latin typeface="Trebuchet MS"/>
                          <a:cs typeface="Trebuchet MS"/>
                        </a:rPr>
                        <a:t> </a:t>
                      </a:r>
                      <a:r>
                        <a:rPr sz="1100" dirty="0">
                          <a:latin typeface="Trebuchet MS"/>
                          <a:cs typeface="Trebuchet MS"/>
                        </a:rPr>
                        <a:t>d’oc</a:t>
                      </a:r>
                      <a:r>
                        <a:rPr sz="1100" spc="5" dirty="0">
                          <a:latin typeface="Trebuchet MS"/>
                          <a:cs typeface="Trebuchet MS"/>
                        </a:rPr>
                        <a:t>t</a:t>
                      </a:r>
                      <a:r>
                        <a:rPr sz="1100" spc="-5" dirty="0">
                          <a:latin typeface="Trebuchet MS"/>
                          <a:cs typeface="Trebuchet MS"/>
                        </a:rPr>
                        <a:t>e</a:t>
                      </a:r>
                      <a:r>
                        <a:rPr sz="1100" dirty="0">
                          <a:latin typeface="Trebuchet MS"/>
                          <a:cs typeface="Trebuchet MS"/>
                        </a:rPr>
                        <a:t>ts</a:t>
                      </a:r>
                      <a:r>
                        <a:rPr sz="1100" spc="-105" dirty="0">
                          <a:latin typeface="Trebuchet MS"/>
                          <a:cs typeface="Trebuchet MS"/>
                        </a:rPr>
                        <a:t> </a:t>
                      </a:r>
                      <a:r>
                        <a:rPr sz="1100" dirty="0">
                          <a:latin typeface="Trebuchet MS"/>
                          <a:cs typeface="Trebuchet MS"/>
                        </a:rPr>
                        <a:t>dans</a:t>
                      </a:r>
                      <a:r>
                        <a:rPr sz="1100" spc="-105" dirty="0">
                          <a:latin typeface="Trebuchet MS"/>
                          <a:cs typeface="Trebuchet MS"/>
                        </a:rPr>
                        <a:t> </a:t>
                      </a:r>
                      <a:r>
                        <a:rPr sz="1100" dirty="0">
                          <a:latin typeface="Trebuchet MS"/>
                          <a:cs typeface="Trebuchet MS"/>
                        </a:rPr>
                        <a:t>le</a:t>
                      </a:r>
                      <a:r>
                        <a:rPr sz="1100" spc="-110" dirty="0">
                          <a:latin typeface="Trebuchet MS"/>
                          <a:cs typeface="Trebuchet MS"/>
                        </a:rPr>
                        <a:t> </a:t>
                      </a:r>
                      <a:r>
                        <a:rPr sz="1100" spc="-10" dirty="0">
                          <a:latin typeface="Trebuchet MS"/>
                          <a:cs typeface="Trebuchet MS"/>
                        </a:rPr>
                        <a:t>f</a:t>
                      </a:r>
                      <a:r>
                        <a:rPr sz="1100" dirty="0">
                          <a:latin typeface="Trebuchet MS"/>
                          <a:cs typeface="Trebuchet MS"/>
                        </a:rPr>
                        <a:t>ic</a:t>
                      </a:r>
                      <a:r>
                        <a:rPr sz="1100" spc="-10" dirty="0">
                          <a:latin typeface="Trebuchet MS"/>
                          <a:cs typeface="Trebuchet MS"/>
                        </a:rPr>
                        <a:t>h</a:t>
                      </a:r>
                      <a:r>
                        <a:rPr sz="1100" dirty="0">
                          <a:latin typeface="Trebuchet MS"/>
                          <a:cs typeface="Trebuchet MS"/>
                        </a:rPr>
                        <a:t>ier</a:t>
                      </a:r>
                      <a:endParaRPr sz="1100">
                        <a:latin typeface="Trebuchet MS"/>
                        <a:cs typeface="Trebuchet MS"/>
                      </a:endParaRPr>
                    </a:p>
                  </a:txBody>
                  <a:tcPr marL="0" marR="0" marT="26034" marB="0">
                    <a:lnL w="1270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18"/>
                  </a:ext>
                </a:extLst>
              </a:tr>
              <a:tr h="291898">
                <a:tc>
                  <a:txBody>
                    <a:bodyPr/>
                    <a:lstStyle/>
                    <a:p>
                      <a:pPr marL="92075">
                        <a:lnSpc>
                          <a:spcPct val="100000"/>
                        </a:lnSpc>
                        <a:spcBef>
                          <a:spcPts val="210"/>
                        </a:spcBef>
                      </a:pPr>
                      <a:r>
                        <a:rPr sz="1100" spc="-5" dirty="0">
                          <a:latin typeface="Trebuchet MS"/>
                          <a:cs typeface="Trebuchet MS"/>
                        </a:rPr>
                        <a:t>Taill</a:t>
                      </a:r>
                      <a:r>
                        <a:rPr sz="1100" dirty="0">
                          <a:latin typeface="Trebuchet MS"/>
                          <a:cs typeface="Trebuchet MS"/>
                        </a:rPr>
                        <a:t>e</a:t>
                      </a:r>
                      <a:r>
                        <a:rPr sz="1100" spc="-110" dirty="0">
                          <a:latin typeface="Trebuchet MS"/>
                          <a:cs typeface="Trebuchet MS"/>
                        </a:rPr>
                        <a:t> </a:t>
                      </a:r>
                      <a:r>
                        <a:rPr sz="1100" dirty="0">
                          <a:latin typeface="Trebuchet MS"/>
                          <a:cs typeface="Trebuchet MS"/>
                        </a:rPr>
                        <a:t>ma</a:t>
                      </a:r>
                      <a:r>
                        <a:rPr sz="1100" spc="-5" dirty="0">
                          <a:latin typeface="Trebuchet MS"/>
                          <a:cs typeface="Trebuchet MS"/>
                        </a:rPr>
                        <a:t>x</a:t>
                      </a:r>
                      <a:r>
                        <a:rPr sz="1100" dirty="0">
                          <a:latin typeface="Trebuchet MS"/>
                          <a:cs typeface="Trebuchet MS"/>
                        </a:rPr>
                        <a:t>im</a:t>
                      </a:r>
                      <a:r>
                        <a:rPr sz="1100" spc="-5" dirty="0">
                          <a:latin typeface="Trebuchet MS"/>
                          <a:cs typeface="Trebuchet MS"/>
                        </a:rPr>
                        <a:t>ale</a:t>
                      </a:r>
                      <a:endParaRPr sz="1100">
                        <a:latin typeface="Trebuchet MS"/>
                        <a:cs typeface="Trebuchet MS"/>
                      </a:endParaRPr>
                    </a:p>
                  </a:txBody>
                  <a:tcPr marL="0" marR="0" marT="26670" marB="0">
                    <a:lnL w="38100">
                      <a:solidFill>
                        <a:srgbClr val="000000"/>
                      </a:solidFill>
                      <a:prstDash val="solid"/>
                    </a:lnL>
                    <a:lnR w="12700">
                      <a:solidFill>
                        <a:srgbClr val="000000"/>
                      </a:solidFill>
                      <a:prstDash val="solid"/>
                    </a:lnR>
                    <a:lnT w="19050">
                      <a:solidFill>
                        <a:srgbClr val="000000"/>
                      </a:solidFill>
                      <a:prstDash val="solid"/>
                    </a:lnT>
                    <a:lnB w="38100">
                      <a:solidFill>
                        <a:srgbClr val="000000"/>
                      </a:solidFill>
                      <a:prstDash val="solid"/>
                    </a:lnB>
                  </a:tcPr>
                </a:tc>
                <a:tc>
                  <a:txBody>
                    <a:bodyPr/>
                    <a:lstStyle/>
                    <a:p>
                      <a:pPr marL="92075">
                        <a:lnSpc>
                          <a:spcPct val="100000"/>
                        </a:lnSpc>
                        <a:spcBef>
                          <a:spcPts val="210"/>
                        </a:spcBef>
                      </a:pPr>
                      <a:r>
                        <a:rPr sz="1100" spc="-5" dirty="0">
                          <a:latin typeface="Trebuchet MS"/>
                          <a:cs typeface="Trebuchet MS"/>
                        </a:rPr>
                        <a:t>Taill</a:t>
                      </a:r>
                      <a:r>
                        <a:rPr sz="1100" dirty="0">
                          <a:latin typeface="Trebuchet MS"/>
                          <a:cs typeface="Trebuchet MS"/>
                        </a:rPr>
                        <a:t>e</a:t>
                      </a:r>
                      <a:r>
                        <a:rPr sz="1100" spc="-110" dirty="0">
                          <a:latin typeface="Trebuchet MS"/>
                          <a:cs typeface="Trebuchet MS"/>
                        </a:rPr>
                        <a:t> </a:t>
                      </a:r>
                      <a:r>
                        <a:rPr sz="1100" dirty="0">
                          <a:latin typeface="Trebuchet MS"/>
                          <a:cs typeface="Trebuchet MS"/>
                        </a:rPr>
                        <a:t>ma</a:t>
                      </a:r>
                      <a:r>
                        <a:rPr sz="1100" spc="-5" dirty="0">
                          <a:latin typeface="Trebuchet MS"/>
                          <a:cs typeface="Trebuchet MS"/>
                        </a:rPr>
                        <a:t>x</a:t>
                      </a:r>
                      <a:r>
                        <a:rPr sz="1100" dirty="0">
                          <a:latin typeface="Trebuchet MS"/>
                          <a:cs typeface="Trebuchet MS"/>
                        </a:rPr>
                        <a:t>im</a:t>
                      </a:r>
                      <a:r>
                        <a:rPr sz="1100" spc="-5" dirty="0">
                          <a:latin typeface="Trebuchet MS"/>
                          <a:cs typeface="Trebuchet MS"/>
                        </a:rPr>
                        <a:t>al</a:t>
                      </a:r>
                      <a:r>
                        <a:rPr sz="1100" dirty="0">
                          <a:latin typeface="Trebuchet MS"/>
                          <a:cs typeface="Trebuchet MS"/>
                        </a:rPr>
                        <a:t>e</a:t>
                      </a:r>
                      <a:r>
                        <a:rPr sz="1100" spc="-114" dirty="0">
                          <a:latin typeface="Trebuchet MS"/>
                          <a:cs typeface="Trebuchet MS"/>
                        </a:rPr>
                        <a:t> </a:t>
                      </a:r>
                      <a:r>
                        <a:rPr sz="1100" dirty="0">
                          <a:latin typeface="Trebuchet MS"/>
                          <a:cs typeface="Trebuchet MS"/>
                        </a:rPr>
                        <a:t>a</a:t>
                      </a:r>
                      <a:r>
                        <a:rPr sz="1100" spc="-5" dirty="0">
                          <a:latin typeface="Trebuchet MS"/>
                          <a:cs typeface="Trebuchet MS"/>
                        </a:rPr>
                        <a:t>u</a:t>
                      </a:r>
                      <a:r>
                        <a:rPr sz="1100" dirty="0">
                          <a:latin typeface="Trebuchet MS"/>
                          <a:cs typeface="Trebuchet MS"/>
                        </a:rPr>
                        <a:t>to</a:t>
                      </a:r>
                      <a:r>
                        <a:rPr sz="1100" spc="-5" dirty="0">
                          <a:latin typeface="Trebuchet MS"/>
                          <a:cs typeface="Trebuchet MS"/>
                        </a:rPr>
                        <a:t>r</a:t>
                      </a:r>
                      <a:r>
                        <a:rPr sz="1100" dirty="0">
                          <a:latin typeface="Trebuchet MS"/>
                          <a:cs typeface="Trebuchet MS"/>
                        </a:rPr>
                        <a:t>i</a:t>
                      </a:r>
                      <a:r>
                        <a:rPr sz="1100" spc="-5" dirty="0">
                          <a:latin typeface="Trebuchet MS"/>
                          <a:cs typeface="Trebuchet MS"/>
                        </a:rPr>
                        <a:t>sé</a:t>
                      </a:r>
                      <a:r>
                        <a:rPr sz="1100" dirty="0">
                          <a:latin typeface="Trebuchet MS"/>
                          <a:cs typeface="Trebuchet MS"/>
                        </a:rPr>
                        <a:t>e</a:t>
                      </a:r>
                      <a:r>
                        <a:rPr sz="1100" spc="-110" dirty="0">
                          <a:latin typeface="Trebuchet MS"/>
                          <a:cs typeface="Trebuchet MS"/>
                        </a:rPr>
                        <a:t> </a:t>
                      </a:r>
                      <a:r>
                        <a:rPr sz="1100" spc="-5" dirty="0">
                          <a:latin typeface="Trebuchet MS"/>
                          <a:cs typeface="Trebuchet MS"/>
                        </a:rPr>
                        <a:t>pou</a:t>
                      </a:r>
                      <a:r>
                        <a:rPr sz="1100" dirty="0">
                          <a:latin typeface="Trebuchet MS"/>
                          <a:cs typeface="Trebuchet MS"/>
                        </a:rPr>
                        <a:t>r</a:t>
                      </a:r>
                      <a:r>
                        <a:rPr sz="1100" spc="-105" dirty="0">
                          <a:latin typeface="Trebuchet MS"/>
                          <a:cs typeface="Trebuchet MS"/>
                        </a:rPr>
                        <a:t> </a:t>
                      </a:r>
                      <a:r>
                        <a:rPr sz="1100" dirty="0">
                          <a:latin typeface="Trebuchet MS"/>
                          <a:cs typeface="Trebuchet MS"/>
                        </a:rPr>
                        <a:t>le</a:t>
                      </a:r>
                      <a:r>
                        <a:rPr sz="1100" spc="-110" dirty="0">
                          <a:latin typeface="Trebuchet MS"/>
                          <a:cs typeface="Trebuchet MS"/>
                        </a:rPr>
                        <a:t> </a:t>
                      </a:r>
                      <a:r>
                        <a:rPr sz="1100" spc="-5" dirty="0">
                          <a:latin typeface="Trebuchet MS"/>
                          <a:cs typeface="Trebuchet MS"/>
                        </a:rPr>
                        <a:t>f</a:t>
                      </a:r>
                      <a:r>
                        <a:rPr sz="1100" dirty="0">
                          <a:latin typeface="Trebuchet MS"/>
                          <a:cs typeface="Trebuchet MS"/>
                        </a:rPr>
                        <a:t>i</a:t>
                      </a:r>
                      <a:r>
                        <a:rPr sz="1100" spc="-5" dirty="0">
                          <a:latin typeface="Trebuchet MS"/>
                          <a:cs typeface="Trebuchet MS"/>
                        </a:rPr>
                        <a:t>ch</a:t>
                      </a:r>
                      <a:r>
                        <a:rPr sz="1100" dirty="0">
                          <a:latin typeface="Trebuchet MS"/>
                          <a:cs typeface="Trebuchet MS"/>
                        </a:rPr>
                        <a:t>i</a:t>
                      </a:r>
                      <a:r>
                        <a:rPr sz="1100" spc="-5" dirty="0">
                          <a:latin typeface="Trebuchet MS"/>
                          <a:cs typeface="Trebuchet MS"/>
                        </a:rPr>
                        <a:t>e</a:t>
                      </a:r>
                      <a:r>
                        <a:rPr sz="1100" dirty="0">
                          <a:latin typeface="Trebuchet MS"/>
                          <a:cs typeface="Trebuchet MS"/>
                        </a:rPr>
                        <a:t>r</a:t>
                      </a:r>
                    </a:p>
                  </a:txBody>
                  <a:tcPr marL="0" marR="0" marT="26670" marB="0">
                    <a:lnL w="12700">
                      <a:solidFill>
                        <a:srgbClr val="000000"/>
                      </a:solidFill>
                      <a:prstDash val="solid"/>
                    </a:lnL>
                    <a:lnR w="28575">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19"/>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5234940" cy="635635"/>
          </a:xfrm>
          <a:prstGeom prst="rect">
            <a:avLst/>
          </a:prstGeom>
        </p:spPr>
        <p:txBody>
          <a:bodyPr vert="horz" wrap="square" lIns="0" tIns="12700" rIns="0" bIns="0" rtlCol="0">
            <a:spAutoFit/>
          </a:bodyPr>
          <a:lstStyle/>
          <a:p>
            <a:pPr marL="12700">
              <a:lnSpc>
                <a:spcPct val="100000"/>
              </a:lnSpc>
              <a:spcBef>
                <a:spcPts val="100"/>
              </a:spcBef>
            </a:pPr>
            <a:r>
              <a:rPr sz="4000" spc="-170" dirty="0">
                <a:solidFill>
                  <a:srgbClr val="000000"/>
                </a:solidFill>
              </a:rPr>
              <a:t>Opération</a:t>
            </a:r>
            <a:r>
              <a:rPr sz="4000" spc="-135" dirty="0">
                <a:solidFill>
                  <a:srgbClr val="000000"/>
                </a:solidFill>
              </a:rPr>
              <a:t>s</a:t>
            </a:r>
            <a:r>
              <a:rPr sz="4000" spc="-380" dirty="0">
                <a:solidFill>
                  <a:srgbClr val="000000"/>
                </a:solidFill>
              </a:rPr>
              <a:t> </a:t>
            </a:r>
            <a:r>
              <a:rPr sz="4000" spc="-235" dirty="0">
                <a:solidFill>
                  <a:srgbClr val="000000"/>
                </a:solidFill>
              </a:rPr>
              <a:t>su</a:t>
            </a:r>
            <a:r>
              <a:rPr sz="4000" spc="-190" dirty="0">
                <a:solidFill>
                  <a:srgbClr val="000000"/>
                </a:solidFill>
              </a:rPr>
              <a:t>r</a:t>
            </a:r>
            <a:r>
              <a:rPr sz="4000" spc="-380" dirty="0">
                <a:solidFill>
                  <a:srgbClr val="000000"/>
                </a:solidFill>
              </a:rPr>
              <a:t> </a:t>
            </a:r>
            <a:r>
              <a:rPr sz="4000" spc="-220" dirty="0">
                <a:solidFill>
                  <a:srgbClr val="000000"/>
                </a:solidFill>
              </a:rPr>
              <a:t>le</a:t>
            </a:r>
            <a:r>
              <a:rPr sz="4000" spc="-210" dirty="0">
                <a:solidFill>
                  <a:srgbClr val="000000"/>
                </a:solidFill>
              </a:rPr>
              <a:t>s</a:t>
            </a:r>
            <a:r>
              <a:rPr sz="4000" spc="-380" dirty="0">
                <a:solidFill>
                  <a:srgbClr val="000000"/>
                </a:solidFill>
              </a:rPr>
              <a:t> </a:t>
            </a:r>
            <a:r>
              <a:rPr sz="4000" spc="-215" dirty="0">
                <a:solidFill>
                  <a:srgbClr val="000000"/>
                </a:solidFill>
              </a:rPr>
              <a:t>fichiers</a:t>
            </a:r>
            <a:endParaRPr sz="400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27</a:t>
            </a:fld>
            <a:endParaRPr dirty="0"/>
          </a:p>
        </p:txBody>
      </p:sp>
      <p:sp>
        <p:nvSpPr>
          <p:cNvPr id="4" name="object 4"/>
          <p:cNvSpPr txBox="1"/>
          <p:nvPr/>
        </p:nvSpPr>
        <p:spPr>
          <a:xfrm>
            <a:off x="1019492" y="2042542"/>
            <a:ext cx="8654415" cy="4811395"/>
          </a:xfrm>
          <a:prstGeom prst="rect">
            <a:avLst/>
          </a:prstGeom>
        </p:spPr>
        <p:txBody>
          <a:bodyPr vert="horz" wrap="square" lIns="0" tIns="12065" rIns="0" bIns="0" rtlCol="0">
            <a:spAutoFit/>
          </a:bodyPr>
          <a:lstStyle/>
          <a:p>
            <a:pPr marL="12700" algn="just">
              <a:lnSpc>
                <a:spcPct val="100000"/>
              </a:lnSpc>
              <a:spcBef>
                <a:spcPts val="95"/>
              </a:spcBef>
            </a:pPr>
            <a:r>
              <a:rPr sz="2000" spc="-90" dirty="0">
                <a:latin typeface="Trebuchet MS"/>
                <a:cs typeface="Trebuchet MS"/>
              </a:rPr>
              <a:t>Accès</a:t>
            </a:r>
            <a:r>
              <a:rPr sz="2000" spc="-190" dirty="0">
                <a:latin typeface="Trebuchet MS"/>
                <a:cs typeface="Trebuchet MS"/>
              </a:rPr>
              <a:t> </a:t>
            </a:r>
            <a:r>
              <a:rPr sz="2000" spc="-110" dirty="0">
                <a:latin typeface="Trebuchet MS"/>
                <a:cs typeface="Trebuchet MS"/>
              </a:rPr>
              <a:t>séquentiel</a:t>
            </a:r>
            <a:r>
              <a:rPr sz="2000" spc="-185" dirty="0">
                <a:latin typeface="Trebuchet MS"/>
                <a:cs typeface="Trebuchet MS"/>
              </a:rPr>
              <a:t> </a:t>
            </a:r>
            <a:r>
              <a:rPr sz="2000" spc="-295" dirty="0">
                <a:latin typeface="Trebuchet MS"/>
                <a:cs typeface="Trebuchet MS"/>
              </a:rPr>
              <a:t>:</a:t>
            </a:r>
            <a:r>
              <a:rPr sz="2000" spc="-190" dirty="0">
                <a:latin typeface="Trebuchet MS"/>
                <a:cs typeface="Trebuchet MS"/>
              </a:rPr>
              <a:t> </a:t>
            </a:r>
            <a:r>
              <a:rPr sz="2000" spc="-114" dirty="0">
                <a:latin typeface="Trebuchet MS"/>
                <a:cs typeface="Trebuchet MS"/>
              </a:rPr>
              <a:t>les</a:t>
            </a:r>
            <a:r>
              <a:rPr sz="2000" spc="-185" dirty="0">
                <a:latin typeface="Trebuchet MS"/>
                <a:cs typeface="Trebuchet MS"/>
              </a:rPr>
              <a:t> </a:t>
            </a:r>
            <a:r>
              <a:rPr sz="2000" spc="-114" dirty="0">
                <a:latin typeface="Trebuchet MS"/>
                <a:cs typeface="Trebuchet MS"/>
              </a:rPr>
              <a:t>octets</a:t>
            </a:r>
            <a:r>
              <a:rPr sz="2000" spc="-185" dirty="0">
                <a:latin typeface="Trebuchet MS"/>
                <a:cs typeface="Trebuchet MS"/>
              </a:rPr>
              <a:t> </a:t>
            </a:r>
            <a:r>
              <a:rPr sz="2000" spc="-100" dirty="0">
                <a:latin typeface="Trebuchet MS"/>
                <a:cs typeface="Trebuchet MS"/>
              </a:rPr>
              <a:t>sont</a:t>
            </a:r>
            <a:r>
              <a:rPr sz="2000" spc="-190" dirty="0">
                <a:latin typeface="Trebuchet MS"/>
                <a:cs typeface="Trebuchet MS"/>
              </a:rPr>
              <a:t> </a:t>
            </a:r>
            <a:r>
              <a:rPr sz="2000" spc="-105" dirty="0">
                <a:latin typeface="Trebuchet MS"/>
                <a:cs typeface="Trebuchet MS"/>
              </a:rPr>
              <a:t>lus</a:t>
            </a:r>
            <a:r>
              <a:rPr sz="2000" spc="-185" dirty="0">
                <a:latin typeface="Trebuchet MS"/>
                <a:cs typeface="Trebuchet MS"/>
              </a:rPr>
              <a:t> </a:t>
            </a:r>
            <a:r>
              <a:rPr sz="2000" spc="-90" dirty="0">
                <a:latin typeface="Trebuchet MS"/>
                <a:cs typeface="Trebuchet MS"/>
              </a:rPr>
              <a:t>dans</a:t>
            </a:r>
            <a:r>
              <a:rPr sz="2000" spc="-185" dirty="0">
                <a:latin typeface="Trebuchet MS"/>
                <a:cs typeface="Trebuchet MS"/>
              </a:rPr>
              <a:t> </a:t>
            </a:r>
            <a:r>
              <a:rPr sz="2000" spc="-135" dirty="0">
                <a:latin typeface="Trebuchet MS"/>
                <a:cs typeface="Trebuchet MS"/>
              </a:rPr>
              <a:t>l’ordre</a:t>
            </a:r>
            <a:r>
              <a:rPr sz="2000" spc="-190" dirty="0">
                <a:latin typeface="Trebuchet MS"/>
                <a:cs typeface="Trebuchet MS"/>
              </a:rPr>
              <a:t> </a:t>
            </a:r>
            <a:r>
              <a:rPr sz="2000" spc="-85" dirty="0">
                <a:latin typeface="Trebuchet MS"/>
                <a:cs typeface="Trebuchet MS"/>
              </a:rPr>
              <a:t>depuis</a:t>
            </a:r>
            <a:r>
              <a:rPr sz="2000" spc="-185" dirty="0">
                <a:latin typeface="Trebuchet MS"/>
                <a:cs typeface="Trebuchet MS"/>
              </a:rPr>
              <a:t> </a:t>
            </a:r>
            <a:r>
              <a:rPr sz="2000" spc="-110" dirty="0">
                <a:latin typeface="Trebuchet MS"/>
                <a:cs typeface="Trebuchet MS"/>
              </a:rPr>
              <a:t>le</a:t>
            </a:r>
            <a:r>
              <a:rPr sz="2000" spc="-190" dirty="0">
                <a:latin typeface="Trebuchet MS"/>
                <a:cs typeface="Trebuchet MS"/>
              </a:rPr>
              <a:t> </a:t>
            </a:r>
            <a:r>
              <a:rPr sz="2000" spc="-95" dirty="0">
                <a:latin typeface="Trebuchet MS"/>
                <a:cs typeface="Trebuchet MS"/>
              </a:rPr>
              <a:t>début</a:t>
            </a:r>
            <a:r>
              <a:rPr sz="2000" spc="-185" dirty="0">
                <a:latin typeface="Trebuchet MS"/>
                <a:cs typeface="Trebuchet MS"/>
              </a:rPr>
              <a:t> </a:t>
            </a:r>
            <a:r>
              <a:rPr sz="2000" spc="-75" dirty="0">
                <a:latin typeface="Trebuchet MS"/>
                <a:cs typeface="Trebuchet MS"/>
              </a:rPr>
              <a:t>du</a:t>
            </a:r>
            <a:r>
              <a:rPr sz="2000" spc="-185" dirty="0">
                <a:latin typeface="Trebuchet MS"/>
                <a:cs typeface="Trebuchet MS"/>
              </a:rPr>
              <a:t> </a:t>
            </a:r>
            <a:r>
              <a:rPr sz="2000" spc="-135" dirty="0">
                <a:latin typeface="Trebuchet MS"/>
                <a:cs typeface="Trebuchet MS"/>
              </a:rPr>
              <a:t>fichier.</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algn="just">
              <a:lnSpc>
                <a:spcPct val="100000"/>
              </a:lnSpc>
            </a:pPr>
            <a:r>
              <a:rPr sz="2000" spc="-90" dirty="0">
                <a:latin typeface="Trebuchet MS"/>
                <a:cs typeface="Trebuchet MS"/>
              </a:rPr>
              <a:t>Accès</a:t>
            </a:r>
            <a:r>
              <a:rPr sz="2000" spc="-190" dirty="0">
                <a:latin typeface="Trebuchet MS"/>
                <a:cs typeface="Trebuchet MS"/>
              </a:rPr>
              <a:t> </a:t>
            </a:r>
            <a:r>
              <a:rPr sz="2000" spc="-105" dirty="0">
                <a:latin typeface="Trebuchet MS"/>
                <a:cs typeface="Trebuchet MS"/>
              </a:rPr>
              <a:t>aléatoire</a:t>
            </a:r>
            <a:r>
              <a:rPr sz="2000" spc="-190" dirty="0">
                <a:latin typeface="Trebuchet MS"/>
                <a:cs typeface="Trebuchet MS"/>
              </a:rPr>
              <a:t> </a:t>
            </a:r>
            <a:r>
              <a:rPr sz="2000" spc="-295" dirty="0">
                <a:latin typeface="Trebuchet MS"/>
                <a:cs typeface="Trebuchet MS"/>
              </a:rPr>
              <a:t>:</a:t>
            </a:r>
            <a:r>
              <a:rPr sz="2000" spc="-190" dirty="0">
                <a:latin typeface="Trebuchet MS"/>
                <a:cs typeface="Trebuchet MS"/>
              </a:rPr>
              <a:t> </a:t>
            </a:r>
            <a:r>
              <a:rPr sz="2000" spc="-110" dirty="0">
                <a:latin typeface="Trebuchet MS"/>
                <a:cs typeface="Trebuchet MS"/>
              </a:rPr>
              <a:t>les</a:t>
            </a:r>
            <a:r>
              <a:rPr sz="2000" spc="-190" dirty="0">
                <a:latin typeface="Trebuchet MS"/>
                <a:cs typeface="Trebuchet MS"/>
              </a:rPr>
              <a:t> </a:t>
            </a:r>
            <a:r>
              <a:rPr sz="2000" spc="-110" dirty="0">
                <a:latin typeface="Trebuchet MS"/>
                <a:cs typeface="Trebuchet MS"/>
              </a:rPr>
              <a:t>octets</a:t>
            </a:r>
            <a:r>
              <a:rPr sz="2000" spc="-190" dirty="0">
                <a:latin typeface="Trebuchet MS"/>
                <a:cs typeface="Trebuchet MS"/>
              </a:rPr>
              <a:t> </a:t>
            </a:r>
            <a:r>
              <a:rPr sz="2000" spc="-105" dirty="0">
                <a:latin typeface="Trebuchet MS"/>
                <a:cs typeface="Trebuchet MS"/>
              </a:rPr>
              <a:t>peuvent</a:t>
            </a:r>
            <a:r>
              <a:rPr sz="2000" spc="-190" dirty="0">
                <a:latin typeface="Trebuchet MS"/>
                <a:cs typeface="Trebuchet MS"/>
              </a:rPr>
              <a:t> </a:t>
            </a:r>
            <a:r>
              <a:rPr sz="2000" spc="-125" dirty="0">
                <a:latin typeface="Trebuchet MS"/>
                <a:cs typeface="Trebuchet MS"/>
              </a:rPr>
              <a:t>être</a:t>
            </a:r>
            <a:r>
              <a:rPr sz="2000" spc="-200" dirty="0">
                <a:latin typeface="Trebuchet MS"/>
                <a:cs typeface="Trebuchet MS"/>
              </a:rPr>
              <a:t> </a:t>
            </a:r>
            <a:r>
              <a:rPr sz="2000" spc="-105" dirty="0">
                <a:latin typeface="Trebuchet MS"/>
                <a:cs typeface="Trebuchet MS"/>
              </a:rPr>
              <a:t>lus</a:t>
            </a:r>
            <a:r>
              <a:rPr sz="2000" spc="-190" dirty="0">
                <a:latin typeface="Trebuchet MS"/>
                <a:cs typeface="Trebuchet MS"/>
              </a:rPr>
              <a:t> </a:t>
            </a:r>
            <a:r>
              <a:rPr sz="2000" spc="-100" dirty="0">
                <a:latin typeface="Trebuchet MS"/>
                <a:cs typeface="Trebuchet MS"/>
              </a:rPr>
              <a:t>indépendamment</a:t>
            </a:r>
            <a:r>
              <a:rPr sz="2000" spc="-185"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0" dirty="0">
                <a:latin typeface="Trebuchet MS"/>
                <a:cs typeface="Trebuchet MS"/>
              </a:rPr>
              <a:t>leurs</a:t>
            </a:r>
            <a:r>
              <a:rPr sz="2000" spc="-190" dirty="0">
                <a:latin typeface="Trebuchet MS"/>
                <a:cs typeface="Trebuchet MS"/>
              </a:rPr>
              <a:t> </a:t>
            </a:r>
            <a:r>
              <a:rPr sz="2000" spc="-130" dirty="0">
                <a:latin typeface="Trebuchet MS"/>
                <a:cs typeface="Trebuchet MS"/>
              </a:rPr>
              <a:t>emplacement.</a:t>
            </a:r>
            <a:endParaRPr sz="2000" dirty="0">
              <a:latin typeface="Trebuchet MS"/>
              <a:cs typeface="Trebuchet MS"/>
            </a:endParaRPr>
          </a:p>
          <a:p>
            <a:pPr>
              <a:lnSpc>
                <a:spcPct val="100000"/>
              </a:lnSpc>
              <a:spcBef>
                <a:spcPts val="5"/>
              </a:spcBef>
            </a:pPr>
            <a:endParaRPr sz="2100" dirty="0">
              <a:latin typeface="Trebuchet MS"/>
              <a:cs typeface="Trebuchet MS"/>
            </a:endParaRPr>
          </a:p>
          <a:p>
            <a:pPr marL="12700" marR="5080" algn="just">
              <a:lnSpc>
                <a:spcPct val="100000"/>
              </a:lnSpc>
            </a:pPr>
            <a:r>
              <a:rPr sz="1800" spc="-75" dirty="0">
                <a:latin typeface="Trebuchet MS"/>
                <a:cs typeface="Trebuchet MS"/>
              </a:rPr>
              <a:t>Chaque </a:t>
            </a:r>
            <a:r>
              <a:rPr sz="1800" spc="-95" dirty="0">
                <a:latin typeface="Trebuchet MS"/>
                <a:cs typeface="Trebuchet MS"/>
              </a:rPr>
              <a:t>ouverture </a:t>
            </a:r>
            <a:r>
              <a:rPr sz="1800" spc="-75" dirty="0">
                <a:latin typeface="Trebuchet MS"/>
                <a:cs typeface="Trebuchet MS"/>
              </a:rPr>
              <a:t>de </a:t>
            </a:r>
            <a:r>
              <a:rPr sz="1800" spc="-100" dirty="0">
                <a:latin typeface="Trebuchet MS"/>
                <a:cs typeface="Trebuchet MS"/>
              </a:rPr>
              <a:t>fichier </a:t>
            </a:r>
            <a:r>
              <a:rPr sz="1800" spc="-75" dirty="0">
                <a:latin typeface="Trebuchet MS"/>
                <a:cs typeface="Trebuchet MS"/>
              </a:rPr>
              <a:t>provoque </a:t>
            </a:r>
            <a:r>
              <a:rPr sz="1800" spc="-105" dirty="0">
                <a:latin typeface="Trebuchet MS"/>
                <a:cs typeface="Trebuchet MS"/>
              </a:rPr>
              <a:t>la </a:t>
            </a:r>
            <a:r>
              <a:rPr sz="1800" spc="-95" dirty="0">
                <a:latin typeface="Trebuchet MS"/>
                <a:cs typeface="Trebuchet MS"/>
              </a:rPr>
              <a:t>création </a:t>
            </a:r>
            <a:r>
              <a:rPr sz="1800" spc="-90" dirty="0">
                <a:latin typeface="Trebuchet MS"/>
                <a:cs typeface="Trebuchet MS"/>
              </a:rPr>
              <a:t>par </a:t>
            </a:r>
            <a:r>
              <a:rPr sz="1800" spc="-100" dirty="0">
                <a:latin typeface="Trebuchet MS"/>
                <a:cs typeface="Trebuchet MS"/>
              </a:rPr>
              <a:t>le </a:t>
            </a:r>
            <a:r>
              <a:rPr sz="1800" spc="-120" dirty="0">
                <a:latin typeface="Trebuchet MS"/>
                <a:cs typeface="Trebuchet MS"/>
              </a:rPr>
              <a:t>système </a:t>
            </a:r>
            <a:r>
              <a:rPr sz="1800" spc="-130" dirty="0">
                <a:latin typeface="Trebuchet MS"/>
                <a:cs typeface="Trebuchet MS"/>
              </a:rPr>
              <a:t>d’un </a:t>
            </a:r>
            <a:r>
              <a:rPr sz="1800" spc="-114" dirty="0">
                <a:latin typeface="Trebuchet MS"/>
                <a:cs typeface="Trebuchet MS"/>
              </a:rPr>
              <a:t>objet </a:t>
            </a:r>
            <a:r>
              <a:rPr sz="1800" spc="-95" dirty="0">
                <a:latin typeface="Trebuchet MS"/>
                <a:cs typeface="Trebuchet MS"/>
              </a:rPr>
              <a:t>contenant </a:t>
            </a:r>
            <a:r>
              <a:rPr sz="1800" spc="-80" dirty="0">
                <a:latin typeface="Trebuchet MS"/>
                <a:cs typeface="Trebuchet MS"/>
              </a:rPr>
              <a:t>un </a:t>
            </a:r>
            <a:r>
              <a:rPr sz="1800" spc="-75" dirty="0">
                <a:latin typeface="Trebuchet MS"/>
                <a:cs typeface="Trebuchet MS"/>
              </a:rPr>
              <a:t> </a:t>
            </a:r>
            <a:r>
              <a:rPr sz="1800" spc="-85" dirty="0">
                <a:latin typeface="Trebuchet MS"/>
                <a:cs typeface="Trebuchet MS"/>
              </a:rPr>
              <a:t>pointeur</a:t>
            </a:r>
            <a:r>
              <a:rPr sz="1800" spc="-155" dirty="0">
                <a:latin typeface="Trebuchet MS"/>
                <a:cs typeface="Trebuchet MS"/>
              </a:rPr>
              <a:t> </a:t>
            </a:r>
            <a:r>
              <a:rPr sz="1800" spc="-100" dirty="0">
                <a:latin typeface="Trebuchet MS"/>
                <a:cs typeface="Trebuchet MS"/>
              </a:rPr>
              <a:t>sur</a:t>
            </a:r>
            <a:r>
              <a:rPr sz="1800" spc="-155" dirty="0">
                <a:latin typeface="Trebuchet MS"/>
                <a:cs typeface="Trebuchet MS"/>
              </a:rPr>
              <a:t> </a:t>
            </a:r>
            <a:r>
              <a:rPr sz="1800" spc="-105" dirty="0">
                <a:latin typeface="Trebuchet MS"/>
                <a:cs typeface="Trebuchet MS"/>
              </a:rPr>
              <a:t>la</a:t>
            </a:r>
            <a:r>
              <a:rPr sz="1800" spc="-160" dirty="0">
                <a:latin typeface="Trebuchet MS"/>
                <a:cs typeface="Trebuchet MS"/>
              </a:rPr>
              <a:t> </a:t>
            </a:r>
            <a:r>
              <a:rPr sz="1800" spc="-75" dirty="0">
                <a:latin typeface="Trebuchet MS"/>
                <a:cs typeface="Trebuchet MS"/>
              </a:rPr>
              <a:t>position</a:t>
            </a:r>
            <a:r>
              <a:rPr sz="1800" spc="-150" dirty="0">
                <a:latin typeface="Trebuchet MS"/>
                <a:cs typeface="Trebuchet MS"/>
              </a:rPr>
              <a:t> </a:t>
            </a:r>
            <a:r>
              <a:rPr sz="1800" spc="-100" dirty="0">
                <a:latin typeface="Trebuchet MS"/>
                <a:cs typeface="Trebuchet MS"/>
              </a:rPr>
              <a:t>courante</a:t>
            </a:r>
            <a:r>
              <a:rPr sz="1800" spc="-150" dirty="0">
                <a:latin typeface="Trebuchet MS"/>
                <a:cs typeface="Trebuchet MS"/>
              </a:rPr>
              <a:t> </a:t>
            </a:r>
            <a:r>
              <a:rPr sz="1800" spc="-85" dirty="0">
                <a:latin typeface="Trebuchet MS"/>
                <a:cs typeface="Trebuchet MS"/>
              </a:rPr>
              <a:t>dans</a:t>
            </a:r>
            <a:r>
              <a:rPr sz="1800" spc="-155" dirty="0">
                <a:latin typeface="Trebuchet MS"/>
                <a:cs typeface="Trebuchet MS"/>
              </a:rPr>
              <a:t> </a:t>
            </a:r>
            <a:r>
              <a:rPr sz="1800" spc="-100" dirty="0">
                <a:latin typeface="Trebuchet MS"/>
                <a:cs typeface="Trebuchet MS"/>
              </a:rPr>
              <a:t>le</a:t>
            </a:r>
            <a:r>
              <a:rPr sz="1800" spc="-155" dirty="0">
                <a:latin typeface="Trebuchet MS"/>
                <a:cs typeface="Trebuchet MS"/>
              </a:rPr>
              <a:t> </a:t>
            </a:r>
            <a:r>
              <a:rPr sz="1800" spc="-120" dirty="0">
                <a:latin typeface="Trebuchet MS"/>
                <a:cs typeface="Trebuchet MS"/>
              </a:rPr>
              <a:t>fichier.</a:t>
            </a:r>
            <a:r>
              <a:rPr sz="1800" spc="-150" dirty="0">
                <a:latin typeface="Trebuchet MS"/>
                <a:cs typeface="Trebuchet MS"/>
              </a:rPr>
              <a:t> </a:t>
            </a:r>
            <a:r>
              <a:rPr sz="1800" spc="-55" dirty="0">
                <a:latin typeface="Trebuchet MS"/>
                <a:cs typeface="Trebuchet MS"/>
              </a:rPr>
              <a:t>Ce</a:t>
            </a:r>
            <a:r>
              <a:rPr sz="1800" spc="-145" dirty="0">
                <a:latin typeface="Trebuchet MS"/>
                <a:cs typeface="Trebuchet MS"/>
              </a:rPr>
              <a:t> </a:t>
            </a:r>
            <a:r>
              <a:rPr sz="1800" spc="-85" dirty="0">
                <a:latin typeface="Trebuchet MS"/>
                <a:cs typeface="Trebuchet MS"/>
              </a:rPr>
              <a:t>pointeur</a:t>
            </a:r>
            <a:r>
              <a:rPr sz="1800" spc="-140" dirty="0">
                <a:latin typeface="Trebuchet MS"/>
                <a:cs typeface="Trebuchet MS"/>
              </a:rPr>
              <a:t> </a:t>
            </a:r>
            <a:r>
              <a:rPr sz="1800" spc="-114" dirty="0">
                <a:latin typeface="Trebuchet MS"/>
                <a:cs typeface="Trebuchet MS"/>
              </a:rPr>
              <a:t>est</a:t>
            </a:r>
            <a:r>
              <a:rPr sz="1800" spc="-140" dirty="0">
                <a:latin typeface="Trebuchet MS"/>
                <a:cs typeface="Trebuchet MS"/>
              </a:rPr>
              <a:t> </a:t>
            </a:r>
            <a:r>
              <a:rPr sz="1800" spc="-95" dirty="0">
                <a:latin typeface="Trebuchet MS"/>
                <a:cs typeface="Trebuchet MS"/>
              </a:rPr>
              <a:t>initialisé</a:t>
            </a:r>
            <a:r>
              <a:rPr sz="1800" spc="-135" dirty="0">
                <a:latin typeface="Trebuchet MS"/>
                <a:cs typeface="Trebuchet MS"/>
              </a:rPr>
              <a:t> </a:t>
            </a:r>
            <a:r>
              <a:rPr sz="1800" spc="-95" dirty="0">
                <a:latin typeface="Trebuchet MS"/>
                <a:cs typeface="Trebuchet MS"/>
              </a:rPr>
              <a:t>au</a:t>
            </a:r>
            <a:r>
              <a:rPr sz="1800" spc="-145" dirty="0">
                <a:latin typeface="Trebuchet MS"/>
                <a:cs typeface="Trebuchet MS"/>
              </a:rPr>
              <a:t> </a:t>
            </a:r>
            <a:r>
              <a:rPr sz="1800" spc="-85" dirty="0">
                <a:latin typeface="Trebuchet MS"/>
                <a:cs typeface="Trebuchet MS"/>
              </a:rPr>
              <a:t>début</a:t>
            </a:r>
            <a:r>
              <a:rPr sz="1800" spc="-140" dirty="0">
                <a:latin typeface="Trebuchet MS"/>
                <a:cs typeface="Trebuchet MS"/>
              </a:rPr>
              <a:t> </a:t>
            </a:r>
            <a:r>
              <a:rPr sz="1800" spc="-65" dirty="0">
                <a:latin typeface="Trebuchet MS"/>
                <a:cs typeface="Trebuchet MS"/>
              </a:rPr>
              <a:t>du</a:t>
            </a:r>
            <a:r>
              <a:rPr sz="1800" spc="-140" dirty="0">
                <a:latin typeface="Trebuchet MS"/>
                <a:cs typeface="Trebuchet MS"/>
              </a:rPr>
              <a:t> </a:t>
            </a:r>
            <a:r>
              <a:rPr sz="1800" spc="-100" dirty="0">
                <a:latin typeface="Trebuchet MS"/>
                <a:cs typeface="Trebuchet MS"/>
              </a:rPr>
              <a:t>fichier</a:t>
            </a:r>
            <a:r>
              <a:rPr sz="1800" spc="-145" dirty="0">
                <a:latin typeface="Trebuchet MS"/>
                <a:cs typeface="Trebuchet MS"/>
              </a:rPr>
              <a:t> </a:t>
            </a:r>
            <a:r>
              <a:rPr sz="1800" spc="-120" dirty="0">
                <a:latin typeface="Trebuchet MS"/>
                <a:cs typeface="Trebuchet MS"/>
              </a:rPr>
              <a:t>et </a:t>
            </a:r>
            <a:r>
              <a:rPr sz="1800" spc="-530" dirty="0">
                <a:latin typeface="Trebuchet MS"/>
                <a:cs typeface="Trebuchet MS"/>
              </a:rPr>
              <a:t> </a:t>
            </a:r>
            <a:r>
              <a:rPr sz="1800" spc="-95" dirty="0">
                <a:latin typeface="Trebuchet MS"/>
                <a:cs typeface="Trebuchet MS"/>
              </a:rPr>
              <a:t>chaque</a:t>
            </a:r>
            <a:r>
              <a:rPr sz="1800" spc="-170" dirty="0">
                <a:latin typeface="Trebuchet MS"/>
                <a:cs typeface="Trebuchet MS"/>
              </a:rPr>
              <a:t> </a:t>
            </a:r>
            <a:r>
              <a:rPr sz="1800" spc="-105" dirty="0">
                <a:latin typeface="Trebuchet MS"/>
                <a:cs typeface="Trebuchet MS"/>
              </a:rPr>
              <a:t>accès</a:t>
            </a:r>
            <a:r>
              <a:rPr sz="1800" spc="-170" dirty="0">
                <a:latin typeface="Trebuchet MS"/>
                <a:cs typeface="Trebuchet MS"/>
              </a:rPr>
              <a:t> </a:t>
            </a:r>
            <a:r>
              <a:rPr sz="1800" spc="-95" dirty="0">
                <a:latin typeface="Trebuchet MS"/>
                <a:cs typeface="Trebuchet MS"/>
              </a:rPr>
              <a:t>au</a:t>
            </a:r>
            <a:r>
              <a:rPr sz="1800" spc="-175" dirty="0">
                <a:latin typeface="Trebuchet MS"/>
                <a:cs typeface="Trebuchet MS"/>
              </a:rPr>
              <a:t> </a:t>
            </a:r>
            <a:r>
              <a:rPr sz="1800" spc="-100" dirty="0">
                <a:latin typeface="Trebuchet MS"/>
                <a:cs typeface="Trebuchet MS"/>
              </a:rPr>
              <a:t>fichier</a:t>
            </a:r>
            <a:r>
              <a:rPr sz="1800" spc="-175" dirty="0">
                <a:latin typeface="Trebuchet MS"/>
                <a:cs typeface="Trebuchet MS"/>
              </a:rPr>
              <a:t> </a:t>
            </a:r>
            <a:r>
              <a:rPr sz="1800" spc="-100" dirty="0">
                <a:latin typeface="Trebuchet MS"/>
                <a:cs typeface="Trebuchet MS"/>
              </a:rPr>
              <a:t>le</a:t>
            </a:r>
            <a:r>
              <a:rPr sz="1800" spc="-170" dirty="0">
                <a:latin typeface="Trebuchet MS"/>
                <a:cs typeface="Trebuchet MS"/>
              </a:rPr>
              <a:t> </a:t>
            </a:r>
            <a:r>
              <a:rPr sz="1800" spc="-114" dirty="0">
                <a:latin typeface="Trebuchet MS"/>
                <a:cs typeface="Trebuchet MS"/>
              </a:rPr>
              <a:t>fait</a:t>
            </a:r>
            <a:r>
              <a:rPr sz="1800" spc="-175" dirty="0">
                <a:latin typeface="Trebuchet MS"/>
                <a:cs typeface="Trebuchet MS"/>
              </a:rPr>
              <a:t> </a:t>
            </a:r>
            <a:r>
              <a:rPr sz="1800" spc="-95" dirty="0">
                <a:latin typeface="Trebuchet MS"/>
                <a:cs typeface="Trebuchet MS"/>
              </a:rPr>
              <a:t>passer</a:t>
            </a:r>
            <a:r>
              <a:rPr sz="1800" spc="-175" dirty="0">
                <a:latin typeface="Trebuchet MS"/>
                <a:cs typeface="Trebuchet MS"/>
              </a:rPr>
              <a:t> </a:t>
            </a:r>
            <a:r>
              <a:rPr sz="1800" spc="-105" dirty="0">
                <a:latin typeface="Trebuchet MS"/>
                <a:cs typeface="Trebuchet MS"/>
              </a:rPr>
              <a:t>à</a:t>
            </a:r>
            <a:r>
              <a:rPr sz="1800" spc="-175" dirty="0">
                <a:latin typeface="Trebuchet MS"/>
                <a:cs typeface="Trebuchet MS"/>
              </a:rPr>
              <a:t> </a:t>
            </a:r>
            <a:r>
              <a:rPr sz="1800" spc="-125" dirty="0">
                <a:latin typeface="Trebuchet MS"/>
                <a:cs typeface="Trebuchet MS"/>
              </a:rPr>
              <a:t>l’élément</a:t>
            </a:r>
            <a:r>
              <a:rPr sz="1800" spc="-175" dirty="0">
                <a:latin typeface="Trebuchet MS"/>
                <a:cs typeface="Trebuchet MS"/>
              </a:rPr>
              <a:t> </a:t>
            </a:r>
            <a:r>
              <a:rPr sz="1800" spc="-125" dirty="0">
                <a:latin typeface="Trebuchet MS"/>
                <a:cs typeface="Trebuchet MS"/>
              </a:rPr>
              <a:t>suivant.</a:t>
            </a:r>
            <a:endParaRPr sz="1800" dirty="0">
              <a:latin typeface="Trebuchet MS"/>
              <a:cs typeface="Trebuchet MS"/>
            </a:endParaRPr>
          </a:p>
          <a:p>
            <a:pPr>
              <a:lnSpc>
                <a:spcPct val="100000"/>
              </a:lnSpc>
            </a:pPr>
            <a:endParaRPr sz="2000" dirty="0">
              <a:latin typeface="Trebuchet MS"/>
              <a:cs typeface="Trebuchet MS"/>
            </a:endParaRPr>
          </a:p>
          <a:p>
            <a:pPr>
              <a:lnSpc>
                <a:spcPct val="100000"/>
              </a:lnSpc>
            </a:pPr>
            <a:endParaRPr sz="2100" dirty="0">
              <a:latin typeface="Trebuchet MS"/>
              <a:cs typeface="Trebuchet MS"/>
            </a:endParaRPr>
          </a:p>
          <a:p>
            <a:pPr marL="12700" algn="just">
              <a:lnSpc>
                <a:spcPct val="100000"/>
              </a:lnSpc>
              <a:spcBef>
                <a:spcPts val="5"/>
              </a:spcBef>
            </a:pPr>
            <a:r>
              <a:rPr sz="2000" spc="-85" dirty="0">
                <a:latin typeface="Trebuchet MS"/>
                <a:cs typeface="Trebuchet MS"/>
              </a:rPr>
              <a:t>Opérations</a:t>
            </a:r>
            <a:r>
              <a:rPr sz="2000" spc="-190" dirty="0">
                <a:latin typeface="Trebuchet MS"/>
                <a:cs typeface="Trebuchet MS"/>
              </a:rPr>
              <a:t> </a:t>
            </a:r>
            <a:r>
              <a:rPr sz="2000" spc="-140" dirty="0">
                <a:latin typeface="Trebuchet MS"/>
                <a:cs typeface="Trebuchet MS"/>
              </a:rPr>
              <a:t>d’accès</a:t>
            </a:r>
            <a:r>
              <a:rPr sz="2000" spc="-190" dirty="0">
                <a:latin typeface="Trebuchet MS"/>
                <a:cs typeface="Trebuchet MS"/>
              </a:rPr>
              <a:t> </a:t>
            </a:r>
            <a:r>
              <a:rPr sz="2000" spc="-295" dirty="0">
                <a:latin typeface="Trebuchet MS"/>
                <a:cs typeface="Trebuchet MS"/>
              </a:rPr>
              <a:t>:</a:t>
            </a:r>
            <a:endParaRPr sz="2000" dirty="0">
              <a:latin typeface="Trebuchet MS"/>
              <a:cs typeface="Trebuchet MS"/>
            </a:endParaRPr>
          </a:p>
          <a:p>
            <a:pPr>
              <a:lnSpc>
                <a:spcPct val="100000"/>
              </a:lnSpc>
              <a:spcBef>
                <a:spcPts val="15"/>
              </a:spcBef>
            </a:pPr>
            <a:endParaRPr sz="2050" dirty="0">
              <a:latin typeface="Trebuchet MS"/>
              <a:cs typeface="Trebuchet MS"/>
            </a:endParaRPr>
          </a:p>
          <a:p>
            <a:pPr marL="723900" indent="-255270">
              <a:lnSpc>
                <a:spcPct val="100000"/>
              </a:lnSpc>
              <a:spcBef>
                <a:spcPts val="5"/>
              </a:spcBef>
              <a:buFont typeface="Wingdings"/>
              <a:buChar char=""/>
              <a:tabLst>
                <a:tab pos="724535" algn="l"/>
              </a:tabLst>
            </a:pPr>
            <a:r>
              <a:rPr sz="2000" spc="-100" dirty="0">
                <a:latin typeface="Trebuchet MS"/>
                <a:cs typeface="Trebuchet MS"/>
              </a:rPr>
              <a:t>Read</a:t>
            </a:r>
            <a:r>
              <a:rPr sz="2000" spc="-190" dirty="0">
                <a:latin typeface="Trebuchet MS"/>
                <a:cs typeface="Trebuchet MS"/>
              </a:rPr>
              <a:t> </a:t>
            </a:r>
            <a:r>
              <a:rPr sz="2000" spc="-295" dirty="0">
                <a:latin typeface="Trebuchet MS"/>
                <a:cs typeface="Trebuchet MS"/>
              </a:rPr>
              <a:t>:</a:t>
            </a:r>
            <a:r>
              <a:rPr sz="2000" spc="-190" dirty="0">
                <a:latin typeface="Trebuchet MS"/>
                <a:cs typeface="Trebuchet MS"/>
              </a:rPr>
              <a:t> </a:t>
            </a:r>
            <a:r>
              <a:rPr sz="2000" spc="-125" dirty="0">
                <a:latin typeface="Trebuchet MS"/>
                <a:cs typeface="Trebuchet MS"/>
              </a:rPr>
              <a:t>Lecture</a:t>
            </a:r>
            <a:r>
              <a:rPr sz="2000" spc="-190" dirty="0">
                <a:latin typeface="Trebuchet MS"/>
                <a:cs typeface="Trebuchet MS"/>
              </a:rPr>
              <a:t> </a:t>
            </a:r>
            <a:r>
              <a:rPr sz="2000" spc="-75" dirty="0">
                <a:latin typeface="Trebuchet MS"/>
                <a:cs typeface="Trebuchet MS"/>
              </a:rPr>
              <a:t>du</a:t>
            </a:r>
            <a:r>
              <a:rPr sz="2000" spc="-190" dirty="0">
                <a:latin typeface="Trebuchet MS"/>
                <a:cs typeface="Trebuchet MS"/>
              </a:rPr>
              <a:t> </a:t>
            </a:r>
            <a:r>
              <a:rPr sz="2000" spc="-110" dirty="0">
                <a:latin typeface="Trebuchet MS"/>
                <a:cs typeface="Trebuchet MS"/>
              </a:rPr>
              <a:t>fichier</a:t>
            </a:r>
            <a:r>
              <a:rPr sz="2000" spc="-190" dirty="0">
                <a:latin typeface="Trebuchet MS"/>
                <a:cs typeface="Trebuchet MS"/>
              </a:rPr>
              <a:t> </a:t>
            </a:r>
            <a:r>
              <a:rPr sz="2000" spc="-85" dirty="0">
                <a:latin typeface="Trebuchet MS"/>
                <a:cs typeface="Trebuchet MS"/>
              </a:rPr>
              <a:t>depuis</a:t>
            </a:r>
            <a:r>
              <a:rPr sz="2000" spc="-190" dirty="0">
                <a:latin typeface="Trebuchet MS"/>
                <a:cs typeface="Trebuchet MS"/>
              </a:rPr>
              <a:t> </a:t>
            </a:r>
            <a:r>
              <a:rPr sz="2000" spc="-114" dirty="0">
                <a:latin typeface="Trebuchet MS"/>
                <a:cs typeface="Trebuchet MS"/>
              </a:rPr>
              <a:t>la</a:t>
            </a:r>
            <a:r>
              <a:rPr sz="2000" spc="-190" dirty="0">
                <a:latin typeface="Trebuchet MS"/>
                <a:cs typeface="Trebuchet MS"/>
              </a:rPr>
              <a:t> </a:t>
            </a:r>
            <a:r>
              <a:rPr sz="2000" spc="-80" dirty="0">
                <a:latin typeface="Trebuchet MS"/>
                <a:cs typeface="Trebuchet MS"/>
              </a:rPr>
              <a:t>position</a:t>
            </a:r>
            <a:r>
              <a:rPr sz="2000" spc="-190" dirty="0">
                <a:latin typeface="Trebuchet MS"/>
                <a:cs typeface="Trebuchet MS"/>
              </a:rPr>
              <a:t> </a:t>
            </a:r>
            <a:r>
              <a:rPr sz="2000" spc="-105" dirty="0">
                <a:latin typeface="Trebuchet MS"/>
                <a:cs typeface="Trebuchet MS"/>
              </a:rPr>
              <a:t>spécifiée</a:t>
            </a:r>
            <a:r>
              <a:rPr sz="2000" spc="-190" dirty="0">
                <a:latin typeface="Trebuchet MS"/>
                <a:cs typeface="Trebuchet MS"/>
              </a:rPr>
              <a:t> </a:t>
            </a:r>
            <a:r>
              <a:rPr sz="2000" spc="-65" dirty="0">
                <a:latin typeface="Trebuchet MS"/>
                <a:cs typeface="Trebuchet MS"/>
              </a:rPr>
              <a:t>ou</a:t>
            </a:r>
            <a:r>
              <a:rPr sz="2000" spc="-190" dirty="0">
                <a:latin typeface="Trebuchet MS"/>
                <a:cs typeface="Trebuchet MS"/>
              </a:rPr>
              <a:t> </a:t>
            </a:r>
            <a:r>
              <a:rPr sz="2000" spc="-125" dirty="0">
                <a:latin typeface="Trebuchet MS"/>
                <a:cs typeface="Trebuchet MS"/>
              </a:rPr>
              <a:t>courante.</a:t>
            </a:r>
            <a:endParaRPr sz="2000" dirty="0">
              <a:latin typeface="Trebuchet MS"/>
              <a:cs typeface="Trebuchet MS"/>
            </a:endParaRPr>
          </a:p>
          <a:p>
            <a:pPr>
              <a:lnSpc>
                <a:spcPct val="100000"/>
              </a:lnSpc>
              <a:spcBef>
                <a:spcPts val="15"/>
              </a:spcBef>
              <a:buFont typeface="Wingdings"/>
              <a:buChar char=""/>
            </a:pPr>
            <a:endParaRPr sz="2050" dirty="0">
              <a:latin typeface="Trebuchet MS"/>
              <a:cs typeface="Trebuchet MS"/>
            </a:endParaRPr>
          </a:p>
          <a:p>
            <a:pPr marL="723900" indent="-255270">
              <a:lnSpc>
                <a:spcPct val="100000"/>
              </a:lnSpc>
              <a:buFont typeface="Wingdings"/>
              <a:buChar char=""/>
              <a:tabLst>
                <a:tab pos="724535" algn="l"/>
              </a:tabLst>
            </a:pPr>
            <a:r>
              <a:rPr sz="2000" spc="-60" dirty="0">
                <a:latin typeface="Trebuchet MS"/>
                <a:cs typeface="Trebuchet MS"/>
              </a:rPr>
              <a:t>Write</a:t>
            </a:r>
            <a:r>
              <a:rPr sz="2000" spc="-190" dirty="0">
                <a:latin typeface="Trebuchet MS"/>
                <a:cs typeface="Trebuchet MS"/>
              </a:rPr>
              <a:t> </a:t>
            </a:r>
            <a:r>
              <a:rPr sz="2000" spc="-295" dirty="0">
                <a:latin typeface="Trebuchet MS"/>
                <a:cs typeface="Trebuchet MS"/>
              </a:rPr>
              <a:t>:</a:t>
            </a:r>
            <a:r>
              <a:rPr sz="2000" spc="-190" dirty="0">
                <a:latin typeface="Trebuchet MS"/>
                <a:cs typeface="Trebuchet MS"/>
              </a:rPr>
              <a:t> </a:t>
            </a:r>
            <a:r>
              <a:rPr sz="2000" spc="-120" dirty="0">
                <a:latin typeface="Trebuchet MS"/>
                <a:cs typeface="Trebuchet MS"/>
              </a:rPr>
              <a:t>Ecriture</a:t>
            </a:r>
            <a:r>
              <a:rPr sz="2000" spc="-190" dirty="0">
                <a:latin typeface="Trebuchet MS"/>
                <a:cs typeface="Trebuchet MS"/>
              </a:rPr>
              <a:t> </a:t>
            </a:r>
            <a:r>
              <a:rPr sz="2000" spc="-75" dirty="0">
                <a:latin typeface="Trebuchet MS"/>
                <a:cs typeface="Trebuchet MS"/>
              </a:rPr>
              <a:t>du</a:t>
            </a:r>
            <a:r>
              <a:rPr sz="2000" spc="-190" dirty="0">
                <a:latin typeface="Trebuchet MS"/>
                <a:cs typeface="Trebuchet MS"/>
              </a:rPr>
              <a:t> </a:t>
            </a:r>
            <a:r>
              <a:rPr sz="2000" spc="-110" dirty="0">
                <a:latin typeface="Trebuchet MS"/>
                <a:cs typeface="Trebuchet MS"/>
              </a:rPr>
              <a:t>fichier</a:t>
            </a:r>
            <a:r>
              <a:rPr sz="2000" spc="-190" dirty="0">
                <a:latin typeface="Trebuchet MS"/>
                <a:cs typeface="Trebuchet MS"/>
              </a:rPr>
              <a:t> </a:t>
            </a:r>
            <a:r>
              <a:rPr sz="2000" spc="-120" dirty="0">
                <a:latin typeface="Trebuchet MS"/>
                <a:cs typeface="Trebuchet MS"/>
              </a:rPr>
              <a:t>à</a:t>
            </a:r>
            <a:r>
              <a:rPr sz="2000" spc="-190" dirty="0">
                <a:latin typeface="Trebuchet MS"/>
                <a:cs typeface="Trebuchet MS"/>
              </a:rPr>
              <a:t> </a:t>
            </a:r>
            <a:r>
              <a:rPr sz="2000" spc="-114" dirty="0">
                <a:latin typeface="Trebuchet MS"/>
                <a:cs typeface="Trebuchet MS"/>
              </a:rPr>
              <a:t>la</a:t>
            </a:r>
            <a:r>
              <a:rPr sz="2000" spc="-185" dirty="0">
                <a:latin typeface="Trebuchet MS"/>
                <a:cs typeface="Trebuchet MS"/>
              </a:rPr>
              <a:t> </a:t>
            </a:r>
            <a:r>
              <a:rPr sz="2000" spc="-80" dirty="0">
                <a:latin typeface="Trebuchet MS"/>
                <a:cs typeface="Trebuchet MS"/>
              </a:rPr>
              <a:t>position</a:t>
            </a:r>
            <a:r>
              <a:rPr sz="2000" spc="-190" dirty="0">
                <a:latin typeface="Trebuchet MS"/>
                <a:cs typeface="Trebuchet MS"/>
              </a:rPr>
              <a:t> </a:t>
            </a:r>
            <a:r>
              <a:rPr sz="2000" spc="-105" dirty="0">
                <a:latin typeface="Trebuchet MS"/>
                <a:cs typeface="Trebuchet MS"/>
              </a:rPr>
              <a:t>spécifiée</a:t>
            </a:r>
            <a:r>
              <a:rPr sz="2000" spc="-190" dirty="0">
                <a:latin typeface="Trebuchet MS"/>
                <a:cs typeface="Trebuchet MS"/>
              </a:rPr>
              <a:t> </a:t>
            </a:r>
            <a:r>
              <a:rPr sz="2000" spc="-65" dirty="0">
                <a:latin typeface="Trebuchet MS"/>
                <a:cs typeface="Trebuchet MS"/>
              </a:rPr>
              <a:t>ou</a:t>
            </a:r>
            <a:r>
              <a:rPr sz="2000" spc="-190" dirty="0">
                <a:latin typeface="Trebuchet MS"/>
                <a:cs typeface="Trebuchet MS"/>
              </a:rPr>
              <a:t> </a:t>
            </a:r>
            <a:r>
              <a:rPr sz="2000" spc="-125" dirty="0">
                <a:latin typeface="Trebuchet MS"/>
                <a:cs typeface="Trebuchet MS"/>
              </a:rPr>
              <a:t>courante.</a:t>
            </a:r>
            <a:endParaRPr sz="2000" dirty="0">
              <a:latin typeface="Trebuchet MS"/>
              <a:cs typeface="Trebuchet MS"/>
            </a:endParaRPr>
          </a:p>
          <a:p>
            <a:pPr>
              <a:lnSpc>
                <a:spcPct val="100000"/>
              </a:lnSpc>
              <a:spcBef>
                <a:spcPts val="20"/>
              </a:spcBef>
              <a:buFont typeface="Wingdings"/>
              <a:buChar char=""/>
            </a:pPr>
            <a:endParaRPr sz="2050" dirty="0">
              <a:latin typeface="Trebuchet MS"/>
              <a:cs typeface="Trebuchet MS"/>
            </a:endParaRPr>
          </a:p>
          <a:p>
            <a:pPr marL="723900" indent="-255270">
              <a:lnSpc>
                <a:spcPct val="100000"/>
              </a:lnSpc>
              <a:buFont typeface="Wingdings"/>
              <a:buChar char=""/>
              <a:tabLst>
                <a:tab pos="724535" algn="l"/>
              </a:tabLst>
            </a:pPr>
            <a:r>
              <a:rPr sz="2000" spc="-75" dirty="0">
                <a:latin typeface="Trebuchet MS"/>
                <a:cs typeface="Trebuchet MS"/>
              </a:rPr>
              <a:t>Seek</a:t>
            </a:r>
            <a:r>
              <a:rPr sz="2000" spc="-190" dirty="0">
                <a:latin typeface="Trebuchet MS"/>
                <a:cs typeface="Trebuchet MS"/>
              </a:rPr>
              <a:t> </a:t>
            </a:r>
            <a:r>
              <a:rPr sz="2000" spc="-295" dirty="0">
                <a:latin typeface="Trebuchet MS"/>
                <a:cs typeface="Trebuchet MS"/>
              </a:rPr>
              <a:t>:</a:t>
            </a:r>
            <a:r>
              <a:rPr sz="2000" spc="-185" dirty="0">
                <a:latin typeface="Trebuchet MS"/>
                <a:cs typeface="Trebuchet MS"/>
              </a:rPr>
              <a:t> </a:t>
            </a:r>
            <a:r>
              <a:rPr sz="2000" spc="-70" dirty="0">
                <a:latin typeface="Trebuchet MS"/>
                <a:cs typeface="Trebuchet MS"/>
              </a:rPr>
              <a:t>Modification</a:t>
            </a:r>
            <a:r>
              <a:rPr sz="2000" spc="-190" dirty="0">
                <a:latin typeface="Trebuchet MS"/>
                <a:cs typeface="Trebuchet MS"/>
              </a:rPr>
              <a:t> </a:t>
            </a:r>
            <a:r>
              <a:rPr sz="2000" spc="-85" dirty="0">
                <a:latin typeface="Trebuchet MS"/>
                <a:cs typeface="Trebuchet MS"/>
              </a:rPr>
              <a:t>de</a:t>
            </a:r>
            <a:r>
              <a:rPr sz="2000" spc="-180" dirty="0">
                <a:latin typeface="Trebuchet MS"/>
                <a:cs typeface="Trebuchet MS"/>
              </a:rPr>
              <a:t> </a:t>
            </a:r>
            <a:r>
              <a:rPr sz="2000" spc="-114" dirty="0">
                <a:latin typeface="Trebuchet MS"/>
                <a:cs typeface="Trebuchet MS"/>
              </a:rPr>
              <a:t>la</a:t>
            </a:r>
            <a:r>
              <a:rPr sz="2000" spc="-185" dirty="0">
                <a:latin typeface="Trebuchet MS"/>
                <a:cs typeface="Trebuchet MS"/>
              </a:rPr>
              <a:t> </a:t>
            </a:r>
            <a:r>
              <a:rPr sz="2000" spc="-80" dirty="0">
                <a:latin typeface="Trebuchet MS"/>
                <a:cs typeface="Trebuchet MS"/>
              </a:rPr>
              <a:t>position</a:t>
            </a:r>
            <a:r>
              <a:rPr sz="2000" spc="-185" dirty="0">
                <a:latin typeface="Trebuchet MS"/>
                <a:cs typeface="Trebuchet MS"/>
              </a:rPr>
              <a:t> </a:t>
            </a:r>
            <a:r>
              <a:rPr sz="2000" spc="-105" dirty="0">
                <a:latin typeface="Trebuchet MS"/>
                <a:cs typeface="Trebuchet MS"/>
              </a:rPr>
              <a:t>courante</a:t>
            </a:r>
            <a:r>
              <a:rPr sz="2000" spc="-185" dirty="0">
                <a:latin typeface="Trebuchet MS"/>
                <a:cs typeface="Trebuchet MS"/>
              </a:rPr>
              <a:t> </a:t>
            </a:r>
            <a:r>
              <a:rPr sz="2000" spc="-95" dirty="0">
                <a:latin typeface="Trebuchet MS"/>
                <a:cs typeface="Trebuchet MS"/>
              </a:rPr>
              <a:t>dans</a:t>
            </a:r>
            <a:r>
              <a:rPr sz="2000" spc="-180" dirty="0">
                <a:latin typeface="Trebuchet MS"/>
                <a:cs typeface="Trebuchet MS"/>
              </a:rPr>
              <a:t> </a:t>
            </a:r>
            <a:r>
              <a:rPr sz="2000" spc="-110" dirty="0">
                <a:latin typeface="Trebuchet MS"/>
                <a:cs typeface="Trebuchet MS"/>
              </a:rPr>
              <a:t>le</a:t>
            </a:r>
            <a:r>
              <a:rPr sz="2000" spc="-190" dirty="0">
                <a:latin typeface="Trebuchet MS"/>
                <a:cs typeface="Trebuchet MS"/>
              </a:rPr>
              <a:t> </a:t>
            </a:r>
            <a:r>
              <a:rPr sz="2000" spc="-135" dirty="0">
                <a:latin typeface="Trebuchet MS"/>
                <a:cs typeface="Trebuchet MS"/>
              </a:rPr>
              <a:t>fichier.</a:t>
            </a:r>
            <a:endParaRPr sz="2000" dirty="0">
              <a:latin typeface="Trebuchet MS"/>
              <a:cs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28</a:t>
            </a:fld>
            <a:endParaRPr dirty="0"/>
          </a:p>
        </p:txBody>
      </p:sp>
      <p:sp>
        <p:nvSpPr>
          <p:cNvPr id="4" name="object 4"/>
          <p:cNvSpPr txBox="1"/>
          <p:nvPr/>
        </p:nvSpPr>
        <p:spPr>
          <a:xfrm>
            <a:off x="1063885" y="1576831"/>
            <a:ext cx="8653145" cy="4998804"/>
          </a:xfrm>
          <a:prstGeom prst="rect">
            <a:avLst/>
          </a:prstGeom>
        </p:spPr>
        <p:txBody>
          <a:bodyPr vert="horz" wrap="square" lIns="0" tIns="12700" rIns="0" bIns="0" rtlCol="0">
            <a:spAutoFit/>
          </a:bodyPr>
          <a:lstStyle/>
          <a:p>
            <a:pPr marL="12065">
              <a:lnSpc>
                <a:spcPct val="100000"/>
              </a:lnSpc>
              <a:spcBef>
                <a:spcPts val="100"/>
              </a:spcBef>
              <a:buClr>
                <a:srgbClr val="00007C"/>
              </a:buClr>
              <a:tabLst>
                <a:tab pos="160655" algn="l"/>
              </a:tabLst>
            </a:pPr>
            <a:r>
              <a:rPr sz="1600" spc="-75" dirty="0">
                <a:latin typeface="Trebuchet MS"/>
                <a:cs typeface="Trebuchet MS"/>
              </a:rPr>
              <a:t>CREATE</a:t>
            </a:r>
            <a:r>
              <a:rPr sz="1600" spc="-145" dirty="0">
                <a:latin typeface="Trebuchet MS"/>
                <a:cs typeface="Trebuchet MS"/>
              </a:rPr>
              <a:t> </a:t>
            </a:r>
            <a:r>
              <a:rPr sz="1600" spc="-235" dirty="0">
                <a:latin typeface="Trebuchet MS"/>
                <a:cs typeface="Trebuchet MS"/>
              </a:rPr>
              <a:t>:</a:t>
            </a:r>
            <a:r>
              <a:rPr sz="1600" spc="-150" dirty="0">
                <a:latin typeface="Trebuchet MS"/>
                <a:cs typeface="Trebuchet MS"/>
              </a:rPr>
              <a:t> </a:t>
            </a:r>
            <a:r>
              <a:rPr sz="1600" spc="-110" dirty="0">
                <a:latin typeface="Trebuchet MS"/>
                <a:cs typeface="Trebuchet MS"/>
              </a:rPr>
              <a:t>Le</a:t>
            </a:r>
            <a:r>
              <a:rPr sz="1600" spc="-145" dirty="0">
                <a:latin typeface="Trebuchet MS"/>
                <a:cs typeface="Trebuchet MS"/>
              </a:rPr>
              <a:t> </a:t>
            </a:r>
            <a:r>
              <a:rPr sz="1600" spc="-90" dirty="0">
                <a:latin typeface="Trebuchet MS"/>
                <a:cs typeface="Trebuchet MS"/>
              </a:rPr>
              <a:t>fichier</a:t>
            </a:r>
            <a:r>
              <a:rPr sz="1600" spc="-150" dirty="0">
                <a:latin typeface="Trebuchet MS"/>
                <a:cs typeface="Trebuchet MS"/>
              </a:rPr>
              <a:t> </a:t>
            </a:r>
            <a:r>
              <a:rPr sz="1600" spc="-100" dirty="0">
                <a:latin typeface="Trebuchet MS"/>
                <a:cs typeface="Trebuchet MS"/>
              </a:rPr>
              <a:t>est</a:t>
            </a:r>
            <a:r>
              <a:rPr sz="1600" spc="-140" dirty="0">
                <a:latin typeface="Trebuchet MS"/>
                <a:cs typeface="Trebuchet MS"/>
              </a:rPr>
              <a:t> </a:t>
            </a:r>
            <a:r>
              <a:rPr sz="1600" spc="-90" dirty="0">
                <a:latin typeface="Trebuchet MS"/>
                <a:cs typeface="Trebuchet MS"/>
              </a:rPr>
              <a:t>créé</a:t>
            </a:r>
            <a:r>
              <a:rPr sz="1600" spc="-140" dirty="0">
                <a:latin typeface="Trebuchet MS"/>
                <a:cs typeface="Trebuchet MS"/>
              </a:rPr>
              <a:t> </a:t>
            </a:r>
            <a:r>
              <a:rPr sz="1600" spc="-90" dirty="0">
                <a:latin typeface="Trebuchet MS"/>
                <a:cs typeface="Trebuchet MS"/>
              </a:rPr>
              <a:t>sans</a:t>
            </a:r>
            <a:r>
              <a:rPr sz="1600" spc="-150" dirty="0">
                <a:latin typeface="Trebuchet MS"/>
                <a:cs typeface="Trebuchet MS"/>
              </a:rPr>
              <a:t> </a:t>
            </a:r>
            <a:r>
              <a:rPr sz="1600" spc="-90" dirty="0">
                <a:latin typeface="Trebuchet MS"/>
                <a:cs typeface="Trebuchet MS"/>
              </a:rPr>
              <a:t>données.</a:t>
            </a:r>
            <a:r>
              <a:rPr sz="1600" spc="-140" dirty="0">
                <a:latin typeface="Trebuchet MS"/>
                <a:cs typeface="Trebuchet MS"/>
              </a:rPr>
              <a:t> </a:t>
            </a:r>
            <a:r>
              <a:rPr sz="1600" spc="-70" dirty="0">
                <a:latin typeface="Trebuchet MS"/>
                <a:cs typeface="Trebuchet MS"/>
              </a:rPr>
              <a:t>Cet</a:t>
            </a:r>
            <a:r>
              <a:rPr sz="1600" spc="-150" dirty="0">
                <a:latin typeface="Trebuchet MS"/>
                <a:cs typeface="Trebuchet MS"/>
              </a:rPr>
              <a:t> </a:t>
            </a:r>
            <a:r>
              <a:rPr sz="1600" spc="-70" dirty="0">
                <a:latin typeface="Trebuchet MS"/>
                <a:cs typeface="Trebuchet MS"/>
              </a:rPr>
              <a:t>appel</a:t>
            </a:r>
            <a:r>
              <a:rPr sz="1600" spc="-150" dirty="0">
                <a:latin typeface="Trebuchet MS"/>
                <a:cs typeface="Trebuchet MS"/>
              </a:rPr>
              <a:t> </a:t>
            </a:r>
            <a:r>
              <a:rPr sz="1600" spc="-85" dirty="0">
                <a:latin typeface="Trebuchet MS"/>
                <a:cs typeface="Trebuchet MS"/>
              </a:rPr>
              <a:t>renvoie</a:t>
            </a:r>
            <a:r>
              <a:rPr sz="1600" spc="-150" dirty="0">
                <a:latin typeface="Trebuchet MS"/>
                <a:cs typeface="Trebuchet MS"/>
              </a:rPr>
              <a:t> </a:t>
            </a:r>
            <a:r>
              <a:rPr sz="1600" spc="-75" dirty="0">
                <a:latin typeface="Trebuchet MS"/>
                <a:cs typeface="Trebuchet MS"/>
              </a:rPr>
              <a:t>un</a:t>
            </a:r>
            <a:r>
              <a:rPr sz="1600" spc="-150" dirty="0">
                <a:latin typeface="Trebuchet MS"/>
                <a:cs typeface="Trebuchet MS"/>
              </a:rPr>
              <a:t> </a:t>
            </a:r>
            <a:r>
              <a:rPr sz="1600" spc="-85" dirty="0">
                <a:latin typeface="Trebuchet MS"/>
                <a:cs typeface="Trebuchet MS"/>
              </a:rPr>
              <a:t>identifiant</a:t>
            </a:r>
            <a:r>
              <a:rPr sz="1600" spc="-140" dirty="0">
                <a:latin typeface="Trebuchet MS"/>
                <a:cs typeface="Trebuchet MS"/>
              </a:rPr>
              <a:t> </a:t>
            </a:r>
            <a:r>
              <a:rPr sz="1600" spc="-105" dirty="0">
                <a:latin typeface="Trebuchet MS"/>
                <a:cs typeface="Trebuchet MS"/>
              </a:rPr>
              <a:t>système</a:t>
            </a:r>
            <a:r>
              <a:rPr sz="1600" spc="-145" dirty="0">
                <a:latin typeface="Trebuchet MS"/>
                <a:cs typeface="Trebuchet MS"/>
              </a:rPr>
              <a:t> </a:t>
            </a:r>
            <a:r>
              <a:rPr sz="1600" spc="-60" dirty="0">
                <a:latin typeface="Trebuchet MS"/>
                <a:cs typeface="Trebuchet MS"/>
              </a:rPr>
              <a:t>du</a:t>
            </a:r>
            <a:r>
              <a:rPr sz="1600" spc="-140" dirty="0">
                <a:latin typeface="Trebuchet MS"/>
                <a:cs typeface="Trebuchet MS"/>
              </a:rPr>
              <a:t> </a:t>
            </a:r>
            <a:r>
              <a:rPr sz="1600" spc="-110" dirty="0">
                <a:latin typeface="Trebuchet MS"/>
                <a:cs typeface="Trebuchet MS"/>
              </a:rPr>
              <a:t>fichier.</a:t>
            </a:r>
            <a:endParaRPr sz="1600" dirty="0">
              <a:latin typeface="Trebuchet MS"/>
              <a:cs typeface="Trebuchet MS"/>
            </a:endParaRPr>
          </a:p>
          <a:p>
            <a:pPr>
              <a:lnSpc>
                <a:spcPct val="100000"/>
              </a:lnSpc>
              <a:spcBef>
                <a:spcPts val="15"/>
              </a:spcBef>
              <a:buClr>
                <a:srgbClr val="00007C"/>
              </a:buClr>
              <a:buFont typeface="Trebuchet MS"/>
              <a:buChar char="o"/>
            </a:pPr>
            <a:endParaRPr sz="1650" dirty="0">
              <a:latin typeface="Trebuchet MS"/>
              <a:cs typeface="Trebuchet MS"/>
            </a:endParaRPr>
          </a:p>
          <a:p>
            <a:pPr marL="160020" indent="-147955">
              <a:lnSpc>
                <a:spcPct val="100000"/>
              </a:lnSpc>
              <a:buClr>
                <a:srgbClr val="00007C"/>
              </a:buClr>
              <a:buChar char="o"/>
              <a:tabLst>
                <a:tab pos="160655" algn="l"/>
              </a:tabLst>
            </a:pPr>
            <a:r>
              <a:rPr sz="1600" spc="-85" dirty="0">
                <a:latin typeface="Trebuchet MS"/>
                <a:cs typeface="Trebuchet MS"/>
              </a:rPr>
              <a:t>DELETE</a:t>
            </a:r>
            <a:r>
              <a:rPr sz="1600" spc="-150" dirty="0">
                <a:latin typeface="Trebuchet MS"/>
                <a:cs typeface="Trebuchet MS"/>
              </a:rPr>
              <a:t> </a:t>
            </a:r>
            <a:r>
              <a:rPr sz="1600" spc="-235" dirty="0">
                <a:latin typeface="Trebuchet MS"/>
                <a:cs typeface="Trebuchet MS"/>
              </a:rPr>
              <a:t>:</a:t>
            </a:r>
            <a:r>
              <a:rPr sz="1600" spc="-145" dirty="0">
                <a:latin typeface="Trebuchet MS"/>
                <a:cs typeface="Trebuchet MS"/>
              </a:rPr>
              <a:t> </a:t>
            </a:r>
            <a:r>
              <a:rPr sz="1600" spc="-110" dirty="0">
                <a:latin typeface="Trebuchet MS"/>
                <a:cs typeface="Trebuchet MS"/>
              </a:rPr>
              <a:t>Le</a:t>
            </a:r>
            <a:r>
              <a:rPr sz="1600" spc="-150" dirty="0">
                <a:latin typeface="Trebuchet MS"/>
                <a:cs typeface="Trebuchet MS"/>
              </a:rPr>
              <a:t> </a:t>
            </a:r>
            <a:r>
              <a:rPr sz="1600" spc="-85" dirty="0">
                <a:latin typeface="Trebuchet MS"/>
                <a:cs typeface="Trebuchet MS"/>
              </a:rPr>
              <a:t>fichier</a:t>
            </a:r>
            <a:r>
              <a:rPr sz="1600" spc="-155" dirty="0">
                <a:latin typeface="Trebuchet MS"/>
                <a:cs typeface="Trebuchet MS"/>
              </a:rPr>
              <a:t> </a:t>
            </a:r>
            <a:r>
              <a:rPr sz="1600" spc="-100" dirty="0">
                <a:latin typeface="Trebuchet MS"/>
                <a:cs typeface="Trebuchet MS"/>
              </a:rPr>
              <a:t>est</a:t>
            </a:r>
            <a:r>
              <a:rPr sz="1600" spc="-145" dirty="0">
                <a:latin typeface="Trebuchet MS"/>
                <a:cs typeface="Trebuchet MS"/>
              </a:rPr>
              <a:t> </a:t>
            </a:r>
            <a:r>
              <a:rPr sz="1600" spc="-85" dirty="0">
                <a:latin typeface="Trebuchet MS"/>
                <a:cs typeface="Trebuchet MS"/>
              </a:rPr>
              <a:t>détru</a:t>
            </a:r>
            <a:r>
              <a:rPr sz="1600" spc="-55" dirty="0">
                <a:latin typeface="Trebuchet MS"/>
                <a:cs typeface="Trebuchet MS"/>
              </a:rPr>
              <a:t>i</a:t>
            </a:r>
            <a:r>
              <a:rPr sz="1600" spc="-114" dirty="0">
                <a:latin typeface="Trebuchet MS"/>
                <a:cs typeface="Trebuchet MS"/>
              </a:rPr>
              <a:t>t</a:t>
            </a:r>
            <a:r>
              <a:rPr sz="1600" spc="-155" dirty="0">
                <a:latin typeface="Trebuchet MS"/>
                <a:cs typeface="Trebuchet MS"/>
              </a:rPr>
              <a:t> </a:t>
            </a:r>
            <a:r>
              <a:rPr sz="1600" spc="-120" dirty="0">
                <a:latin typeface="Trebuchet MS"/>
                <a:cs typeface="Trebuchet MS"/>
              </a:rPr>
              <a:t>e</a:t>
            </a:r>
            <a:r>
              <a:rPr sz="1600" spc="-85" dirty="0">
                <a:latin typeface="Trebuchet MS"/>
                <a:cs typeface="Trebuchet MS"/>
              </a:rPr>
              <a:t>t</a:t>
            </a:r>
            <a:r>
              <a:rPr sz="1600" spc="-145" dirty="0">
                <a:latin typeface="Trebuchet MS"/>
                <a:cs typeface="Trebuchet MS"/>
              </a:rPr>
              <a:t> </a:t>
            </a:r>
            <a:r>
              <a:rPr sz="1600" spc="-110" dirty="0">
                <a:latin typeface="Trebuchet MS"/>
                <a:cs typeface="Trebuchet MS"/>
              </a:rPr>
              <a:t>l’espac</a:t>
            </a:r>
            <a:r>
              <a:rPr sz="1600" spc="-125" dirty="0">
                <a:latin typeface="Trebuchet MS"/>
                <a:cs typeface="Trebuchet MS"/>
              </a:rPr>
              <a:t>e</a:t>
            </a:r>
            <a:r>
              <a:rPr sz="1600" spc="-155" dirty="0">
                <a:latin typeface="Trebuchet MS"/>
                <a:cs typeface="Trebuchet MS"/>
              </a:rPr>
              <a:t> </a:t>
            </a:r>
            <a:r>
              <a:rPr sz="1600" spc="-70" dirty="0">
                <a:latin typeface="Trebuchet MS"/>
                <a:cs typeface="Trebuchet MS"/>
              </a:rPr>
              <a:t>disque</a:t>
            </a:r>
            <a:r>
              <a:rPr sz="1600" spc="-155" dirty="0">
                <a:latin typeface="Trebuchet MS"/>
                <a:cs typeface="Trebuchet MS"/>
              </a:rPr>
              <a:t> </a:t>
            </a:r>
            <a:r>
              <a:rPr sz="1600" spc="-105" dirty="0">
                <a:latin typeface="Trebuchet MS"/>
                <a:cs typeface="Trebuchet MS"/>
              </a:rPr>
              <a:t>récupéré.</a:t>
            </a:r>
            <a:endParaRPr sz="1600" dirty="0">
              <a:latin typeface="Trebuchet MS"/>
              <a:cs typeface="Trebuchet MS"/>
            </a:endParaRPr>
          </a:p>
          <a:p>
            <a:pPr>
              <a:lnSpc>
                <a:spcPct val="100000"/>
              </a:lnSpc>
              <a:spcBef>
                <a:spcPts val="15"/>
              </a:spcBef>
              <a:buClr>
                <a:srgbClr val="00007C"/>
              </a:buClr>
              <a:buFont typeface="Trebuchet MS"/>
              <a:buChar char="o"/>
            </a:pPr>
            <a:endParaRPr sz="1650" dirty="0">
              <a:latin typeface="Trebuchet MS"/>
              <a:cs typeface="Trebuchet MS"/>
            </a:endParaRPr>
          </a:p>
          <a:p>
            <a:pPr marL="12700" marR="6985">
              <a:lnSpc>
                <a:spcPct val="100000"/>
              </a:lnSpc>
              <a:spcBef>
                <a:spcPts val="5"/>
              </a:spcBef>
              <a:buClr>
                <a:srgbClr val="00007C"/>
              </a:buClr>
              <a:buChar char="o"/>
              <a:tabLst>
                <a:tab pos="160655" algn="l"/>
              </a:tabLst>
            </a:pPr>
            <a:r>
              <a:rPr sz="1600" dirty="0">
                <a:latin typeface="Trebuchet MS"/>
                <a:cs typeface="Trebuchet MS"/>
              </a:rPr>
              <a:t>OPEN</a:t>
            </a:r>
            <a:r>
              <a:rPr sz="1600" spc="-60" dirty="0">
                <a:latin typeface="Trebuchet MS"/>
                <a:cs typeface="Trebuchet MS"/>
              </a:rPr>
              <a:t> </a:t>
            </a:r>
            <a:r>
              <a:rPr sz="1600" spc="-235" dirty="0">
                <a:latin typeface="Trebuchet MS"/>
                <a:cs typeface="Trebuchet MS"/>
              </a:rPr>
              <a:t>:</a:t>
            </a:r>
            <a:r>
              <a:rPr sz="1600" spc="-60" dirty="0">
                <a:latin typeface="Trebuchet MS"/>
                <a:cs typeface="Trebuchet MS"/>
              </a:rPr>
              <a:t> </a:t>
            </a:r>
            <a:r>
              <a:rPr sz="1600" spc="-114" dirty="0">
                <a:latin typeface="Trebuchet MS"/>
                <a:cs typeface="Trebuchet MS"/>
              </a:rPr>
              <a:t>Le</a:t>
            </a:r>
            <a:r>
              <a:rPr sz="1600" spc="-60" dirty="0">
                <a:latin typeface="Trebuchet MS"/>
                <a:cs typeface="Trebuchet MS"/>
              </a:rPr>
              <a:t> </a:t>
            </a:r>
            <a:r>
              <a:rPr sz="1600" spc="-90" dirty="0">
                <a:latin typeface="Trebuchet MS"/>
                <a:cs typeface="Trebuchet MS"/>
              </a:rPr>
              <a:t>fichier</a:t>
            </a:r>
            <a:r>
              <a:rPr sz="1600" spc="-60" dirty="0">
                <a:latin typeface="Trebuchet MS"/>
                <a:cs typeface="Trebuchet MS"/>
              </a:rPr>
              <a:t> </a:t>
            </a:r>
            <a:r>
              <a:rPr sz="1600" spc="-70" dirty="0">
                <a:latin typeface="Trebuchet MS"/>
                <a:cs typeface="Trebuchet MS"/>
              </a:rPr>
              <a:t>doit</a:t>
            </a:r>
            <a:r>
              <a:rPr sz="1600" spc="-55" dirty="0">
                <a:latin typeface="Trebuchet MS"/>
                <a:cs typeface="Trebuchet MS"/>
              </a:rPr>
              <a:t> </a:t>
            </a:r>
            <a:r>
              <a:rPr sz="1600" spc="-100" dirty="0">
                <a:latin typeface="Trebuchet MS"/>
                <a:cs typeface="Trebuchet MS"/>
              </a:rPr>
              <a:t>être</a:t>
            </a:r>
            <a:r>
              <a:rPr sz="1600" spc="-60" dirty="0">
                <a:latin typeface="Trebuchet MS"/>
                <a:cs typeface="Trebuchet MS"/>
              </a:rPr>
              <a:t> </a:t>
            </a:r>
            <a:r>
              <a:rPr sz="1600" spc="-90" dirty="0">
                <a:latin typeface="Trebuchet MS"/>
                <a:cs typeface="Trebuchet MS"/>
              </a:rPr>
              <a:t>ouvert</a:t>
            </a:r>
            <a:r>
              <a:rPr sz="1600" spc="-60" dirty="0">
                <a:latin typeface="Trebuchet MS"/>
                <a:cs typeface="Trebuchet MS"/>
              </a:rPr>
              <a:t> </a:t>
            </a:r>
            <a:r>
              <a:rPr sz="1600" spc="-65" dirty="0">
                <a:latin typeface="Trebuchet MS"/>
                <a:cs typeface="Trebuchet MS"/>
              </a:rPr>
              <a:t>pour</a:t>
            </a:r>
            <a:r>
              <a:rPr sz="1600" spc="-60" dirty="0">
                <a:latin typeface="Trebuchet MS"/>
                <a:cs typeface="Trebuchet MS"/>
              </a:rPr>
              <a:t> </a:t>
            </a:r>
            <a:r>
              <a:rPr sz="1600" spc="-70" dirty="0">
                <a:latin typeface="Trebuchet MS"/>
                <a:cs typeface="Trebuchet MS"/>
              </a:rPr>
              <a:t>pouvoir</a:t>
            </a:r>
            <a:r>
              <a:rPr sz="1600" spc="-60" dirty="0">
                <a:latin typeface="Trebuchet MS"/>
                <a:cs typeface="Trebuchet MS"/>
              </a:rPr>
              <a:t> </a:t>
            </a:r>
            <a:r>
              <a:rPr sz="1600" spc="-100" dirty="0">
                <a:latin typeface="Trebuchet MS"/>
                <a:cs typeface="Trebuchet MS"/>
              </a:rPr>
              <a:t>être</a:t>
            </a:r>
            <a:r>
              <a:rPr sz="1600" spc="-55" dirty="0">
                <a:latin typeface="Trebuchet MS"/>
                <a:cs typeface="Trebuchet MS"/>
              </a:rPr>
              <a:t> </a:t>
            </a:r>
            <a:r>
              <a:rPr sz="1600" spc="-100" dirty="0">
                <a:latin typeface="Trebuchet MS"/>
                <a:cs typeface="Trebuchet MS"/>
              </a:rPr>
              <a:t>utilisé.</a:t>
            </a:r>
            <a:r>
              <a:rPr sz="1600" spc="-60" dirty="0">
                <a:latin typeface="Trebuchet MS"/>
                <a:cs typeface="Trebuchet MS"/>
              </a:rPr>
              <a:t> </a:t>
            </a:r>
            <a:r>
              <a:rPr sz="1600" spc="-70" dirty="0">
                <a:latin typeface="Trebuchet MS"/>
                <a:cs typeface="Trebuchet MS"/>
              </a:rPr>
              <a:t>Cet</a:t>
            </a:r>
            <a:r>
              <a:rPr sz="1600" spc="-50" dirty="0">
                <a:latin typeface="Trebuchet MS"/>
                <a:cs typeface="Trebuchet MS"/>
              </a:rPr>
              <a:t> </a:t>
            </a:r>
            <a:r>
              <a:rPr sz="1600" spc="-70" dirty="0">
                <a:latin typeface="Trebuchet MS"/>
                <a:cs typeface="Trebuchet MS"/>
              </a:rPr>
              <a:t>appel</a:t>
            </a:r>
            <a:r>
              <a:rPr sz="1600" spc="-60" dirty="0">
                <a:latin typeface="Trebuchet MS"/>
                <a:cs typeface="Trebuchet MS"/>
              </a:rPr>
              <a:t> </a:t>
            </a:r>
            <a:r>
              <a:rPr sz="1600" spc="-85" dirty="0">
                <a:latin typeface="Trebuchet MS"/>
                <a:cs typeface="Trebuchet MS"/>
              </a:rPr>
              <a:t>renvoie</a:t>
            </a:r>
            <a:r>
              <a:rPr sz="1600" spc="-60" dirty="0">
                <a:latin typeface="Trebuchet MS"/>
                <a:cs typeface="Trebuchet MS"/>
              </a:rPr>
              <a:t> </a:t>
            </a:r>
            <a:r>
              <a:rPr sz="1600" spc="-75" dirty="0">
                <a:latin typeface="Trebuchet MS"/>
                <a:cs typeface="Trebuchet MS"/>
              </a:rPr>
              <a:t>un</a:t>
            </a:r>
            <a:r>
              <a:rPr sz="1600" spc="-55" dirty="0">
                <a:latin typeface="Trebuchet MS"/>
                <a:cs typeface="Trebuchet MS"/>
              </a:rPr>
              <a:t> </a:t>
            </a:r>
            <a:r>
              <a:rPr sz="1600" spc="-85" dirty="0">
                <a:latin typeface="Trebuchet MS"/>
                <a:cs typeface="Trebuchet MS"/>
              </a:rPr>
              <a:t>identifiant</a:t>
            </a:r>
            <a:r>
              <a:rPr sz="1600" spc="-60" dirty="0">
                <a:latin typeface="Trebuchet MS"/>
                <a:cs typeface="Trebuchet MS"/>
              </a:rPr>
              <a:t> </a:t>
            </a:r>
            <a:r>
              <a:rPr sz="1600" spc="-105" dirty="0">
                <a:latin typeface="Trebuchet MS"/>
                <a:cs typeface="Trebuchet MS"/>
              </a:rPr>
              <a:t>système</a:t>
            </a:r>
            <a:r>
              <a:rPr sz="1600" spc="-60" dirty="0">
                <a:latin typeface="Trebuchet MS"/>
                <a:cs typeface="Trebuchet MS"/>
              </a:rPr>
              <a:t> </a:t>
            </a:r>
            <a:r>
              <a:rPr sz="1600" spc="-65" dirty="0">
                <a:latin typeface="Trebuchet MS"/>
                <a:cs typeface="Trebuchet MS"/>
              </a:rPr>
              <a:t>du </a:t>
            </a:r>
            <a:r>
              <a:rPr sz="1600" spc="-465" dirty="0">
                <a:latin typeface="Trebuchet MS"/>
                <a:cs typeface="Trebuchet MS"/>
              </a:rPr>
              <a:t> </a:t>
            </a:r>
            <a:r>
              <a:rPr sz="1600" spc="-110" dirty="0">
                <a:latin typeface="Trebuchet MS"/>
                <a:cs typeface="Trebuchet MS"/>
              </a:rPr>
              <a:t>fichier.</a:t>
            </a:r>
            <a:endParaRPr sz="1600" dirty="0">
              <a:latin typeface="Trebuchet MS"/>
              <a:cs typeface="Trebuchet MS"/>
            </a:endParaRPr>
          </a:p>
          <a:p>
            <a:pPr>
              <a:lnSpc>
                <a:spcPct val="100000"/>
              </a:lnSpc>
              <a:spcBef>
                <a:spcPts val="15"/>
              </a:spcBef>
              <a:buClr>
                <a:srgbClr val="00007C"/>
              </a:buClr>
              <a:buFont typeface="Trebuchet MS"/>
              <a:buChar char="o"/>
            </a:pPr>
            <a:endParaRPr sz="1650" dirty="0">
              <a:latin typeface="Trebuchet MS"/>
              <a:cs typeface="Trebuchet MS"/>
            </a:endParaRPr>
          </a:p>
          <a:p>
            <a:pPr marL="12700" marR="5715">
              <a:lnSpc>
                <a:spcPct val="100000"/>
              </a:lnSpc>
              <a:buClr>
                <a:srgbClr val="00007C"/>
              </a:buClr>
              <a:buChar char="o"/>
              <a:tabLst>
                <a:tab pos="160655" algn="l"/>
              </a:tabLst>
            </a:pPr>
            <a:r>
              <a:rPr sz="1600" spc="-45" dirty="0">
                <a:latin typeface="Trebuchet MS"/>
                <a:cs typeface="Trebuchet MS"/>
              </a:rPr>
              <a:t>CLOSE</a:t>
            </a:r>
            <a:r>
              <a:rPr sz="1600" spc="-60" dirty="0">
                <a:latin typeface="Trebuchet MS"/>
                <a:cs typeface="Trebuchet MS"/>
              </a:rPr>
              <a:t> </a:t>
            </a:r>
            <a:r>
              <a:rPr sz="1600" spc="-235" dirty="0">
                <a:latin typeface="Trebuchet MS"/>
                <a:cs typeface="Trebuchet MS"/>
              </a:rPr>
              <a:t>:</a:t>
            </a:r>
            <a:r>
              <a:rPr sz="1600" spc="-60" dirty="0">
                <a:latin typeface="Trebuchet MS"/>
                <a:cs typeface="Trebuchet MS"/>
              </a:rPr>
              <a:t> </a:t>
            </a:r>
            <a:r>
              <a:rPr sz="1600" spc="-110" dirty="0">
                <a:latin typeface="Trebuchet MS"/>
                <a:cs typeface="Trebuchet MS"/>
              </a:rPr>
              <a:t>Le</a:t>
            </a:r>
            <a:r>
              <a:rPr sz="1600" spc="-60" dirty="0">
                <a:latin typeface="Trebuchet MS"/>
                <a:cs typeface="Trebuchet MS"/>
              </a:rPr>
              <a:t> </a:t>
            </a:r>
            <a:r>
              <a:rPr sz="1600" spc="-90" dirty="0">
                <a:latin typeface="Trebuchet MS"/>
                <a:cs typeface="Trebuchet MS"/>
              </a:rPr>
              <a:t>fichier</a:t>
            </a:r>
            <a:r>
              <a:rPr sz="1600" spc="-60" dirty="0">
                <a:latin typeface="Trebuchet MS"/>
                <a:cs typeface="Trebuchet MS"/>
              </a:rPr>
              <a:t> </a:t>
            </a:r>
            <a:r>
              <a:rPr sz="1600" spc="-100" dirty="0">
                <a:latin typeface="Trebuchet MS"/>
                <a:cs typeface="Trebuchet MS"/>
              </a:rPr>
              <a:t>est</a:t>
            </a:r>
            <a:r>
              <a:rPr sz="1600" spc="-50" dirty="0">
                <a:latin typeface="Trebuchet MS"/>
                <a:cs typeface="Trebuchet MS"/>
              </a:rPr>
              <a:t> </a:t>
            </a:r>
            <a:r>
              <a:rPr sz="1600" spc="-125" dirty="0">
                <a:latin typeface="Trebuchet MS"/>
                <a:cs typeface="Trebuchet MS"/>
              </a:rPr>
              <a:t>fermé,</a:t>
            </a:r>
            <a:r>
              <a:rPr sz="1600" spc="-60" dirty="0">
                <a:latin typeface="Trebuchet MS"/>
                <a:cs typeface="Trebuchet MS"/>
              </a:rPr>
              <a:t> </a:t>
            </a:r>
            <a:r>
              <a:rPr sz="1600" spc="-90" dirty="0">
                <a:latin typeface="Trebuchet MS"/>
                <a:cs typeface="Trebuchet MS"/>
              </a:rPr>
              <a:t>cela</a:t>
            </a:r>
            <a:r>
              <a:rPr sz="1600" spc="-40" dirty="0">
                <a:latin typeface="Trebuchet MS"/>
                <a:cs typeface="Trebuchet MS"/>
              </a:rPr>
              <a:t> </a:t>
            </a:r>
            <a:r>
              <a:rPr sz="1600" spc="-95" dirty="0">
                <a:latin typeface="Trebuchet MS"/>
                <a:cs typeface="Trebuchet MS"/>
              </a:rPr>
              <a:t>permet</a:t>
            </a:r>
            <a:r>
              <a:rPr sz="1600" spc="-35" dirty="0">
                <a:latin typeface="Trebuchet MS"/>
                <a:cs typeface="Trebuchet MS"/>
              </a:rPr>
              <a:t> </a:t>
            </a:r>
            <a:r>
              <a:rPr sz="1600" spc="-80" dirty="0">
                <a:latin typeface="Trebuchet MS"/>
                <a:cs typeface="Trebuchet MS"/>
              </a:rPr>
              <a:t>une</a:t>
            </a:r>
            <a:r>
              <a:rPr sz="1600" spc="-50" dirty="0">
                <a:latin typeface="Trebuchet MS"/>
                <a:cs typeface="Trebuchet MS"/>
              </a:rPr>
              <a:t> </a:t>
            </a:r>
            <a:r>
              <a:rPr sz="1600" spc="-80" dirty="0">
                <a:latin typeface="Trebuchet MS"/>
                <a:cs typeface="Trebuchet MS"/>
              </a:rPr>
              <a:t>libération</a:t>
            </a:r>
            <a:r>
              <a:rPr sz="1600" spc="-45" dirty="0">
                <a:latin typeface="Trebuchet MS"/>
                <a:cs typeface="Trebuchet MS"/>
              </a:rPr>
              <a:t> </a:t>
            </a:r>
            <a:r>
              <a:rPr sz="1600" spc="-75" dirty="0">
                <a:latin typeface="Trebuchet MS"/>
                <a:cs typeface="Trebuchet MS"/>
              </a:rPr>
              <a:t>des</a:t>
            </a:r>
            <a:r>
              <a:rPr sz="1600" spc="-45" dirty="0">
                <a:latin typeface="Trebuchet MS"/>
                <a:cs typeface="Trebuchet MS"/>
              </a:rPr>
              <a:t> </a:t>
            </a:r>
            <a:r>
              <a:rPr sz="1600" spc="-90" dirty="0">
                <a:latin typeface="Trebuchet MS"/>
                <a:cs typeface="Trebuchet MS"/>
              </a:rPr>
              <a:t>tables</a:t>
            </a:r>
            <a:r>
              <a:rPr sz="1600" spc="-45" dirty="0">
                <a:latin typeface="Trebuchet MS"/>
                <a:cs typeface="Trebuchet MS"/>
              </a:rPr>
              <a:t> </a:t>
            </a:r>
            <a:r>
              <a:rPr sz="1600" spc="-100" dirty="0">
                <a:latin typeface="Trebuchet MS"/>
                <a:cs typeface="Trebuchet MS"/>
              </a:rPr>
              <a:t>et</a:t>
            </a:r>
            <a:r>
              <a:rPr sz="1600" spc="-40" dirty="0">
                <a:latin typeface="Trebuchet MS"/>
                <a:cs typeface="Trebuchet MS"/>
              </a:rPr>
              <a:t> </a:t>
            </a:r>
            <a:r>
              <a:rPr sz="1600" spc="-95" dirty="0">
                <a:latin typeface="Trebuchet MS"/>
                <a:cs typeface="Trebuchet MS"/>
              </a:rPr>
              <a:t>structures</a:t>
            </a:r>
            <a:r>
              <a:rPr sz="1600" spc="-40" dirty="0">
                <a:latin typeface="Trebuchet MS"/>
                <a:cs typeface="Trebuchet MS"/>
              </a:rPr>
              <a:t> </a:t>
            </a:r>
            <a:r>
              <a:rPr sz="1600" spc="-85" dirty="0">
                <a:latin typeface="Trebuchet MS"/>
                <a:cs typeface="Trebuchet MS"/>
              </a:rPr>
              <a:t>utilisées</a:t>
            </a:r>
            <a:r>
              <a:rPr sz="1600" spc="-45" dirty="0">
                <a:latin typeface="Trebuchet MS"/>
                <a:cs typeface="Trebuchet MS"/>
              </a:rPr>
              <a:t> </a:t>
            </a:r>
            <a:r>
              <a:rPr sz="1600" spc="-80" dirty="0">
                <a:latin typeface="Trebuchet MS"/>
                <a:cs typeface="Trebuchet MS"/>
              </a:rPr>
              <a:t>par</a:t>
            </a:r>
            <a:r>
              <a:rPr sz="1600" spc="-40" dirty="0">
                <a:latin typeface="Trebuchet MS"/>
                <a:cs typeface="Trebuchet MS"/>
              </a:rPr>
              <a:t> </a:t>
            </a:r>
            <a:r>
              <a:rPr sz="1600" spc="-85" dirty="0">
                <a:latin typeface="Trebuchet MS"/>
                <a:cs typeface="Trebuchet MS"/>
              </a:rPr>
              <a:t>le</a:t>
            </a:r>
            <a:r>
              <a:rPr sz="1600" spc="-45" dirty="0">
                <a:latin typeface="Trebuchet MS"/>
                <a:cs typeface="Trebuchet MS"/>
              </a:rPr>
              <a:t> </a:t>
            </a:r>
            <a:r>
              <a:rPr sz="1600" spc="-105" dirty="0">
                <a:latin typeface="Trebuchet MS"/>
                <a:cs typeface="Trebuchet MS"/>
              </a:rPr>
              <a:t>système </a:t>
            </a:r>
            <a:r>
              <a:rPr sz="1600" spc="-465" dirty="0">
                <a:latin typeface="Trebuchet MS"/>
                <a:cs typeface="Trebuchet MS"/>
              </a:rPr>
              <a:t> </a:t>
            </a:r>
            <a:r>
              <a:rPr sz="1600" spc="-60" dirty="0">
                <a:latin typeface="Trebuchet MS"/>
                <a:cs typeface="Trebuchet MS"/>
              </a:rPr>
              <a:t>pour</a:t>
            </a:r>
            <a:r>
              <a:rPr sz="1600" spc="-160" dirty="0">
                <a:latin typeface="Trebuchet MS"/>
                <a:cs typeface="Trebuchet MS"/>
              </a:rPr>
              <a:t> </a:t>
            </a:r>
            <a:r>
              <a:rPr sz="1600" spc="-70" dirty="0">
                <a:latin typeface="Trebuchet MS"/>
                <a:cs typeface="Trebuchet MS"/>
              </a:rPr>
              <a:t>gérer</a:t>
            </a:r>
            <a:r>
              <a:rPr sz="1600" spc="-155" dirty="0">
                <a:latin typeface="Trebuchet MS"/>
                <a:cs typeface="Trebuchet MS"/>
              </a:rPr>
              <a:t> </a:t>
            </a:r>
            <a:r>
              <a:rPr sz="1600" spc="-85" dirty="0">
                <a:latin typeface="Trebuchet MS"/>
                <a:cs typeface="Trebuchet MS"/>
              </a:rPr>
              <a:t>les</a:t>
            </a:r>
            <a:r>
              <a:rPr sz="1600" spc="-155" dirty="0">
                <a:latin typeface="Trebuchet MS"/>
                <a:cs typeface="Trebuchet MS"/>
              </a:rPr>
              <a:t> </a:t>
            </a:r>
            <a:r>
              <a:rPr sz="1600" spc="-90" dirty="0">
                <a:latin typeface="Trebuchet MS"/>
                <a:cs typeface="Trebuchet MS"/>
              </a:rPr>
              <a:t>accès</a:t>
            </a:r>
            <a:r>
              <a:rPr sz="1600" spc="-155" dirty="0">
                <a:latin typeface="Trebuchet MS"/>
                <a:cs typeface="Trebuchet MS"/>
              </a:rPr>
              <a:t> </a:t>
            </a:r>
            <a:r>
              <a:rPr sz="1600" spc="-90" dirty="0">
                <a:latin typeface="Trebuchet MS"/>
                <a:cs typeface="Trebuchet MS"/>
              </a:rPr>
              <a:t>aux</a:t>
            </a:r>
            <a:r>
              <a:rPr sz="1600" spc="-155" dirty="0">
                <a:latin typeface="Trebuchet MS"/>
                <a:cs typeface="Trebuchet MS"/>
              </a:rPr>
              <a:t> </a:t>
            </a:r>
            <a:r>
              <a:rPr sz="1600" spc="-100" dirty="0">
                <a:latin typeface="Trebuchet MS"/>
                <a:cs typeface="Trebuchet MS"/>
              </a:rPr>
              <a:t>fichiers.</a:t>
            </a:r>
            <a:endParaRPr sz="1600" dirty="0">
              <a:latin typeface="Trebuchet MS"/>
              <a:cs typeface="Trebuchet MS"/>
            </a:endParaRPr>
          </a:p>
          <a:p>
            <a:pPr>
              <a:lnSpc>
                <a:spcPct val="100000"/>
              </a:lnSpc>
              <a:spcBef>
                <a:spcPts val="20"/>
              </a:spcBef>
              <a:buClr>
                <a:srgbClr val="00007C"/>
              </a:buClr>
              <a:buFont typeface="Trebuchet MS"/>
              <a:buChar char="o"/>
            </a:pPr>
            <a:endParaRPr sz="1650" dirty="0">
              <a:latin typeface="Trebuchet MS"/>
              <a:cs typeface="Trebuchet MS"/>
            </a:endParaRPr>
          </a:p>
          <a:p>
            <a:pPr marL="159385" indent="-147320">
              <a:lnSpc>
                <a:spcPct val="100000"/>
              </a:lnSpc>
              <a:buClr>
                <a:srgbClr val="00007C"/>
              </a:buClr>
              <a:buChar char="o"/>
              <a:tabLst>
                <a:tab pos="160020" algn="l"/>
              </a:tabLst>
            </a:pPr>
            <a:r>
              <a:rPr sz="1600" spc="-25" dirty="0">
                <a:latin typeface="Trebuchet MS"/>
                <a:cs typeface="Trebuchet MS"/>
              </a:rPr>
              <a:t>READ</a:t>
            </a:r>
            <a:r>
              <a:rPr sz="1600" spc="-145" dirty="0">
                <a:latin typeface="Trebuchet MS"/>
                <a:cs typeface="Trebuchet MS"/>
              </a:rPr>
              <a:t> </a:t>
            </a:r>
            <a:r>
              <a:rPr sz="1600" spc="-215" dirty="0">
                <a:latin typeface="Trebuchet MS"/>
                <a:cs typeface="Trebuchet MS"/>
              </a:rPr>
              <a:t>/</a:t>
            </a:r>
            <a:r>
              <a:rPr sz="1600" spc="-150" dirty="0">
                <a:latin typeface="Trebuchet MS"/>
                <a:cs typeface="Trebuchet MS"/>
              </a:rPr>
              <a:t> </a:t>
            </a:r>
            <a:r>
              <a:rPr sz="1600" spc="-45" dirty="0">
                <a:latin typeface="Trebuchet MS"/>
                <a:cs typeface="Trebuchet MS"/>
              </a:rPr>
              <a:t>WRITE</a:t>
            </a:r>
            <a:r>
              <a:rPr sz="1600" spc="-150" dirty="0">
                <a:latin typeface="Trebuchet MS"/>
                <a:cs typeface="Trebuchet MS"/>
              </a:rPr>
              <a:t> </a:t>
            </a:r>
            <a:r>
              <a:rPr sz="1600" spc="-235" dirty="0">
                <a:latin typeface="Trebuchet MS"/>
                <a:cs typeface="Trebuchet MS"/>
              </a:rPr>
              <a:t>:</a:t>
            </a:r>
            <a:r>
              <a:rPr sz="1600" spc="-140" dirty="0">
                <a:latin typeface="Trebuchet MS"/>
                <a:cs typeface="Trebuchet MS"/>
              </a:rPr>
              <a:t> </a:t>
            </a:r>
            <a:r>
              <a:rPr sz="1600" spc="-100" dirty="0">
                <a:latin typeface="Trebuchet MS"/>
                <a:cs typeface="Trebuchet MS"/>
              </a:rPr>
              <a:t>Lecture</a:t>
            </a:r>
            <a:r>
              <a:rPr sz="1600" spc="-145" dirty="0">
                <a:latin typeface="Trebuchet MS"/>
                <a:cs typeface="Trebuchet MS"/>
              </a:rPr>
              <a:t> </a:t>
            </a:r>
            <a:r>
              <a:rPr sz="1600" spc="-60" dirty="0">
                <a:latin typeface="Trebuchet MS"/>
                <a:cs typeface="Trebuchet MS"/>
              </a:rPr>
              <a:t>du</a:t>
            </a:r>
            <a:r>
              <a:rPr sz="1600" spc="-140" dirty="0">
                <a:latin typeface="Trebuchet MS"/>
                <a:cs typeface="Trebuchet MS"/>
              </a:rPr>
              <a:t> </a:t>
            </a:r>
            <a:r>
              <a:rPr sz="1600" spc="-90" dirty="0">
                <a:latin typeface="Trebuchet MS"/>
                <a:cs typeface="Trebuchet MS"/>
              </a:rPr>
              <a:t>fichier</a:t>
            </a:r>
            <a:r>
              <a:rPr sz="1600" spc="-150" dirty="0">
                <a:latin typeface="Trebuchet MS"/>
                <a:cs typeface="Trebuchet MS"/>
              </a:rPr>
              <a:t> </a:t>
            </a:r>
            <a:r>
              <a:rPr sz="1600" spc="165" dirty="0">
                <a:latin typeface="Trebuchet MS"/>
                <a:cs typeface="Trebuchet MS"/>
              </a:rPr>
              <a:t>–</a:t>
            </a:r>
            <a:r>
              <a:rPr sz="1600" spc="-140" dirty="0">
                <a:latin typeface="Trebuchet MS"/>
                <a:cs typeface="Trebuchet MS"/>
              </a:rPr>
              <a:t> </a:t>
            </a:r>
            <a:r>
              <a:rPr sz="1600" spc="-95" dirty="0">
                <a:latin typeface="Trebuchet MS"/>
                <a:cs typeface="Trebuchet MS"/>
              </a:rPr>
              <a:t>Ecriture</a:t>
            </a:r>
            <a:r>
              <a:rPr sz="1600" spc="-135" dirty="0">
                <a:latin typeface="Trebuchet MS"/>
                <a:cs typeface="Trebuchet MS"/>
              </a:rPr>
              <a:t> </a:t>
            </a:r>
            <a:r>
              <a:rPr sz="1600" spc="-60" dirty="0">
                <a:latin typeface="Trebuchet MS"/>
                <a:cs typeface="Trebuchet MS"/>
              </a:rPr>
              <a:t>du</a:t>
            </a:r>
            <a:r>
              <a:rPr sz="1600" spc="-145" dirty="0">
                <a:latin typeface="Trebuchet MS"/>
                <a:cs typeface="Trebuchet MS"/>
              </a:rPr>
              <a:t> </a:t>
            </a:r>
            <a:r>
              <a:rPr sz="1600" spc="-110" dirty="0">
                <a:latin typeface="Trebuchet MS"/>
                <a:cs typeface="Trebuchet MS"/>
              </a:rPr>
              <a:t>fichier.</a:t>
            </a:r>
            <a:endParaRPr sz="1600" dirty="0">
              <a:latin typeface="Trebuchet MS"/>
              <a:cs typeface="Trebuchet MS"/>
            </a:endParaRPr>
          </a:p>
          <a:p>
            <a:pPr>
              <a:lnSpc>
                <a:spcPct val="100000"/>
              </a:lnSpc>
              <a:spcBef>
                <a:spcPts val="10"/>
              </a:spcBef>
              <a:buClr>
                <a:srgbClr val="00007C"/>
              </a:buClr>
              <a:buFont typeface="Trebuchet MS"/>
              <a:buChar char="o"/>
            </a:pPr>
            <a:endParaRPr sz="1650" dirty="0">
              <a:latin typeface="Trebuchet MS"/>
              <a:cs typeface="Trebuchet MS"/>
            </a:endParaRPr>
          </a:p>
          <a:p>
            <a:pPr marL="12700" marR="5080">
              <a:lnSpc>
                <a:spcPct val="100000"/>
              </a:lnSpc>
              <a:buClr>
                <a:srgbClr val="00007C"/>
              </a:buClr>
              <a:buChar char="o"/>
              <a:tabLst>
                <a:tab pos="160020" algn="l"/>
              </a:tabLst>
            </a:pPr>
            <a:r>
              <a:rPr sz="1600" spc="-65" dirty="0">
                <a:latin typeface="Trebuchet MS"/>
                <a:cs typeface="Trebuchet MS"/>
              </a:rPr>
              <a:t>SEEK</a:t>
            </a:r>
            <a:r>
              <a:rPr sz="1600" spc="-40" dirty="0">
                <a:latin typeface="Trebuchet MS"/>
                <a:cs typeface="Trebuchet MS"/>
              </a:rPr>
              <a:t> </a:t>
            </a:r>
            <a:r>
              <a:rPr sz="1600" spc="-235" dirty="0">
                <a:latin typeface="Trebuchet MS"/>
                <a:cs typeface="Trebuchet MS"/>
              </a:rPr>
              <a:t>:</a:t>
            </a:r>
            <a:r>
              <a:rPr sz="1600" spc="-40" dirty="0">
                <a:latin typeface="Trebuchet MS"/>
                <a:cs typeface="Trebuchet MS"/>
              </a:rPr>
              <a:t> </a:t>
            </a:r>
            <a:r>
              <a:rPr sz="1600" spc="-75" dirty="0">
                <a:latin typeface="Trebuchet MS"/>
                <a:cs typeface="Trebuchet MS"/>
              </a:rPr>
              <a:t>Spécification</a:t>
            </a:r>
            <a:r>
              <a:rPr sz="1600" spc="-50" dirty="0">
                <a:latin typeface="Trebuchet MS"/>
                <a:cs typeface="Trebuchet MS"/>
              </a:rPr>
              <a:t> </a:t>
            </a:r>
            <a:r>
              <a:rPr sz="1600" spc="-70" dirty="0">
                <a:latin typeface="Trebuchet MS"/>
                <a:cs typeface="Trebuchet MS"/>
              </a:rPr>
              <a:t>de</a:t>
            </a:r>
            <a:r>
              <a:rPr sz="1600" spc="-40" dirty="0">
                <a:latin typeface="Trebuchet MS"/>
                <a:cs typeface="Trebuchet MS"/>
              </a:rPr>
              <a:t> </a:t>
            </a:r>
            <a:r>
              <a:rPr sz="1600" spc="-90" dirty="0">
                <a:latin typeface="Trebuchet MS"/>
                <a:cs typeface="Trebuchet MS"/>
              </a:rPr>
              <a:t>la</a:t>
            </a:r>
            <a:r>
              <a:rPr sz="1600" spc="-50" dirty="0">
                <a:latin typeface="Trebuchet MS"/>
                <a:cs typeface="Trebuchet MS"/>
              </a:rPr>
              <a:t> </a:t>
            </a:r>
            <a:r>
              <a:rPr sz="1600" spc="-70" dirty="0">
                <a:latin typeface="Trebuchet MS"/>
                <a:cs typeface="Trebuchet MS"/>
              </a:rPr>
              <a:t>position</a:t>
            </a:r>
            <a:r>
              <a:rPr sz="1600" spc="-45" dirty="0">
                <a:latin typeface="Trebuchet MS"/>
                <a:cs typeface="Trebuchet MS"/>
              </a:rPr>
              <a:t> </a:t>
            </a:r>
            <a:r>
              <a:rPr sz="1600" spc="-85" dirty="0">
                <a:latin typeface="Trebuchet MS"/>
                <a:cs typeface="Trebuchet MS"/>
              </a:rPr>
              <a:t>courante</a:t>
            </a:r>
            <a:r>
              <a:rPr sz="1600" spc="-30" dirty="0">
                <a:latin typeface="Trebuchet MS"/>
                <a:cs typeface="Trebuchet MS"/>
              </a:rPr>
              <a:t> </a:t>
            </a:r>
            <a:r>
              <a:rPr sz="1600" spc="-70" dirty="0">
                <a:latin typeface="Trebuchet MS"/>
                <a:cs typeface="Trebuchet MS"/>
              </a:rPr>
              <a:t>de</a:t>
            </a:r>
            <a:r>
              <a:rPr sz="1600" spc="-30" dirty="0">
                <a:latin typeface="Trebuchet MS"/>
                <a:cs typeface="Trebuchet MS"/>
              </a:rPr>
              <a:t> </a:t>
            </a:r>
            <a:r>
              <a:rPr sz="1600" spc="-95" dirty="0">
                <a:latin typeface="Trebuchet MS"/>
                <a:cs typeface="Trebuchet MS"/>
              </a:rPr>
              <a:t>lecture</a:t>
            </a:r>
            <a:r>
              <a:rPr sz="1600" spc="-35" dirty="0">
                <a:latin typeface="Trebuchet MS"/>
                <a:cs typeface="Trebuchet MS"/>
              </a:rPr>
              <a:t> </a:t>
            </a:r>
            <a:r>
              <a:rPr sz="1600" spc="-55" dirty="0">
                <a:latin typeface="Trebuchet MS"/>
                <a:cs typeface="Trebuchet MS"/>
              </a:rPr>
              <a:t>ou</a:t>
            </a:r>
            <a:r>
              <a:rPr sz="1600" spc="-35" dirty="0">
                <a:latin typeface="Trebuchet MS"/>
                <a:cs typeface="Trebuchet MS"/>
              </a:rPr>
              <a:t> </a:t>
            </a:r>
            <a:r>
              <a:rPr sz="1600" spc="-105" dirty="0">
                <a:latin typeface="Trebuchet MS"/>
                <a:cs typeface="Trebuchet MS"/>
              </a:rPr>
              <a:t>d’écriture</a:t>
            </a:r>
            <a:r>
              <a:rPr sz="1600" spc="-30" dirty="0">
                <a:latin typeface="Trebuchet MS"/>
                <a:cs typeface="Trebuchet MS"/>
              </a:rPr>
              <a:t> </a:t>
            </a:r>
            <a:r>
              <a:rPr sz="1600" spc="-75" dirty="0">
                <a:latin typeface="Trebuchet MS"/>
                <a:cs typeface="Trebuchet MS"/>
              </a:rPr>
              <a:t>dans</a:t>
            </a:r>
            <a:r>
              <a:rPr sz="1600" spc="-35" dirty="0">
                <a:latin typeface="Trebuchet MS"/>
                <a:cs typeface="Trebuchet MS"/>
              </a:rPr>
              <a:t> </a:t>
            </a:r>
            <a:r>
              <a:rPr sz="1600" spc="-85" dirty="0">
                <a:latin typeface="Trebuchet MS"/>
                <a:cs typeface="Trebuchet MS"/>
              </a:rPr>
              <a:t>le</a:t>
            </a:r>
            <a:r>
              <a:rPr sz="1600" spc="-35" dirty="0">
                <a:latin typeface="Trebuchet MS"/>
                <a:cs typeface="Trebuchet MS"/>
              </a:rPr>
              <a:t> </a:t>
            </a:r>
            <a:r>
              <a:rPr sz="1600" spc="-105" dirty="0">
                <a:latin typeface="Trebuchet MS"/>
                <a:cs typeface="Trebuchet MS"/>
              </a:rPr>
              <a:t>fichier,</a:t>
            </a:r>
            <a:r>
              <a:rPr sz="1600" spc="-35" dirty="0">
                <a:latin typeface="Trebuchet MS"/>
                <a:cs typeface="Trebuchet MS"/>
              </a:rPr>
              <a:t> </a:t>
            </a:r>
            <a:r>
              <a:rPr sz="1600" spc="-55" dirty="0">
                <a:latin typeface="Trebuchet MS"/>
                <a:cs typeface="Trebuchet MS"/>
              </a:rPr>
              <a:t>ou</a:t>
            </a:r>
            <a:r>
              <a:rPr sz="1600" spc="-30" dirty="0">
                <a:latin typeface="Trebuchet MS"/>
                <a:cs typeface="Trebuchet MS"/>
              </a:rPr>
              <a:t> </a:t>
            </a:r>
            <a:r>
              <a:rPr sz="1600" spc="-95" dirty="0">
                <a:latin typeface="Trebuchet MS"/>
                <a:cs typeface="Trebuchet MS"/>
              </a:rPr>
              <a:t>lecture</a:t>
            </a:r>
            <a:r>
              <a:rPr sz="1600" spc="-35" dirty="0">
                <a:latin typeface="Trebuchet MS"/>
                <a:cs typeface="Trebuchet MS"/>
              </a:rPr>
              <a:t> </a:t>
            </a:r>
            <a:r>
              <a:rPr sz="1600" spc="-65" dirty="0">
                <a:latin typeface="Trebuchet MS"/>
                <a:cs typeface="Trebuchet MS"/>
              </a:rPr>
              <a:t>de</a:t>
            </a:r>
            <a:r>
              <a:rPr sz="1600" spc="-35" dirty="0">
                <a:latin typeface="Trebuchet MS"/>
                <a:cs typeface="Trebuchet MS"/>
              </a:rPr>
              <a:t> </a:t>
            </a:r>
            <a:r>
              <a:rPr sz="1600" spc="-100" dirty="0">
                <a:latin typeface="Trebuchet MS"/>
                <a:cs typeface="Trebuchet MS"/>
              </a:rPr>
              <a:t>cette </a:t>
            </a:r>
            <a:r>
              <a:rPr sz="1600" spc="-465" dirty="0">
                <a:latin typeface="Trebuchet MS"/>
                <a:cs typeface="Trebuchet MS"/>
              </a:rPr>
              <a:t> </a:t>
            </a:r>
            <a:r>
              <a:rPr sz="1600" spc="-90" dirty="0">
                <a:latin typeface="Trebuchet MS"/>
                <a:cs typeface="Trebuchet MS"/>
              </a:rPr>
              <a:t>position.</a:t>
            </a:r>
            <a:endParaRPr sz="1600" dirty="0">
              <a:latin typeface="Trebuchet MS"/>
              <a:cs typeface="Trebuchet MS"/>
            </a:endParaRPr>
          </a:p>
          <a:p>
            <a:pPr>
              <a:lnSpc>
                <a:spcPct val="100000"/>
              </a:lnSpc>
              <a:spcBef>
                <a:spcPts val="20"/>
              </a:spcBef>
              <a:buClr>
                <a:srgbClr val="00007C"/>
              </a:buClr>
              <a:buFont typeface="Trebuchet MS"/>
              <a:buChar char="o"/>
            </a:pPr>
            <a:endParaRPr sz="1650" dirty="0">
              <a:latin typeface="Trebuchet MS"/>
              <a:cs typeface="Trebuchet MS"/>
            </a:endParaRPr>
          </a:p>
          <a:p>
            <a:pPr marL="160020" indent="-147955">
              <a:lnSpc>
                <a:spcPct val="100000"/>
              </a:lnSpc>
              <a:spcBef>
                <a:spcPts val="5"/>
              </a:spcBef>
              <a:buClr>
                <a:srgbClr val="00007C"/>
              </a:buClr>
              <a:buChar char="o"/>
              <a:tabLst>
                <a:tab pos="160655" algn="l"/>
              </a:tabLst>
            </a:pPr>
            <a:r>
              <a:rPr sz="1600" spc="-70" dirty="0">
                <a:latin typeface="Trebuchet MS"/>
                <a:cs typeface="Trebuchet MS"/>
              </a:rPr>
              <a:t>ATTRIBUTES</a:t>
            </a:r>
            <a:r>
              <a:rPr sz="1600" spc="-145" dirty="0">
                <a:latin typeface="Trebuchet MS"/>
                <a:cs typeface="Trebuchet MS"/>
              </a:rPr>
              <a:t> </a:t>
            </a:r>
            <a:r>
              <a:rPr sz="1600" spc="-235" dirty="0">
                <a:latin typeface="Trebuchet MS"/>
                <a:cs typeface="Trebuchet MS"/>
              </a:rPr>
              <a:t>:</a:t>
            </a:r>
            <a:r>
              <a:rPr sz="1600" spc="-150" dirty="0">
                <a:latin typeface="Trebuchet MS"/>
                <a:cs typeface="Trebuchet MS"/>
              </a:rPr>
              <a:t> </a:t>
            </a:r>
            <a:r>
              <a:rPr sz="1600" spc="-100" dirty="0">
                <a:latin typeface="Trebuchet MS"/>
                <a:cs typeface="Trebuchet MS"/>
              </a:rPr>
              <a:t>Lecture</a:t>
            </a:r>
            <a:r>
              <a:rPr sz="1600" spc="-150" dirty="0">
                <a:latin typeface="Trebuchet MS"/>
                <a:cs typeface="Trebuchet MS"/>
              </a:rPr>
              <a:t> </a:t>
            </a:r>
            <a:r>
              <a:rPr sz="1600" spc="-55" dirty="0">
                <a:latin typeface="Trebuchet MS"/>
                <a:cs typeface="Trebuchet MS"/>
              </a:rPr>
              <a:t>ou</a:t>
            </a:r>
            <a:r>
              <a:rPr sz="1600" spc="-155" dirty="0">
                <a:latin typeface="Trebuchet MS"/>
                <a:cs typeface="Trebuchet MS"/>
              </a:rPr>
              <a:t> </a:t>
            </a:r>
            <a:r>
              <a:rPr sz="1600" spc="-80" dirty="0">
                <a:latin typeface="Trebuchet MS"/>
                <a:cs typeface="Trebuchet MS"/>
              </a:rPr>
              <a:t>modification</a:t>
            </a:r>
            <a:r>
              <a:rPr sz="1600" spc="-155" dirty="0">
                <a:latin typeface="Trebuchet MS"/>
                <a:cs typeface="Trebuchet MS"/>
              </a:rPr>
              <a:t> </a:t>
            </a:r>
            <a:r>
              <a:rPr sz="1600" spc="-75" dirty="0">
                <a:latin typeface="Trebuchet MS"/>
                <a:cs typeface="Trebuchet MS"/>
              </a:rPr>
              <a:t>des</a:t>
            </a:r>
            <a:r>
              <a:rPr sz="1600" spc="-145" dirty="0">
                <a:latin typeface="Trebuchet MS"/>
                <a:cs typeface="Trebuchet MS"/>
              </a:rPr>
              <a:t> </a:t>
            </a:r>
            <a:r>
              <a:rPr sz="1600" spc="-95" dirty="0">
                <a:latin typeface="Trebuchet MS"/>
                <a:cs typeface="Trebuchet MS"/>
              </a:rPr>
              <a:t>attributs</a:t>
            </a:r>
            <a:r>
              <a:rPr sz="1600" spc="-155" dirty="0">
                <a:latin typeface="Trebuchet MS"/>
                <a:cs typeface="Trebuchet MS"/>
              </a:rPr>
              <a:t> </a:t>
            </a:r>
            <a:r>
              <a:rPr sz="1600" spc="-60" dirty="0">
                <a:latin typeface="Trebuchet MS"/>
                <a:cs typeface="Trebuchet MS"/>
              </a:rPr>
              <a:t>du</a:t>
            </a:r>
            <a:r>
              <a:rPr sz="1600" spc="-150" dirty="0">
                <a:latin typeface="Trebuchet MS"/>
                <a:cs typeface="Trebuchet MS"/>
              </a:rPr>
              <a:t> </a:t>
            </a:r>
            <a:r>
              <a:rPr sz="1600" spc="-105" dirty="0">
                <a:latin typeface="Trebuchet MS"/>
                <a:cs typeface="Trebuchet MS"/>
              </a:rPr>
              <a:t>fichier.</a:t>
            </a:r>
            <a:endParaRPr sz="1600" dirty="0">
              <a:latin typeface="Trebuchet MS"/>
              <a:cs typeface="Trebuchet MS"/>
            </a:endParaRPr>
          </a:p>
          <a:p>
            <a:pPr>
              <a:lnSpc>
                <a:spcPct val="100000"/>
              </a:lnSpc>
              <a:spcBef>
                <a:spcPts val="15"/>
              </a:spcBef>
              <a:buClr>
                <a:srgbClr val="00007C"/>
              </a:buClr>
              <a:buFont typeface="Trebuchet MS"/>
              <a:buChar char="o"/>
            </a:pPr>
            <a:endParaRPr sz="1650" dirty="0">
              <a:latin typeface="Trebuchet MS"/>
              <a:cs typeface="Trebuchet MS"/>
            </a:endParaRPr>
          </a:p>
          <a:p>
            <a:pPr marL="159385" indent="-147320">
              <a:lnSpc>
                <a:spcPct val="100000"/>
              </a:lnSpc>
              <a:buClr>
                <a:srgbClr val="00007C"/>
              </a:buClr>
              <a:buChar char="o"/>
              <a:tabLst>
                <a:tab pos="160020" algn="l"/>
              </a:tabLst>
            </a:pPr>
            <a:r>
              <a:rPr sz="1600" dirty="0">
                <a:latin typeface="Trebuchet MS"/>
                <a:cs typeface="Trebuchet MS"/>
              </a:rPr>
              <a:t>RENAME</a:t>
            </a:r>
            <a:r>
              <a:rPr sz="1600" spc="-155" dirty="0">
                <a:latin typeface="Trebuchet MS"/>
                <a:cs typeface="Trebuchet MS"/>
              </a:rPr>
              <a:t> </a:t>
            </a:r>
            <a:r>
              <a:rPr sz="1600" spc="-235" dirty="0">
                <a:latin typeface="Trebuchet MS"/>
                <a:cs typeface="Trebuchet MS"/>
              </a:rPr>
              <a:t>:</a:t>
            </a:r>
            <a:r>
              <a:rPr sz="1600" spc="-140" dirty="0">
                <a:latin typeface="Trebuchet MS"/>
                <a:cs typeface="Trebuchet MS"/>
              </a:rPr>
              <a:t> </a:t>
            </a:r>
            <a:r>
              <a:rPr sz="1600" spc="-70" dirty="0">
                <a:latin typeface="Trebuchet MS"/>
                <a:cs typeface="Trebuchet MS"/>
              </a:rPr>
              <a:t>Changement</a:t>
            </a:r>
            <a:r>
              <a:rPr sz="1600" spc="-145" dirty="0">
                <a:latin typeface="Trebuchet MS"/>
                <a:cs typeface="Trebuchet MS"/>
              </a:rPr>
              <a:t> </a:t>
            </a:r>
            <a:r>
              <a:rPr sz="1600" spc="-60" dirty="0">
                <a:latin typeface="Trebuchet MS"/>
                <a:cs typeface="Trebuchet MS"/>
              </a:rPr>
              <a:t>du</a:t>
            </a:r>
            <a:r>
              <a:rPr sz="1600" spc="-150" dirty="0">
                <a:latin typeface="Trebuchet MS"/>
                <a:cs typeface="Trebuchet MS"/>
              </a:rPr>
              <a:t> </a:t>
            </a:r>
            <a:r>
              <a:rPr sz="1600" spc="-75" dirty="0">
                <a:latin typeface="Trebuchet MS"/>
                <a:cs typeface="Trebuchet MS"/>
              </a:rPr>
              <a:t>nom</a:t>
            </a:r>
            <a:r>
              <a:rPr sz="1600" spc="-150" dirty="0">
                <a:latin typeface="Trebuchet MS"/>
                <a:cs typeface="Trebuchet MS"/>
              </a:rPr>
              <a:t> </a:t>
            </a:r>
            <a:r>
              <a:rPr sz="1600" spc="-60" dirty="0">
                <a:latin typeface="Trebuchet MS"/>
                <a:cs typeface="Trebuchet MS"/>
              </a:rPr>
              <a:t>du</a:t>
            </a:r>
            <a:r>
              <a:rPr sz="1600" spc="-150" dirty="0">
                <a:latin typeface="Trebuchet MS"/>
                <a:cs typeface="Trebuchet MS"/>
              </a:rPr>
              <a:t> </a:t>
            </a:r>
            <a:r>
              <a:rPr sz="1600" spc="-90" dirty="0">
                <a:latin typeface="Trebuchet MS"/>
                <a:cs typeface="Trebuchet MS"/>
              </a:rPr>
              <a:t>fichier</a:t>
            </a:r>
            <a:r>
              <a:rPr sz="1600" spc="-150" dirty="0">
                <a:latin typeface="Trebuchet MS"/>
                <a:cs typeface="Trebuchet MS"/>
              </a:rPr>
              <a:t> </a:t>
            </a:r>
            <a:r>
              <a:rPr sz="1600" spc="-105" dirty="0">
                <a:latin typeface="Trebuchet MS"/>
                <a:cs typeface="Trebuchet MS"/>
              </a:rPr>
              <a:t>spécifié.</a:t>
            </a:r>
            <a:endParaRPr sz="1600" dirty="0">
              <a:latin typeface="Trebuchet MS"/>
              <a:cs typeface="Trebuchet MS"/>
            </a:endParaRPr>
          </a:p>
          <a:p>
            <a:pPr>
              <a:lnSpc>
                <a:spcPct val="100000"/>
              </a:lnSpc>
              <a:spcBef>
                <a:spcPts val="10"/>
              </a:spcBef>
              <a:buClr>
                <a:srgbClr val="00007C"/>
              </a:buClr>
              <a:buFont typeface="Trebuchet MS"/>
              <a:buChar char="o"/>
            </a:pPr>
            <a:endParaRPr sz="1650" dirty="0">
              <a:latin typeface="Trebuchet MS"/>
              <a:cs typeface="Trebuchet MS"/>
            </a:endParaRPr>
          </a:p>
          <a:p>
            <a:pPr marL="159385" indent="-147320">
              <a:lnSpc>
                <a:spcPct val="100000"/>
              </a:lnSpc>
              <a:buClr>
                <a:srgbClr val="00007C"/>
              </a:buClr>
              <a:buChar char="o"/>
              <a:tabLst>
                <a:tab pos="160020" algn="l"/>
              </a:tabLst>
            </a:pPr>
            <a:r>
              <a:rPr sz="1600" spc="40" dirty="0">
                <a:latin typeface="Trebuchet MS"/>
                <a:cs typeface="Trebuchet MS"/>
              </a:rPr>
              <a:t>MAP</a:t>
            </a:r>
            <a:r>
              <a:rPr sz="1600" spc="-145" dirty="0">
                <a:latin typeface="Trebuchet MS"/>
                <a:cs typeface="Trebuchet MS"/>
              </a:rPr>
              <a:t> </a:t>
            </a:r>
            <a:r>
              <a:rPr sz="1600" spc="-215" dirty="0">
                <a:latin typeface="Trebuchet MS"/>
                <a:cs typeface="Trebuchet MS"/>
              </a:rPr>
              <a:t>/</a:t>
            </a:r>
            <a:r>
              <a:rPr sz="1600" spc="-150" dirty="0">
                <a:latin typeface="Trebuchet MS"/>
                <a:cs typeface="Trebuchet MS"/>
              </a:rPr>
              <a:t> </a:t>
            </a:r>
            <a:r>
              <a:rPr sz="1600" spc="60" dirty="0">
                <a:latin typeface="Trebuchet MS"/>
                <a:cs typeface="Trebuchet MS"/>
              </a:rPr>
              <a:t>UNMAP</a:t>
            </a:r>
            <a:r>
              <a:rPr sz="1600" spc="-145" dirty="0">
                <a:latin typeface="Trebuchet MS"/>
                <a:cs typeface="Trebuchet MS"/>
              </a:rPr>
              <a:t> </a:t>
            </a:r>
            <a:r>
              <a:rPr sz="1600" spc="-235" dirty="0">
                <a:latin typeface="Trebuchet MS"/>
                <a:cs typeface="Trebuchet MS"/>
              </a:rPr>
              <a:t>:</a:t>
            </a:r>
            <a:r>
              <a:rPr sz="1600" spc="-140" dirty="0">
                <a:latin typeface="Trebuchet MS"/>
                <a:cs typeface="Trebuchet MS"/>
              </a:rPr>
              <a:t> </a:t>
            </a:r>
            <a:r>
              <a:rPr sz="1600" spc="-20" dirty="0">
                <a:latin typeface="Trebuchet MS"/>
                <a:cs typeface="Trebuchet MS"/>
              </a:rPr>
              <a:t>Mappage</a:t>
            </a:r>
            <a:r>
              <a:rPr sz="1600" spc="-150" dirty="0">
                <a:latin typeface="Trebuchet MS"/>
                <a:cs typeface="Trebuchet MS"/>
              </a:rPr>
              <a:t> </a:t>
            </a:r>
            <a:r>
              <a:rPr sz="1600" spc="-60" dirty="0">
                <a:latin typeface="Trebuchet MS"/>
                <a:cs typeface="Trebuchet MS"/>
              </a:rPr>
              <a:t>du</a:t>
            </a:r>
            <a:r>
              <a:rPr sz="1600" spc="-150" dirty="0">
                <a:latin typeface="Trebuchet MS"/>
                <a:cs typeface="Trebuchet MS"/>
              </a:rPr>
              <a:t> </a:t>
            </a:r>
            <a:r>
              <a:rPr sz="1600" spc="-85" dirty="0">
                <a:latin typeface="Trebuchet MS"/>
                <a:cs typeface="Trebuchet MS"/>
              </a:rPr>
              <a:t>fichier</a:t>
            </a:r>
            <a:r>
              <a:rPr sz="1600" spc="-145" dirty="0">
                <a:latin typeface="Trebuchet MS"/>
                <a:cs typeface="Trebuchet MS"/>
              </a:rPr>
              <a:t> </a:t>
            </a:r>
            <a:r>
              <a:rPr sz="1600" spc="-75" dirty="0">
                <a:latin typeface="Trebuchet MS"/>
                <a:cs typeface="Trebuchet MS"/>
              </a:rPr>
              <a:t>dans</a:t>
            </a:r>
            <a:r>
              <a:rPr sz="1600" spc="-150" dirty="0">
                <a:latin typeface="Trebuchet MS"/>
                <a:cs typeface="Trebuchet MS"/>
              </a:rPr>
              <a:t> </a:t>
            </a:r>
            <a:r>
              <a:rPr sz="1600" spc="-75" dirty="0">
                <a:latin typeface="Trebuchet MS"/>
                <a:cs typeface="Trebuchet MS"/>
              </a:rPr>
              <a:t>un</a:t>
            </a:r>
            <a:r>
              <a:rPr sz="1600" spc="-145" dirty="0">
                <a:latin typeface="Trebuchet MS"/>
                <a:cs typeface="Trebuchet MS"/>
              </a:rPr>
              <a:t> </a:t>
            </a:r>
            <a:r>
              <a:rPr sz="1600" spc="-85" dirty="0">
                <a:latin typeface="Trebuchet MS"/>
                <a:cs typeface="Trebuchet MS"/>
              </a:rPr>
              <a:t>espace</a:t>
            </a:r>
            <a:r>
              <a:rPr sz="1600" spc="-150" dirty="0">
                <a:latin typeface="Trebuchet MS"/>
                <a:cs typeface="Trebuchet MS"/>
              </a:rPr>
              <a:t> </a:t>
            </a:r>
            <a:r>
              <a:rPr sz="1600" spc="-90" dirty="0">
                <a:latin typeface="Trebuchet MS"/>
                <a:cs typeface="Trebuchet MS"/>
              </a:rPr>
              <a:t>d’adressage</a:t>
            </a:r>
            <a:r>
              <a:rPr sz="1600" spc="-150" dirty="0">
                <a:latin typeface="Trebuchet MS"/>
                <a:cs typeface="Trebuchet MS"/>
              </a:rPr>
              <a:t> </a:t>
            </a:r>
            <a:r>
              <a:rPr sz="1600" spc="-90" dirty="0">
                <a:latin typeface="Trebuchet MS"/>
                <a:cs typeface="Trebuchet MS"/>
              </a:rPr>
              <a:t>virtuel</a:t>
            </a:r>
            <a:r>
              <a:rPr sz="1600" spc="-145" dirty="0">
                <a:latin typeface="Trebuchet MS"/>
                <a:cs typeface="Trebuchet MS"/>
              </a:rPr>
              <a:t> </a:t>
            </a:r>
            <a:r>
              <a:rPr sz="1600" spc="-114" dirty="0">
                <a:latin typeface="Trebuchet MS"/>
                <a:cs typeface="Trebuchet MS"/>
              </a:rPr>
              <a:t>d’un</a:t>
            </a:r>
            <a:r>
              <a:rPr sz="1600" spc="-150" dirty="0">
                <a:latin typeface="Trebuchet MS"/>
                <a:cs typeface="Trebuchet MS"/>
              </a:rPr>
              <a:t> </a:t>
            </a:r>
            <a:r>
              <a:rPr sz="1600" spc="-95" dirty="0">
                <a:latin typeface="Trebuchet MS"/>
                <a:cs typeface="Trebuchet MS"/>
              </a:rPr>
              <a:t>processus.</a:t>
            </a:r>
            <a:endParaRPr sz="1600" dirty="0">
              <a:latin typeface="Trebuchet MS"/>
              <a:cs typeface="Trebuchet MS"/>
            </a:endParaRPr>
          </a:p>
        </p:txBody>
      </p:sp>
      <p:sp>
        <p:nvSpPr>
          <p:cNvPr id="5" name="object 5"/>
          <p:cNvSpPr txBox="1"/>
          <p:nvPr/>
        </p:nvSpPr>
        <p:spPr>
          <a:xfrm>
            <a:off x="1311535" y="708913"/>
            <a:ext cx="5234940" cy="635635"/>
          </a:xfrm>
          <a:prstGeom prst="rect">
            <a:avLst/>
          </a:prstGeom>
        </p:spPr>
        <p:txBody>
          <a:bodyPr vert="horz" wrap="square" lIns="0" tIns="12700" rIns="0" bIns="0" rtlCol="0">
            <a:spAutoFit/>
          </a:bodyPr>
          <a:lstStyle/>
          <a:p>
            <a:pPr marL="12700">
              <a:lnSpc>
                <a:spcPct val="100000"/>
              </a:lnSpc>
              <a:spcBef>
                <a:spcPts val="100"/>
              </a:spcBef>
            </a:pPr>
            <a:r>
              <a:rPr sz="4000" spc="-170" dirty="0">
                <a:latin typeface="Trebuchet MS"/>
                <a:cs typeface="Trebuchet MS"/>
              </a:rPr>
              <a:t>Opération</a:t>
            </a:r>
            <a:r>
              <a:rPr sz="4000" spc="-135" dirty="0">
                <a:latin typeface="Trebuchet MS"/>
                <a:cs typeface="Trebuchet MS"/>
              </a:rPr>
              <a:t>s</a:t>
            </a:r>
            <a:r>
              <a:rPr sz="4000" spc="-380" dirty="0">
                <a:latin typeface="Trebuchet MS"/>
                <a:cs typeface="Trebuchet MS"/>
              </a:rPr>
              <a:t> </a:t>
            </a:r>
            <a:r>
              <a:rPr sz="4000" spc="-235" dirty="0">
                <a:latin typeface="Trebuchet MS"/>
                <a:cs typeface="Trebuchet MS"/>
              </a:rPr>
              <a:t>su</a:t>
            </a:r>
            <a:r>
              <a:rPr sz="4000" spc="-190" dirty="0">
                <a:latin typeface="Trebuchet MS"/>
                <a:cs typeface="Trebuchet MS"/>
              </a:rPr>
              <a:t>r</a:t>
            </a:r>
            <a:r>
              <a:rPr sz="4000" spc="-380" dirty="0">
                <a:latin typeface="Trebuchet MS"/>
                <a:cs typeface="Trebuchet MS"/>
              </a:rPr>
              <a:t> </a:t>
            </a:r>
            <a:r>
              <a:rPr sz="4000" spc="-220" dirty="0">
                <a:latin typeface="Trebuchet MS"/>
                <a:cs typeface="Trebuchet MS"/>
              </a:rPr>
              <a:t>le</a:t>
            </a:r>
            <a:r>
              <a:rPr sz="4000" spc="-210" dirty="0">
                <a:latin typeface="Trebuchet MS"/>
                <a:cs typeface="Trebuchet MS"/>
              </a:rPr>
              <a:t>s</a:t>
            </a:r>
            <a:r>
              <a:rPr sz="4000" spc="-380" dirty="0">
                <a:latin typeface="Trebuchet MS"/>
                <a:cs typeface="Trebuchet MS"/>
              </a:rPr>
              <a:t> </a:t>
            </a:r>
            <a:r>
              <a:rPr sz="4000" spc="-215" dirty="0">
                <a:latin typeface="Trebuchet MS"/>
                <a:cs typeface="Trebuchet MS"/>
              </a:rPr>
              <a:t>fichiers</a:t>
            </a:r>
            <a:endParaRPr sz="4000">
              <a:latin typeface="Trebuchet MS"/>
              <a:cs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407871" y="1671637"/>
            <a:ext cx="1910080" cy="1038225"/>
            <a:chOff x="1407871" y="1671637"/>
            <a:chExt cx="1910080" cy="1038225"/>
          </a:xfrm>
        </p:grpSpPr>
        <p:sp>
          <p:nvSpPr>
            <p:cNvPr id="5" name="object 5"/>
            <p:cNvSpPr/>
            <p:nvPr/>
          </p:nvSpPr>
          <p:spPr>
            <a:xfrm>
              <a:off x="2313317" y="1676400"/>
              <a:ext cx="762000" cy="261620"/>
            </a:xfrm>
            <a:custGeom>
              <a:avLst/>
              <a:gdLst/>
              <a:ahLst/>
              <a:cxnLst/>
              <a:rect l="l" t="t" r="r" b="b"/>
              <a:pathLst>
                <a:path w="762000" h="261619">
                  <a:moveTo>
                    <a:pt x="0" y="0"/>
                  </a:moveTo>
                  <a:lnTo>
                    <a:pt x="0" y="261365"/>
                  </a:lnTo>
                  <a:lnTo>
                    <a:pt x="762000" y="261365"/>
                  </a:lnTo>
                  <a:lnTo>
                    <a:pt x="762000" y="0"/>
                  </a:lnTo>
                  <a:lnTo>
                    <a:pt x="0" y="0"/>
                  </a:lnTo>
                  <a:close/>
                </a:path>
              </a:pathLst>
            </a:custGeom>
            <a:ln w="9525">
              <a:solidFill>
                <a:srgbClr val="000000"/>
              </a:solidFill>
            </a:ln>
          </p:spPr>
          <p:txBody>
            <a:bodyPr wrap="square" lIns="0" tIns="0" rIns="0" bIns="0" rtlCol="0"/>
            <a:lstStyle/>
            <a:p>
              <a:endParaRPr/>
            </a:p>
          </p:txBody>
        </p:sp>
        <p:sp>
          <p:nvSpPr>
            <p:cNvPr id="6" name="object 6"/>
            <p:cNvSpPr/>
            <p:nvPr/>
          </p:nvSpPr>
          <p:spPr>
            <a:xfrm>
              <a:off x="1412633" y="2334768"/>
              <a:ext cx="581660" cy="370840"/>
            </a:xfrm>
            <a:custGeom>
              <a:avLst/>
              <a:gdLst/>
              <a:ahLst/>
              <a:cxnLst/>
              <a:rect l="l" t="t" r="r" b="b"/>
              <a:pathLst>
                <a:path w="581660" h="370839">
                  <a:moveTo>
                    <a:pt x="291084" y="0"/>
                  </a:moveTo>
                  <a:lnTo>
                    <a:pt x="232414" y="3768"/>
                  </a:lnTo>
                  <a:lnTo>
                    <a:pt x="177772" y="14573"/>
                  </a:lnTo>
                  <a:lnTo>
                    <a:pt x="128327" y="31664"/>
                  </a:lnTo>
                  <a:lnTo>
                    <a:pt x="85248" y="54292"/>
                  </a:lnTo>
                  <a:lnTo>
                    <a:pt x="49707" y="81706"/>
                  </a:lnTo>
                  <a:lnTo>
                    <a:pt x="22871" y="113157"/>
                  </a:lnTo>
                  <a:lnTo>
                    <a:pt x="5912" y="147893"/>
                  </a:lnTo>
                  <a:lnTo>
                    <a:pt x="0" y="185166"/>
                  </a:lnTo>
                  <a:lnTo>
                    <a:pt x="5912" y="222438"/>
                  </a:lnTo>
                  <a:lnTo>
                    <a:pt x="22871" y="257175"/>
                  </a:lnTo>
                  <a:lnTo>
                    <a:pt x="49707" y="288625"/>
                  </a:lnTo>
                  <a:lnTo>
                    <a:pt x="85248" y="316039"/>
                  </a:lnTo>
                  <a:lnTo>
                    <a:pt x="128327" y="338667"/>
                  </a:lnTo>
                  <a:lnTo>
                    <a:pt x="177772" y="355758"/>
                  </a:lnTo>
                  <a:lnTo>
                    <a:pt x="232414" y="366563"/>
                  </a:lnTo>
                  <a:lnTo>
                    <a:pt x="291084" y="370332"/>
                  </a:lnTo>
                  <a:lnTo>
                    <a:pt x="349502" y="366563"/>
                  </a:lnTo>
                  <a:lnTo>
                    <a:pt x="403955" y="355758"/>
                  </a:lnTo>
                  <a:lnTo>
                    <a:pt x="453264" y="338667"/>
                  </a:lnTo>
                  <a:lnTo>
                    <a:pt x="496252" y="316039"/>
                  </a:lnTo>
                  <a:lnTo>
                    <a:pt x="531739" y="288625"/>
                  </a:lnTo>
                  <a:lnTo>
                    <a:pt x="558546" y="257175"/>
                  </a:lnTo>
                  <a:lnTo>
                    <a:pt x="575494" y="222438"/>
                  </a:lnTo>
                  <a:lnTo>
                    <a:pt x="581406" y="185165"/>
                  </a:lnTo>
                  <a:lnTo>
                    <a:pt x="575494" y="147893"/>
                  </a:lnTo>
                  <a:lnTo>
                    <a:pt x="558546" y="113156"/>
                  </a:lnTo>
                  <a:lnTo>
                    <a:pt x="531739" y="81706"/>
                  </a:lnTo>
                  <a:lnTo>
                    <a:pt x="496252" y="54292"/>
                  </a:lnTo>
                  <a:lnTo>
                    <a:pt x="453264" y="31664"/>
                  </a:lnTo>
                  <a:lnTo>
                    <a:pt x="403955" y="14573"/>
                  </a:lnTo>
                  <a:lnTo>
                    <a:pt x="349502" y="3768"/>
                  </a:lnTo>
                  <a:lnTo>
                    <a:pt x="291084" y="0"/>
                  </a:lnTo>
                  <a:close/>
                </a:path>
              </a:pathLst>
            </a:custGeom>
            <a:ln w="9525">
              <a:solidFill>
                <a:srgbClr val="000000"/>
              </a:solidFill>
            </a:ln>
          </p:spPr>
          <p:txBody>
            <a:bodyPr wrap="square" lIns="0" tIns="0" rIns="0" bIns="0" rtlCol="0"/>
            <a:lstStyle/>
            <a:p>
              <a:endParaRPr/>
            </a:p>
          </p:txBody>
        </p:sp>
        <p:sp>
          <p:nvSpPr>
            <p:cNvPr id="7" name="object 7"/>
            <p:cNvSpPr/>
            <p:nvPr/>
          </p:nvSpPr>
          <p:spPr>
            <a:xfrm>
              <a:off x="2093861" y="2334768"/>
              <a:ext cx="581660" cy="370840"/>
            </a:xfrm>
            <a:custGeom>
              <a:avLst/>
              <a:gdLst/>
              <a:ahLst/>
              <a:cxnLst/>
              <a:rect l="l" t="t" r="r" b="b"/>
              <a:pathLst>
                <a:path w="581660" h="370839">
                  <a:moveTo>
                    <a:pt x="290322" y="0"/>
                  </a:moveTo>
                  <a:lnTo>
                    <a:pt x="231903" y="3768"/>
                  </a:lnTo>
                  <a:lnTo>
                    <a:pt x="177450" y="14573"/>
                  </a:lnTo>
                  <a:lnTo>
                    <a:pt x="128141" y="31664"/>
                  </a:lnTo>
                  <a:lnTo>
                    <a:pt x="85153" y="54292"/>
                  </a:lnTo>
                  <a:lnTo>
                    <a:pt x="49666" y="81706"/>
                  </a:lnTo>
                  <a:lnTo>
                    <a:pt x="22860" y="113157"/>
                  </a:lnTo>
                  <a:lnTo>
                    <a:pt x="5911" y="147893"/>
                  </a:lnTo>
                  <a:lnTo>
                    <a:pt x="0" y="185166"/>
                  </a:lnTo>
                  <a:lnTo>
                    <a:pt x="5911" y="222438"/>
                  </a:lnTo>
                  <a:lnTo>
                    <a:pt x="22860" y="257175"/>
                  </a:lnTo>
                  <a:lnTo>
                    <a:pt x="49666" y="288625"/>
                  </a:lnTo>
                  <a:lnTo>
                    <a:pt x="85153" y="316039"/>
                  </a:lnTo>
                  <a:lnTo>
                    <a:pt x="128141" y="338667"/>
                  </a:lnTo>
                  <a:lnTo>
                    <a:pt x="177450" y="355758"/>
                  </a:lnTo>
                  <a:lnTo>
                    <a:pt x="231903" y="366563"/>
                  </a:lnTo>
                  <a:lnTo>
                    <a:pt x="290322" y="370332"/>
                  </a:lnTo>
                  <a:lnTo>
                    <a:pt x="348991" y="366563"/>
                  </a:lnTo>
                  <a:lnTo>
                    <a:pt x="403633" y="355758"/>
                  </a:lnTo>
                  <a:lnTo>
                    <a:pt x="453078" y="338667"/>
                  </a:lnTo>
                  <a:lnTo>
                    <a:pt x="496157" y="316039"/>
                  </a:lnTo>
                  <a:lnTo>
                    <a:pt x="531698" y="288625"/>
                  </a:lnTo>
                  <a:lnTo>
                    <a:pt x="558534" y="257175"/>
                  </a:lnTo>
                  <a:lnTo>
                    <a:pt x="575493" y="222438"/>
                  </a:lnTo>
                  <a:lnTo>
                    <a:pt x="581406" y="185165"/>
                  </a:lnTo>
                  <a:lnTo>
                    <a:pt x="575493" y="147893"/>
                  </a:lnTo>
                  <a:lnTo>
                    <a:pt x="558534" y="113156"/>
                  </a:lnTo>
                  <a:lnTo>
                    <a:pt x="531698" y="81706"/>
                  </a:lnTo>
                  <a:lnTo>
                    <a:pt x="496157" y="54292"/>
                  </a:lnTo>
                  <a:lnTo>
                    <a:pt x="453078" y="31664"/>
                  </a:lnTo>
                  <a:lnTo>
                    <a:pt x="403633" y="14573"/>
                  </a:lnTo>
                  <a:lnTo>
                    <a:pt x="348991" y="3768"/>
                  </a:lnTo>
                  <a:lnTo>
                    <a:pt x="290322" y="0"/>
                  </a:lnTo>
                  <a:close/>
                </a:path>
              </a:pathLst>
            </a:custGeom>
            <a:ln w="9525">
              <a:solidFill>
                <a:srgbClr val="000000"/>
              </a:solidFill>
            </a:ln>
          </p:spPr>
          <p:txBody>
            <a:bodyPr wrap="square" lIns="0" tIns="0" rIns="0" bIns="0" rtlCol="0"/>
            <a:lstStyle/>
            <a:p>
              <a:endParaRPr/>
            </a:p>
          </p:txBody>
        </p:sp>
        <p:sp>
          <p:nvSpPr>
            <p:cNvPr id="8" name="object 8"/>
            <p:cNvSpPr/>
            <p:nvPr/>
          </p:nvSpPr>
          <p:spPr>
            <a:xfrm>
              <a:off x="2732417" y="2334768"/>
              <a:ext cx="581025" cy="370840"/>
            </a:xfrm>
            <a:custGeom>
              <a:avLst/>
              <a:gdLst/>
              <a:ahLst/>
              <a:cxnLst/>
              <a:rect l="l" t="t" r="r" b="b"/>
              <a:pathLst>
                <a:path w="581025" h="370839">
                  <a:moveTo>
                    <a:pt x="290321" y="0"/>
                  </a:moveTo>
                  <a:lnTo>
                    <a:pt x="231685" y="3768"/>
                  </a:lnTo>
                  <a:lnTo>
                    <a:pt x="177129" y="14573"/>
                  </a:lnTo>
                  <a:lnTo>
                    <a:pt x="127806" y="31664"/>
                  </a:lnTo>
                  <a:lnTo>
                    <a:pt x="84867" y="54292"/>
                  </a:lnTo>
                  <a:lnTo>
                    <a:pt x="49466" y="81706"/>
                  </a:lnTo>
                  <a:lnTo>
                    <a:pt x="22752" y="113157"/>
                  </a:lnTo>
                  <a:lnTo>
                    <a:pt x="5880" y="147893"/>
                  </a:lnTo>
                  <a:lnTo>
                    <a:pt x="0" y="185166"/>
                  </a:lnTo>
                  <a:lnTo>
                    <a:pt x="5880" y="222438"/>
                  </a:lnTo>
                  <a:lnTo>
                    <a:pt x="22752" y="257175"/>
                  </a:lnTo>
                  <a:lnTo>
                    <a:pt x="49466" y="288625"/>
                  </a:lnTo>
                  <a:lnTo>
                    <a:pt x="84867" y="316039"/>
                  </a:lnTo>
                  <a:lnTo>
                    <a:pt x="127806" y="338667"/>
                  </a:lnTo>
                  <a:lnTo>
                    <a:pt x="177129" y="355758"/>
                  </a:lnTo>
                  <a:lnTo>
                    <a:pt x="231685" y="366563"/>
                  </a:lnTo>
                  <a:lnTo>
                    <a:pt x="290321" y="370332"/>
                  </a:lnTo>
                  <a:lnTo>
                    <a:pt x="348958" y="366563"/>
                  </a:lnTo>
                  <a:lnTo>
                    <a:pt x="403514" y="355758"/>
                  </a:lnTo>
                  <a:lnTo>
                    <a:pt x="452837" y="338667"/>
                  </a:lnTo>
                  <a:lnTo>
                    <a:pt x="495776" y="316039"/>
                  </a:lnTo>
                  <a:lnTo>
                    <a:pt x="531177" y="288625"/>
                  </a:lnTo>
                  <a:lnTo>
                    <a:pt x="557891" y="257175"/>
                  </a:lnTo>
                  <a:lnTo>
                    <a:pt x="574763" y="222438"/>
                  </a:lnTo>
                  <a:lnTo>
                    <a:pt x="580643" y="185165"/>
                  </a:lnTo>
                  <a:lnTo>
                    <a:pt x="574763" y="147893"/>
                  </a:lnTo>
                  <a:lnTo>
                    <a:pt x="557891" y="113156"/>
                  </a:lnTo>
                  <a:lnTo>
                    <a:pt x="531177" y="81706"/>
                  </a:lnTo>
                  <a:lnTo>
                    <a:pt x="495776" y="54292"/>
                  </a:lnTo>
                  <a:lnTo>
                    <a:pt x="452837" y="31664"/>
                  </a:lnTo>
                  <a:lnTo>
                    <a:pt x="403514" y="14573"/>
                  </a:lnTo>
                  <a:lnTo>
                    <a:pt x="348958" y="3768"/>
                  </a:lnTo>
                  <a:lnTo>
                    <a:pt x="290321" y="0"/>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1550803" y="2361691"/>
            <a:ext cx="2026920" cy="1193800"/>
          </a:xfrm>
          <a:prstGeom prst="rect">
            <a:avLst/>
          </a:prstGeom>
        </p:spPr>
        <p:txBody>
          <a:bodyPr vert="horz" wrap="square" lIns="0" tIns="12700" rIns="0" bIns="0" rtlCol="0">
            <a:spAutoFit/>
          </a:bodyPr>
          <a:lstStyle/>
          <a:p>
            <a:pPr marL="76200">
              <a:lnSpc>
                <a:spcPct val="100000"/>
              </a:lnSpc>
              <a:spcBef>
                <a:spcPts val="100"/>
              </a:spcBef>
              <a:tabLst>
                <a:tab pos="757555" algn="l"/>
                <a:tab pos="1395095" algn="l"/>
              </a:tabLst>
            </a:pPr>
            <a:r>
              <a:rPr sz="1800" dirty="0">
                <a:latin typeface="Arial MT"/>
                <a:cs typeface="Arial MT"/>
              </a:rPr>
              <a:t>A	A	B</a:t>
            </a:r>
            <a:endParaRPr sz="1800">
              <a:latin typeface="Arial MT"/>
              <a:cs typeface="Arial MT"/>
            </a:endParaRPr>
          </a:p>
          <a:p>
            <a:pPr>
              <a:lnSpc>
                <a:spcPct val="100000"/>
              </a:lnSpc>
              <a:spcBef>
                <a:spcPts val="50"/>
              </a:spcBef>
            </a:pPr>
            <a:endParaRPr sz="1700">
              <a:latin typeface="Arial MT"/>
              <a:cs typeface="Arial MT"/>
            </a:endParaRPr>
          </a:p>
          <a:p>
            <a:pPr marL="12065" marR="5080" algn="ctr">
              <a:lnSpc>
                <a:spcPct val="100000"/>
              </a:lnSpc>
            </a:pPr>
            <a:r>
              <a:rPr sz="1400" spc="-5" dirty="0">
                <a:latin typeface="Times New Roman"/>
                <a:cs typeface="Times New Roman"/>
              </a:rPr>
              <a:t>Tous les</a:t>
            </a:r>
            <a:r>
              <a:rPr sz="1400" dirty="0">
                <a:latin typeface="Times New Roman"/>
                <a:cs typeface="Times New Roman"/>
              </a:rPr>
              <a:t> </a:t>
            </a:r>
            <a:r>
              <a:rPr sz="1400" spc="-5" dirty="0">
                <a:latin typeface="Times New Roman"/>
                <a:cs typeface="Times New Roman"/>
              </a:rPr>
              <a:t>fichiers utilisateurs </a:t>
            </a:r>
            <a:r>
              <a:rPr sz="1400" spc="-335" dirty="0">
                <a:latin typeface="Times New Roman"/>
                <a:cs typeface="Times New Roman"/>
              </a:rPr>
              <a:t> </a:t>
            </a:r>
            <a:r>
              <a:rPr sz="1400" spc="-5" dirty="0">
                <a:latin typeface="Times New Roman"/>
                <a:cs typeface="Times New Roman"/>
              </a:rPr>
              <a:t>sont mis dans</a:t>
            </a:r>
            <a:r>
              <a:rPr sz="1400" dirty="0">
                <a:latin typeface="Times New Roman"/>
                <a:cs typeface="Times New Roman"/>
              </a:rPr>
              <a:t> </a:t>
            </a:r>
            <a:r>
              <a:rPr sz="1400" spc="-5" dirty="0">
                <a:latin typeface="Times New Roman"/>
                <a:cs typeface="Times New Roman"/>
              </a:rPr>
              <a:t>le même </a:t>
            </a:r>
            <a:r>
              <a:rPr sz="1400" dirty="0">
                <a:latin typeface="Times New Roman"/>
                <a:cs typeface="Times New Roman"/>
              </a:rPr>
              <a:t> </a:t>
            </a:r>
            <a:r>
              <a:rPr sz="1400" spc="-5" dirty="0">
                <a:latin typeface="Times New Roman"/>
                <a:cs typeface="Times New Roman"/>
              </a:rPr>
              <a:t>catalogue</a:t>
            </a:r>
            <a:endParaRPr sz="1400">
              <a:latin typeface="Times New Roman"/>
              <a:cs typeface="Times New Roman"/>
            </a:endParaRPr>
          </a:p>
        </p:txBody>
      </p:sp>
      <p:sp>
        <p:nvSpPr>
          <p:cNvPr id="10" name="object 10"/>
          <p:cNvSpPr/>
          <p:nvPr/>
        </p:nvSpPr>
        <p:spPr>
          <a:xfrm>
            <a:off x="3392309" y="2334767"/>
            <a:ext cx="581660" cy="370840"/>
          </a:xfrm>
          <a:custGeom>
            <a:avLst/>
            <a:gdLst/>
            <a:ahLst/>
            <a:cxnLst/>
            <a:rect l="l" t="t" r="r" b="b"/>
            <a:pathLst>
              <a:path w="581660" h="370839">
                <a:moveTo>
                  <a:pt x="291084" y="0"/>
                </a:moveTo>
                <a:lnTo>
                  <a:pt x="232414" y="3768"/>
                </a:lnTo>
                <a:lnTo>
                  <a:pt x="177772" y="14573"/>
                </a:lnTo>
                <a:lnTo>
                  <a:pt x="128327" y="31664"/>
                </a:lnTo>
                <a:lnTo>
                  <a:pt x="85248" y="54292"/>
                </a:lnTo>
                <a:lnTo>
                  <a:pt x="49707" y="81706"/>
                </a:lnTo>
                <a:lnTo>
                  <a:pt x="22871" y="113157"/>
                </a:lnTo>
                <a:lnTo>
                  <a:pt x="5912" y="147893"/>
                </a:lnTo>
                <a:lnTo>
                  <a:pt x="0" y="185166"/>
                </a:lnTo>
                <a:lnTo>
                  <a:pt x="5912" y="222438"/>
                </a:lnTo>
                <a:lnTo>
                  <a:pt x="22871" y="257175"/>
                </a:lnTo>
                <a:lnTo>
                  <a:pt x="49707" y="288625"/>
                </a:lnTo>
                <a:lnTo>
                  <a:pt x="85248" y="316039"/>
                </a:lnTo>
                <a:lnTo>
                  <a:pt x="128327" y="338667"/>
                </a:lnTo>
                <a:lnTo>
                  <a:pt x="177772" y="355758"/>
                </a:lnTo>
                <a:lnTo>
                  <a:pt x="232414" y="366563"/>
                </a:lnTo>
                <a:lnTo>
                  <a:pt x="291084" y="370332"/>
                </a:lnTo>
                <a:lnTo>
                  <a:pt x="349502" y="366563"/>
                </a:lnTo>
                <a:lnTo>
                  <a:pt x="403955" y="355758"/>
                </a:lnTo>
                <a:lnTo>
                  <a:pt x="453264" y="338667"/>
                </a:lnTo>
                <a:lnTo>
                  <a:pt x="496252" y="316039"/>
                </a:lnTo>
                <a:lnTo>
                  <a:pt x="531739" y="288625"/>
                </a:lnTo>
                <a:lnTo>
                  <a:pt x="558546" y="257175"/>
                </a:lnTo>
                <a:lnTo>
                  <a:pt x="575494" y="222438"/>
                </a:lnTo>
                <a:lnTo>
                  <a:pt x="581406" y="185165"/>
                </a:lnTo>
                <a:lnTo>
                  <a:pt x="575494" y="147893"/>
                </a:lnTo>
                <a:lnTo>
                  <a:pt x="558546" y="113156"/>
                </a:lnTo>
                <a:lnTo>
                  <a:pt x="531739" y="81706"/>
                </a:lnTo>
                <a:lnTo>
                  <a:pt x="496252" y="54292"/>
                </a:lnTo>
                <a:lnTo>
                  <a:pt x="453264" y="31664"/>
                </a:lnTo>
                <a:lnTo>
                  <a:pt x="403955" y="14573"/>
                </a:lnTo>
                <a:lnTo>
                  <a:pt x="349502" y="3768"/>
                </a:lnTo>
                <a:lnTo>
                  <a:pt x="291084" y="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3594487" y="2361691"/>
            <a:ext cx="1905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a:t>
            </a:r>
            <a:endParaRPr sz="1800">
              <a:latin typeface="Arial MT"/>
              <a:cs typeface="Arial MT"/>
            </a:endParaRPr>
          </a:p>
        </p:txBody>
      </p:sp>
      <p:grpSp>
        <p:nvGrpSpPr>
          <p:cNvPr id="12" name="object 12"/>
          <p:cNvGrpSpPr/>
          <p:nvPr/>
        </p:nvGrpSpPr>
        <p:grpSpPr>
          <a:xfrm>
            <a:off x="1901647" y="1933003"/>
            <a:ext cx="1570355" cy="459105"/>
            <a:chOff x="1901647" y="1933003"/>
            <a:chExt cx="1570355" cy="459105"/>
          </a:xfrm>
        </p:grpSpPr>
        <p:sp>
          <p:nvSpPr>
            <p:cNvPr id="13" name="object 13"/>
            <p:cNvSpPr/>
            <p:nvPr/>
          </p:nvSpPr>
          <p:spPr>
            <a:xfrm>
              <a:off x="1906409" y="1944624"/>
              <a:ext cx="400050" cy="436880"/>
            </a:xfrm>
            <a:custGeom>
              <a:avLst/>
              <a:gdLst/>
              <a:ahLst/>
              <a:cxnLst/>
              <a:rect l="l" t="t" r="r" b="b"/>
              <a:pathLst>
                <a:path w="400050" h="436880">
                  <a:moveTo>
                    <a:pt x="400050" y="0"/>
                  </a:moveTo>
                  <a:lnTo>
                    <a:pt x="0" y="436626"/>
                  </a:lnTo>
                </a:path>
              </a:pathLst>
            </a:custGeom>
            <a:ln w="9525">
              <a:solidFill>
                <a:srgbClr val="000000"/>
              </a:solidFill>
            </a:ln>
          </p:spPr>
          <p:txBody>
            <a:bodyPr wrap="square" lIns="0" tIns="0" rIns="0" bIns="0" rtlCol="0"/>
            <a:lstStyle/>
            <a:p>
              <a:endParaRPr/>
            </a:p>
          </p:txBody>
        </p:sp>
        <p:sp>
          <p:nvSpPr>
            <p:cNvPr id="14" name="object 14"/>
            <p:cNvSpPr/>
            <p:nvPr/>
          </p:nvSpPr>
          <p:spPr>
            <a:xfrm>
              <a:off x="2313317" y="1937766"/>
              <a:ext cx="86995" cy="392430"/>
            </a:xfrm>
            <a:custGeom>
              <a:avLst/>
              <a:gdLst/>
              <a:ahLst/>
              <a:cxnLst/>
              <a:rect l="l" t="t" r="r" b="b"/>
              <a:pathLst>
                <a:path w="86994" h="392430">
                  <a:moveTo>
                    <a:pt x="86868" y="0"/>
                  </a:moveTo>
                  <a:lnTo>
                    <a:pt x="0" y="392430"/>
                  </a:lnTo>
                </a:path>
              </a:pathLst>
            </a:custGeom>
            <a:ln w="9525">
              <a:solidFill>
                <a:srgbClr val="000000"/>
              </a:solidFill>
            </a:ln>
          </p:spPr>
          <p:txBody>
            <a:bodyPr wrap="square" lIns="0" tIns="0" rIns="0" bIns="0" rtlCol="0"/>
            <a:lstStyle/>
            <a:p>
              <a:endParaRPr/>
            </a:p>
          </p:txBody>
        </p:sp>
        <p:sp>
          <p:nvSpPr>
            <p:cNvPr id="15" name="object 15"/>
            <p:cNvSpPr/>
            <p:nvPr/>
          </p:nvSpPr>
          <p:spPr>
            <a:xfrm>
              <a:off x="3060839" y="1937766"/>
              <a:ext cx="406400" cy="449580"/>
            </a:xfrm>
            <a:custGeom>
              <a:avLst/>
              <a:gdLst/>
              <a:ahLst/>
              <a:cxnLst/>
              <a:rect l="l" t="t" r="r" b="b"/>
              <a:pathLst>
                <a:path w="406400" h="449580">
                  <a:moveTo>
                    <a:pt x="0" y="0"/>
                  </a:moveTo>
                  <a:lnTo>
                    <a:pt x="406146" y="449580"/>
                  </a:lnTo>
                </a:path>
              </a:pathLst>
            </a:custGeom>
            <a:ln w="9525">
              <a:solidFill>
                <a:srgbClr val="000000"/>
              </a:solidFill>
            </a:ln>
          </p:spPr>
          <p:txBody>
            <a:bodyPr wrap="square" lIns="0" tIns="0" rIns="0" bIns="0" rtlCol="0"/>
            <a:lstStyle/>
            <a:p>
              <a:endParaRPr/>
            </a:p>
          </p:txBody>
        </p:sp>
        <p:sp>
          <p:nvSpPr>
            <p:cNvPr id="16" name="object 16"/>
            <p:cNvSpPr/>
            <p:nvPr/>
          </p:nvSpPr>
          <p:spPr>
            <a:xfrm>
              <a:off x="3018167" y="1952244"/>
              <a:ext cx="107950" cy="392430"/>
            </a:xfrm>
            <a:custGeom>
              <a:avLst/>
              <a:gdLst/>
              <a:ahLst/>
              <a:cxnLst/>
              <a:rect l="l" t="t" r="r" b="b"/>
              <a:pathLst>
                <a:path w="107950" h="392430">
                  <a:moveTo>
                    <a:pt x="0" y="0"/>
                  </a:moveTo>
                  <a:lnTo>
                    <a:pt x="107442" y="392430"/>
                  </a:lnTo>
                </a:path>
              </a:pathLst>
            </a:custGeom>
            <a:ln w="9525">
              <a:solidFill>
                <a:srgbClr val="000000"/>
              </a:solidFill>
            </a:ln>
          </p:spPr>
          <p:txBody>
            <a:bodyPr wrap="square" lIns="0" tIns="0" rIns="0" bIns="0" rtlCol="0"/>
            <a:lstStyle/>
            <a:p>
              <a:endParaRPr/>
            </a:p>
          </p:txBody>
        </p:sp>
      </p:grpSp>
      <p:sp>
        <p:nvSpPr>
          <p:cNvPr id="17" name="object 17"/>
          <p:cNvSpPr/>
          <p:nvPr/>
        </p:nvSpPr>
        <p:spPr>
          <a:xfrm>
            <a:off x="6220091" y="1594866"/>
            <a:ext cx="1238250" cy="1035685"/>
          </a:xfrm>
          <a:custGeom>
            <a:avLst/>
            <a:gdLst/>
            <a:ahLst/>
            <a:cxnLst/>
            <a:rect l="l" t="t" r="r" b="b"/>
            <a:pathLst>
              <a:path w="1238250" h="1035685">
                <a:moveTo>
                  <a:pt x="476249" y="0"/>
                </a:moveTo>
                <a:lnTo>
                  <a:pt x="476249" y="262128"/>
                </a:lnTo>
                <a:lnTo>
                  <a:pt x="1238249" y="262128"/>
                </a:lnTo>
                <a:lnTo>
                  <a:pt x="1238249" y="0"/>
                </a:lnTo>
                <a:lnTo>
                  <a:pt x="476249" y="0"/>
                </a:lnTo>
                <a:close/>
              </a:path>
              <a:path w="1238250" h="1035685">
                <a:moveTo>
                  <a:pt x="0" y="659130"/>
                </a:moveTo>
                <a:lnTo>
                  <a:pt x="0" y="1035558"/>
                </a:lnTo>
                <a:lnTo>
                  <a:pt x="345947" y="1035558"/>
                </a:lnTo>
                <a:lnTo>
                  <a:pt x="345947" y="659130"/>
                </a:lnTo>
                <a:lnTo>
                  <a:pt x="0" y="659130"/>
                </a:lnTo>
                <a:close/>
              </a:path>
            </a:pathLst>
          </a:custGeom>
          <a:ln w="9525">
            <a:solidFill>
              <a:srgbClr val="000000"/>
            </a:solidFill>
          </a:ln>
        </p:spPr>
        <p:txBody>
          <a:bodyPr wrap="square" lIns="0" tIns="0" rIns="0" bIns="0" rtlCol="0"/>
          <a:lstStyle/>
          <a:p>
            <a:endParaRPr/>
          </a:p>
        </p:txBody>
      </p:sp>
      <p:sp>
        <p:nvSpPr>
          <p:cNvPr id="18" name="object 18"/>
          <p:cNvSpPr txBox="1"/>
          <p:nvPr/>
        </p:nvSpPr>
        <p:spPr>
          <a:xfrm>
            <a:off x="6304159" y="2285491"/>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A</a:t>
            </a:r>
            <a:endParaRPr sz="1800">
              <a:latin typeface="Arial MT"/>
              <a:cs typeface="Arial MT"/>
            </a:endParaRPr>
          </a:p>
        </p:txBody>
      </p:sp>
      <p:sp>
        <p:nvSpPr>
          <p:cNvPr id="19" name="object 19"/>
          <p:cNvSpPr/>
          <p:nvPr/>
        </p:nvSpPr>
        <p:spPr>
          <a:xfrm>
            <a:off x="7691501" y="2253995"/>
            <a:ext cx="359410" cy="376555"/>
          </a:xfrm>
          <a:custGeom>
            <a:avLst/>
            <a:gdLst/>
            <a:ahLst/>
            <a:cxnLst/>
            <a:rect l="l" t="t" r="r" b="b"/>
            <a:pathLst>
              <a:path w="359409" h="376555">
                <a:moveTo>
                  <a:pt x="0" y="0"/>
                </a:moveTo>
                <a:lnTo>
                  <a:pt x="0" y="376428"/>
                </a:lnTo>
                <a:lnTo>
                  <a:pt x="358901" y="376428"/>
                </a:lnTo>
                <a:lnTo>
                  <a:pt x="358901" y="0"/>
                </a:lnTo>
                <a:lnTo>
                  <a:pt x="0" y="0"/>
                </a:lnTo>
                <a:close/>
              </a:path>
            </a:pathLst>
          </a:custGeom>
          <a:ln w="9525">
            <a:solidFill>
              <a:srgbClr val="000000"/>
            </a:solidFill>
          </a:ln>
        </p:spPr>
        <p:txBody>
          <a:bodyPr wrap="square" lIns="0" tIns="0" rIns="0" bIns="0" rtlCol="0"/>
          <a:lstStyle/>
          <a:p>
            <a:endParaRPr/>
          </a:p>
        </p:txBody>
      </p:sp>
      <p:sp>
        <p:nvSpPr>
          <p:cNvPr id="20" name="object 20"/>
          <p:cNvSpPr txBox="1"/>
          <p:nvPr/>
        </p:nvSpPr>
        <p:spPr>
          <a:xfrm>
            <a:off x="7775581" y="2285491"/>
            <a:ext cx="1905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a:t>
            </a:r>
            <a:endParaRPr sz="1800">
              <a:latin typeface="Arial MT"/>
              <a:cs typeface="Arial MT"/>
            </a:endParaRPr>
          </a:p>
        </p:txBody>
      </p:sp>
      <p:sp>
        <p:nvSpPr>
          <p:cNvPr id="21" name="object 21"/>
          <p:cNvSpPr/>
          <p:nvPr/>
        </p:nvSpPr>
        <p:spPr>
          <a:xfrm>
            <a:off x="6860920" y="2253995"/>
            <a:ext cx="346710" cy="376555"/>
          </a:xfrm>
          <a:custGeom>
            <a:avLst/>
            <a:gdLst/>
            <a:ahLst/>
            <a:cxnLst/>
            <a:rect l="l" t="t" r="r" b="b"/>
            <a:pathLst>
              <a:path w="346709" h="376555">
                <a:moveTo>
                  <a:pt x="0" y="0"/>
                </a:moveTo>
                <a:lnTo>
                  <a:pt x="0" y="376428"/>
                </a:lnTo>
                <a:lnTo>
                  <a:pt x="346709" y="376428"/>
                </a:lnTo>
                <a:lnTo>
                  <a:pt x="346709" y="0"/>
                </a:lnTo>
                <a:lnTo>
                  <a:pt x="0" y="0"/>
                </a:lnTo>
                <a:close/>
              </a:path>
            </a:pathLst>
          </a:custGeom>
          <a:ln w="9525">
            <a:solidFill>
              <a:srgbClr val="000000"/>
            </a:solidFill>
          </a:ln>
        </p:spPr>
        <p:txBody>
          <a:bodyPr wrap="square" lIns="0" tIns="0" rIns="0" bIns="0" rtlCol="0"/>
          <a:lstStyle/>
          <a:p>
            <a:endParaRPr/>
          </a:p>
        </p:txBody>
      </p:sp>
      <p:sp>
        <p:nvSpPr>
          <p:cNvPr id="22" name="object 22"/>
          <p:cNvSpPr txBox="1"/>
          <p:nvPr/>
        </p:nvSpPr>
        <p:spPr>
          <a:xfrm>
            <a:off x="6945763" y="2285491"/>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B</a:t>
            </a:r>
            <a:endParaRPr sz="1800">
              <a:latin typeface="Arial MT"/>
              <a:cs typeface="Arial MT"/>
            </a:endParaRPr>
          </a:p>
        </p:txBody>
      </p:sp>
      <p:sp>
        <p:nvSpPr>
          <p:cNvPr id="23" name="object 23"/>
          <p:cNvSpPr/>
          <p:nvPr/>
        </p:nvSpPr>
        <p:spPr>
          <a:xfrm>
            <a:off x="5459615" y="3006089"/>
            <a:ext cx="581025" cy="370840"/>
          </a:xfrm>
          <a:custGeom>
            <a:avLst/>
            <a:gdLst/>
            <a:ahLst/>
            <a:cxnLst/>
            <a:rect l="l" t="t" r="r" b="b"/>
            <a:pathLst>
              <a:path w="581025" h="370839">
                <a:moveTo>
                  <a:pt x="290322" y="0"/>
                </a:moveTo>
                <a:lnTo>
                  <a:pt x="231903" y="3768"/>
                </a:lnTo>
                <a:lnTo>
                  <a:pt x="177450" y="14573"/>
                </a:lnTo>
                <a:lnTo>
                  <a:pt x="128141" y="31664"/>
                </a:lnTo>
                <a:lnTo>
                  <a:pt x="85153" y="54292"/>
                </a:lnTo>
                <a:lnTo>
                  <a:pt x="49666" y="81706"/>
                </a:lnTo>
                <a:lnTo>
                  <a:pt x="22860" y="113157"/>
                </a:lnTo>
                <a:lnTo>
                  <a:pt x="5911" y="147893"/>
                </a:lnTo>
                <a:lnTo>
                  <a:pt x="0" y="185166"/>
                </a:lnTo>
                <a:lnTo>
                  <a:pt x="5911" y="222438"/>
                </a:lnTo>
                <a:lnTo>
                  <a:pt x="22860" y="257175"/>
                </a:lnTo>
                <a:lnTo>
                  <a:pt x="49666" y="288625"/>
                </a:lnTo>
                <a:lnTo>
                  <a:pt x="85153" y="316039"/>
                </a:lnTo>
                <a:lnTo>
                  <a:pt x="128141" y="338667"/>
                </a:lnTo>
                <a:lnTo>
                  <a:pt x="177450" y="355758"/>
                </a:lnTo>
                <a:lnTo>
                  <a:pt x="231903" y="366563"/>
                </a:lnTo>
                <a:lnTo>
                  <a:pt x="290322" y="370332"/>
                </a:lnTo>
                <a:lnTo>
                  <a:pt x="348958" y="366563"/>
                </a:lnTo>
                <a:lnTo>
                  <a:pt x="403514" y="355758"/>
                </a:lnTo>
                <a:lnTo>
                  <a:pt x="452837" y="338667"/>
                </a:lnTo>
                <a:lnTo>
                  <a:pt x="495776" y="316039"/>
                </a:lnTo>
                <a:lnTo>
                  <a:pt x="531177" y="288625"/>
                </a:lnTo>
                <a:lnTo>
                  <a:pt x="557891" y="257175"/>
                </a:lnTo>
                <a:lnTo>
                  <a:pt x="574763" y="222438"/>
                </a:lnTo>
                <a:lnTo>
                  <a:pt x="580644" y="185165"/>
                </a:lnTo>
                <a:lnTo>
                  <a:pt x="574763" y="147893"/>
                </a:lnTo>
                <a:lnTo>
                  <a:pt x="557891" y="113156"/>
                </a:lnTo>
                <a:lnTo>
                  <a:pt x="531177" y="81706"/>
                </a:lnTo>
                <a:lnTo>
                  <a:pt x="495776" y="54292"/>
                </a:lnTo>
                <a:lnTo>
                  <a:pt x="452837" y="31664"/>
                </a:lnTo>
                <a:lnTo>
                  <a:pt x="403514" y="14573"/>
                </a:lnTo>
                <a:lnTo>
                  <a:pt x="348958" y="3768"/>
                </a:lnTo>
                <a:lnTo>
                  <a:pt x="290322" y="0"/>
                </a:lnTo>
                <a:close/>
              </a:path>
            </a:pathLst>
          </a:custGeom>
          <a:ln w="9525">
            <a:solidFill>
              <a:srgbClr val="000000"/>
            </a:solidFill>
          </a:ln>
        </p:spPr>
        <p:txBody>
          <a:bodyPr wrap="square" lIns="0" tIns="0" rIns="0" bIns="0" rtlCol="0"/>
          <a:lstStyle/>
          <a:p>
            <a:endParaRPr/>
          </a:p>
        </p:txBody>
      </p:sp>
      <p:sp>
        <p:nvSpPr>
          <p:cNvPr id="24" name="object 24"/>
          <p:cNvSpPr txBox="1"/>
          <p:nvPr/>
        </p:nvSpPr>
        <p:spPr>
          <a:xfrm>
            <a:off x="5661031" y="3033014"/>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A</a:t>
            </a:r>
            <a:endParaRPr sz="1800">
              <a:latin typeface="Arial MT"/>
              <a:cs typeface="Arial MT"/>
            </a:endParaRPr>
          </a:p>
        </p:txBody>
      </p:sp>
      <p:sp>
        <p:nvSpPr>
          <p:cNvPr id="25" name="object 25"/>
          <p:cNvSpPr txBox="1"/>
          <p:nvPr/>
        </p:nvSpPr>
        <p:spPr>
          <a:xfrm>
            <a:off x="6335915" y="3006089"/>
            <a:ext cx="346075" cy="376555"/>
          </a:xfrm>
          <a:prstGeom prst="rect">
            <a:avLst/>
          </a:prstGeom>
          <a:ln w="9525">
            <a:solidFill>
              <a:srgbClr val="000000"/>
            </a:solidFill>
          </a:ln>
        </p:spPr>
        <p:txBody>
          <a:bodyPr vert="horz" wrap="square" lIns="0" tIns="44450" rIns="0" bIns="0" rtlCol="0">
            <a:spAutoFit/>
          </a:bodyPr>
          <a:lstStyle/>
          <a:p>
            <a:pPr marL="96520">
              <a:lnSpc>
                <a:spcPct val="100000"/>
              </a:lnSpc>
              <a:spcBef>
                <a:spcPts val="350"/>
              </a:spcBef>
            </a:pPr>
            <a:r>
              <a:rPr sz="1800" dirty="0">
                <a:latin typeface="Arial MT"/>
                <a:cs typeface="Arial MT"/>
              </a:rPr>
              <a:t>B</a:t>
            </a:r>
            <a:endParaRPr sz="1800">
              <a:latin typeface="Arial MT"/>
              <a:cs typeface="Arial MT"/>
            </a:endParaRPr>
          </a:p>
        </p:txBody>
      </p:sp>
      <p:sp>
        <p:nvSpPr>
          <p:cNvPr id="26" name="object 26"/>
          <p:cNvSpPr/>
          <p:nvPr/>
        </p:nvSpPr>
        <p:spPr>
          <a:xfrm>
            <a:off x="6888353" y="3006089"/>
            <a:ext cx="581025" cy="370840"/>
          </a:xfrm>
          <a:custGeom>
            <a:avLst/>
            <a:gdLst/>
            <a:ahLst/>
            <a:cxnLst/>
            <a:rect l="l" t="t" r="r" b="b"/>
            <a:pathLst>
              <a:path w="581025" h="370839">
                <a:moveTo>
                  <a:pt x="290322" y="0"/>
                </a:moveTo>
                <a:lnTo>
                  <a:pt x="231903" y="3768"/>
                </a:lnTo>
                <a:lnTo>
                  <a:pt x="177450" y="14573"/>
                </a:lnTo>
                <a:lnTo>
                  <a:pt x="128141" y="31664"/>
                </a:lnTo>
                <a:lnTo>
                  <a:pt x="85153" y="54292"/>
                </a:lnTo>
                <a:lnTo>
                  <a:pt x="49666" y="81706"/>
                </a:lnTo>
                <a:lnTo>
                  <a:pt x="22860" y="113157"/>
                </a:lnTo>
                <a:lnTo>
                  <a:pt x="5911" y="147893"/>
                </a:lnTo>
                <a:lnTo>
                  <a:pt x="0" y="185166"/>
                </a:lnTo>
                <a:lnTo>
                  <a:pt x="5911" y="222438"/>
                </a:lnTo>
                <a:lnTo>
                  <a:pt x="22860" y="257175"/>
                </a:lnTo>
                <a:lnTo>
                  <a:pt x="49666" y="288625"/>
                </a:lnTo>
                <a:lnTo>
                  <a:pt x="85153" y="316039"/>
                </a:lnTo>
                <a:lnTo>
                  <a:pt x="128141" y="338667"/>
                </a:lnTo>
                <a:lnTo>
                  <a:pt x="177450" y="355758"/>
                </a:lnTo>
                <a:lnTo>
                  <a:pt x="231903" y="366563"/>
                </a:lnTo>
                <a:lnTo>
                  <a:pt x="290322" y="370332"/>
                </a:lnTo>
                <a:lnTo>
                  <a:pt x="348958" y="366563"/>
                </a:lnTo>
                <a:lnTo>
                  <a:pt x="403514" y="355758"/>
                </a:lnTo>
                <a:lnTo>
                  <a:pt x="452837" y="338667"/>
                </a:lnTo>
                <a:lnTo>
                  <a:pt x="495776" y="316039"/>
                </a:lnTo>
                <a:lnTo>
                  <a:pt x="531177" y="288625"/>
                </a:lnTo>
                <a:lnTo>
                  <a:pt x="557891" y="257175"/>
                </a:lnTo>
                <a:lnTo>
                  <a:pt x="574763" y="222438"/>
                </a:lnTo>
                <a:lnTo>
                  <a:pt x="580644" y="185165"/>
                </a:lnTo>
                <a:lnTo>
                  <a:pt x="574763" y="147893"/>
                </a:lnTo>
                <a:lnTo>
                  <a:pt x="557891" y="113156"/>
                </a:lnTo>
                <a:lnTo>
                  <a:pt x="531177" y="81706"/>
                </a:lnTo>
                <a:lnTo>
                  <a:pt x="495776" y="54292"/>
                </a:lnTo>
                <a:lnTo>
                  <a:pt x="452837" y="31664"/>
                </a:lnTo>
                <a:lnTo>
                  <a:pt x="403514" y="14573"/>
                </a:lnTo>
                <a:lnTo>
                  <a:pt x="348958" y="3768"/>
                </a:lnTo>
                <a:lnTo>
                  <a:pt x="290322" y="0"/>
                </a:lnTo>
                <a:close/>
              </a:path>
            </a:pathLst>
          </a:custGeom>
          <a:ln w="9525">
            <a:solidFill>
              <a:srgbClr val="000000"/>
            </a:solidFill>
          </a:ln>
        </p:spPr>
        <p:txBody>
          <a:bodyPr wrap="square" lIns="0" tIns="0" rIns="0" bIns="0" rtlCol="0"/>
          <a:lstStyle/>
          <a:p>
            <a:endParaRPr/>
          </a:p>
        </p:txBody>
      </p:sp>
      <p:sp>
        <p:nvSpPr>
          <p:cNvPr id="27" name="object 27"/>
          <p:cNvSpPr txBox="1"/>
          <p:nvPr/>
        </p:nvSpPr>
        <p:spPr>
          <a:xfrm>
            <a:off x="7089781" y="3033014"/>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B</a:t>
            </a:r>
            <a:endParaRPr sz="1800">
              <a:latin typeface="Arial MT"/>
              <a:cs typeface="Arial MT"/>
            </a:endParaRPr>
          </a:p>
        </p:txBody>
      </p:sp>
      <p:sp>
        <p:nvSpPr>
          <p:cNvPr id="28" name="object 28"/>
          <p:cNvSpPr/>
          <p:nvPr/>
        </p:nvSpPr>
        <p:spPr>
          <a:xfrm>
            <a:off x="6117983" y="3703320"/>
            <a:ext cx="581660" cy="369570"/>
          </a:xfrm>
          <a:custGeom>
            <a:avLst/>
            <a:gdLst/>
            <a:ahLst/>
            <a:cxnLst/>
            <a:rect l="l" t="t" r="r" b="b"/>
            <a:pathLst>
              <a:path w="581659" h="369570">
                <a:moveTo>
                  <a:pt x="291084" y="0"/>
                </a:moveTo>
                <a:lnTo>
                  <a:pt x="232414" y="3768"/>
                </a:lnTo>
                <a:lnTo>
                  <a:pt x="177772" y="14573"/>
                </a:lnTo>
                <a:lnTo>
                  <a:pt x="128327" y="31664"/>
                </a:lnTo>
                <a:lnTo>
                  <a:pt x="85248" y="54292"/>
                </a:lnTo>
                <a:lnTo>
                  <a:pt x="49707" y="81706"/>
                </a:lnTo>
                <a:lnTo>
                  <a:pt x="22871" y="113157"/>
                </a:lnTo>
                <a:lnTo>
                  <a:pt x="5912" y="147893"/>
                </a:lnTo>
                <a:lnTo>
                  <a:pt x="0" y="185166"/>
                </a:lnTo>
                <a:lnTo>
                  <a:pt x="5912" y="222405"/>
                </a:lnTo>
                <a:lnTo>
                  <a:pt x="22871" y="257055"/>
                </a:lnTo>
                <a:lnTo>
                  <a:pt x="49707" y="288384"/>
                </a:lnTo>
                <a:lnTo>
                  <a:pt x="85248" y="315658"/>
                </a:lnTo>
                <a:lnTo>
                  <a:pt x="128327" y="338146"/>
                </a:lnTo>
                <a:lnTo>
                  <a:pt x="177772" y="355115"/>
                </a:lnTo>
                <a:lnTo>
                  <a:pt x="232414" y="365834"/>
                </a:lnTo>
                <a:lnTo>
                  <a:pt x="291084" y="369570"/>
                </a:lnTo>
                <a:lnTo>
                  <a:pt x="349502" y="365834"/>
                </a:lnTo>
                <a:lnTo>
                  <a:pt x="403955" y="355115"/>
                </a:lnTo>
                <a:lnTo>
                  <a:pt x="453264" y="338146"/>
                </a:lnTo>
                <a:lnTo>
                  <a:pt x="496252" y="315658"/>
                </a:lnTo>
                <a:lnTo>
                  <a:pt x="531739" y="288384"/>
                </a:lnTo>
                <a:lnTo>
                  <a:pt x="558546" y="257055"/>
                </a:lnTo>
                <a:lnTo>
                  <a:pt x="575494" y="222405"/>
                </a:lnTo>
                <a:lnTo>
                  <a:pt x="581406" y="185165"/>
                </a:lnTo>
                <a:lnTo>
                  <a:pt x="575494" y="147893"/>
                </a:lnTo>
                <a:lnTo>
                  <a:pt x="558546" y="113156"/>
                </a:lnTo>
                <a:lnTo>
                  <a:pt x="531739" y="81706"/>
                </a:lnTo>
                <a:lnTo>
                  <a:pt x="496252" y="54292"/>
                </a:lnTo>
                <a:lnTo>
                  <a:pt x="453264" y="31664"/>
                </a:lnTo>
                <a:lnTo>
                  <a:pt x="403955" y="14573"/>
                </a:lnTo>
                <a:lnTo>
                  <a:pt x="349502" y="3768"/>
                </a:lnTo>
                <a:lnTo>
                  <a:pt x="291084" y="0"/>
                </a:lnTo>
                <a:close/>
              </a:path>
            </a:pathLst>
          </a:custGeom>
          <a:ln w="9525">
            <a:solidFill>
              <a:srgbClr val="000000"/>
            </a:solidFill>
          </a:ln>
        </p:spPr>
        <p:txBody>
          <a:bodyPr wrap="square" lIns="0" tIns="0" rIns="0" bIns="0" rtlCol="0"/>
          <a:lstStyle/>
          <a:p>
            <a:endParaRPr/>
          </a:p>
        </p:txBody>
      </p:sp>
      <p:sp>
        <p:nvSpPr>
          <p:cNvPr id="29" name="object 29"/>
          <p:cNvSpPr txBox="1"/>
          <p:nvPr/>
        </p:nvSpPr>
        <p:spPr>
          <a:xfrm>
            <a:off x="6320161" y="3730244"/>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B</a:t>
            </a:r>
            <a:endParaRPr sz="1800">
              <a:latin typeface="Arial MT"/>
              <a:cs typeface="Arial MT"/>
            </a:endParaRPr>
          </a:p>
        </p:txBody>
      </p:sp>
      <p:sp>
        <p:nvSpPr>
          <p:cNvPr id="30" name="object 30"/>
          <p:cNvSpPr txBox="1"/>
          <p:nvPr/>
        </p:nvSpPr>
        <p:spPr>
          <a:xfrm>
            <a:off x="7666367" y="3006089"/>
            <a:ext cx="359410" cy="376555"/>
          </a:xfrm>
          <a:prstGeom prst="rect">
            <a:avLst/>
          </a:prstGeom>
          <a:ln w="9525">
            <a:solidFill>
              <a:srgbClr val="000000"/>
            </a:solidFill>
          </a:ln>
        </p:spPr>
        <p:txBody>
          <a:bodyPr vert="horz" wrap="square" lIns="0" tIns="44450" rIns="0" bIns="0" rtlCol="0">
            <a:spAutoFit/>
          </a:bodyPr>
          <a:lstStyle/>
          <a:p>
            <a:pPr marL="96520">
              <a:lnSpc>
                <a:spcPct val="100000"/>
              </a:lnSpc>
              <a:spcBef>
                <a:spcPts val="350"/>
              </a:spcBef>
            </a:pPr>
            <a:r>
              <a:rPr sz="1800" spc="-5" dirty="0">
                <a:latin typeface="Arial MT"/>
                <a:cs typeface="Arial MT"/>
              </a:rPr>
              <a:t>C</a:t>
            </a:r>
            <a:endParaRPr sz="1800">
              <a:latin typeface="Arial MT"/>
              <a:cs typeface="Arial MT"/>
            </a:endParaRPr>
          </a:p>
        </p:txBody>
      </p:sp>
      <p:sp>
        <p:nvSpPr>
          <p:cNvPr id="31" name="object 31"/>
          <p:cNvSpPr/>
          <p:nvPr/>
        </p:nvSpPr>
        <p:spPr>
          <a:xfrm>
            <a:off x="8868029" y="3006089"/>
            <a:ext cx="581025" cy="370840"/>
          </a:xfrm>
          <a:custGeom>
            <a:avLst/>
            <a:gdLst/>
            <a:ahLst/>
            <a:cxnLst/>
            <a:rect l="l" t="t" r="r" b="b"/>
            <a:pathLst>
              <a:path w="581025" h="370839">
                <a:moveTo>
                  <a:pt x="290322" y="0"/>
                </a:moveTo>
                <a:lnTo>
                  <a:pt x="231685" y="3768"/>
                </a:lnTo>
                <a:lnTo>
                  <a:pt x="177129" y="14573"/>
                </a:lnTo>
                <a:lnTo>
                  <a:pt x="127806" y="31664"/>
                </a:lnTo>
                <a:lnTo>
                  <a:pt x="84867" y="54292"/>
                </a:lnTo>
                <a:lnTo>
                  <a:pt x="49466" y="81706"/>
                </a:lnTo>
                <a:lnTo>
                  <a:pt x="22752" y="113157"/>
                </a:lnTo>
                <a:lnTo>
                  <a:pt x="5880" y="147893"/>
                </a:lnTo>
                <a:lnTo>
                  <a:pt x="0" y="185166"/>
                </a:lnTo>
                <a:lnTo>
                  <a:pt x="5880" y="222438"/>
                </a:lnTo>
                <a:lnTo>
                  <a:pt x="22752" y="257175"/>
                </a:lnTo>
                <a:lnTo>
                  <a:pt x="49466" y="288625"/>
                </a:lnTo>
                <a:lnTo>
                  <a:pt x="84867" y="316039"/>
                </a:lnTo>
                <a:lnTo>
                  <a:pt x="127806" y="338667"/>
                </a:lnTo>
                <a:lnTo>
                  <a:pt x="177129" y="355758"/>
                </a:lnTo>
                <a:lnTo>
                  <a:pt x="231685" y="366563"/>
                </a:lnTo>
                <a:lnTo>
                  <a:pt x="290322" y="370332"/>
                </a:lnTo>
                <a:lnTo>
                  <a:pt x="348958" y="366563"/>
                </a:lnTo>
                <a:lnTo>
                  <a:pt x="403514" y="355758"/>
                </a:lnTo>
                <a:lnTo>
                  <a:pt x="452837" y="338667"/>
                </a:lnTo>
                <a:lnTo>
                  <a:pt x="495776" y="316039"/>
                </a:lnTo>
                <a:lnTo>
                  <a:pt x="531177" y="288625"/>
                </a:lnTo>
                <a:lnTo>
                  <a:pt x="557891" y="257175"/>
                </a:lnTo>
                <a:lnTo>
                  <a:pt x="574763" y="222438"/>
                </a:lnTo>
                <a:lnTo>
                  <a:pt x="580644" y="185165"/>
                </a:lnTo>
                <a:lnTo>
                  <a:pt x="574763" y="147893"/>
                </a:lnTo>
                <a:lnTo>
                  <a:pt x="557891" y="113156"/>
                </a:lnTo>
                <a:lnTo>
                  <a:pt x="531177" y="81706"/>
                </a:lnTo>
                <a:lnTo>
                  <a:pt x="495776" y="54292"/>
                </a:lnTo>
                <a:lnTo>
                  <a:pt x="452837" y="31664"/>
                </a:lnTo>
                <a:lnTo>
                  <a:pt x="403514" y="14573"/>
                </a:lnTo>
                <a:lnTo>
                  <a:pt x="348958" y="3768"/>
                </a:lnTo>
                <a:lnTo>
                  <a:pt x="290322" y="0"/>
                </a:lnTo>
                <a:close/>
              </a:path>
            </a:pathLst>
          </a:custGeom>
          <a:ln w="9525">
            <a:solidFill>
              <a:srgbClr val="000000"/>
            </a:solidFill>
          </a:ln>
        </p:spPr>
        <p:txBody>
          <a:bodyPr wrap="square" lIns="0" tIns="0" rIns="0" bIns="0" rtlCol="0"/>
          <a:lstStyle/>
          <a:p>
            <a:endParaRPr/>
          </a:p>
        </p:txBody>
      </p:sp>
      <p:sp>
        <p:nvSpPr>
          <p:cNvPr id="32" name="object 32"/>
          <p:cNvSpPr txBox="1"/>
          <p:nvPr/>
        </p:nvSpPr>
        <p:spPr>
          <a:xfrm>
            <a:off x="9069457" y="3033014"/>
            <a:ext cx="1905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a:t>
            </a:r>
            <a:endParaRPr sz="1800">
              <a:latin typeface="Arial MT"/>
              <a:cs typeface="Arial MT"/>
            </a:endParaRPr>
          </a:p>
        </p:txBody>
      </p:sp>
      <p:sp>
        <p:nvSpPr>
          <p:cNvPr id="33" name="object 33"/>
          <p:cNvSpPr/>
          <p:nvPr/>
        </p:nvSpPr>
        <p:spPr>
          <a:xfrm>
            <a:off x="8104505" y="3006089"/>
            <a:ext cx="581025" cy="370840"/>
          </a:xfrm>
          <a:custGeom>
            <a:avLst/>
            <a:gdLst/>
            <a:ahLst/>
            <a:cxnLst/>
            <a:rect l="l" t="t" r="r" b="b"/>
            <a:pathLst>
              <a:path w="581025" h="370839">
                <a:moveTo>
                  <a:pt x="290322" y="0"/>
                </a:moveTo>
                <a:lnTo>
                  <a:pt x="231685" y="3768"/>
                </a:lnTo>
                <a:lnTo>
                  <a:pt x="177129" y="14573"/>
                </a:lnTo>
                <a:lnTo>
                  <a:pt x="127806" y="31664"/>
                </a:lnTo>
                <a:lnTo>
                  <a:pt x="84867" y="54292"/>
                </a:lnTo>
                <a:lnTo>
                  <a:pt x="49466" y="81706"/>
                </a:lnTo>
                <a:lnTo>
                  <a:pt x="22752" y="113157"/>
                </a:lnTo>
                <a:lnTo>
                  <a:pt x="5880" y="147893"/>
                </a:lnTo>
                <a:lnTo>
                  <a:pt x="0" y="185166"/>
                </a:lnTo>
                <a:lnTo>
                  <a:pt x="5880" y="222438"/>
                </a:lnTo>
                <a:lnTo>
                  <a:pt x="22752" y="257175"/>
                </a:lnTo>
                <a:lnTo>
                  <a:pt x="49466" y="288625"/>
                </a:lnTo>
                <a:lnTo>
                  <a:pt x="84867" y="316039"/>
                </a:lnTo>
                <a:lnTo>
                  <a:pt x="127806" y="338667"/>
                </a:lnTo>
                <a:lnTo>
                  <a:pt x="177129" y="355758"/>
                </a:lnTo>
                <a:lnTo>
                  <a:pt x="231685" y="366563"/>
                </a:lnTo>
                <a:lnTo>
                  <a:pt x="290322" y="370332"/>
                </a:lnTo>
                <a:lnTo>
                  <a:pt x="348958" y="366563"/>
                </a:lnTo>
                <a:lnTo>
                  <a:pt x="403514" y="355758"/>
                </a:lnTo>
                <a:lnTo>
                  <a:pt x="452837" y="338667"/>
                </a:lnTo>
                <a:lnTo>
                  <a:pt x="495776" y="316039"/>
                </a:lnTo>
                <a:lnTo>
                  <a:pt x="531177" y="288625"/>
                </a:lnTo>
                <a:lnTo>
                  <a:pt x="557891" y="257175"/>
                </a:lnTo>
                <a:lnTo>
                  <a:pt x="574763" y="222438"/>
                </a:lnTo>
                <a:lnTo>
                  <a:pt x="580644" y="185165"/>
                </a:lnTo>
                <a:lnTo>
                  <a:pt x="574763" y="147893"/>
                </a:lnTo>
                <a:lnTo>
                  <a:pt x="557891" y="113156"/>
                </a:lnTo>
                <a:lnTo>
                  <a:pt x="531177" y="81706"/>
                </a:lnTo>
                <a:lnTo>
                  <a:pt x="495776" y="54292"/>
                </a:lnTo>
                <a:lnTo>
                  <a:pt x="452837" y="31664"/>
                </a:lnTo>
                <a:lnTo>
                  <a:pt x="403514" y="14573"/>
                </a:lnTo>
                <a:lnTo>
                  <a:pt x="348958" y="3768"/>
                </a:lnTo>
                <a:lnTo>
                  <a:pt x="290322" y="0"/>
                </a:lnTo>
                <a:close/>
              </a:path>
            </a:pathLst>
          </a:custGeom>
          <a:ln w="9525">
            <a:solidFill>
              <a:srgbClr val="000000"/>
            </a:solidFill>
          </a:ln>
        </p:spPr>
        <p:txBody>
          <a:bodyPr wrap="square" lIns="0" tIns="0" rIns="0" bIns="0" rtlCol="0"/>
          <a:lstStyle/>
          <a:p>
            <a:endParaRPr/>
          </a:p>
        </p:txBody>
      </p:sp>
      <p:sp>
        <p:nvSpPr>
          <p:cNvPr id="34" name="object 34"/>
          <p:cNvSpPr txBox="1"/>
          <p:nvPr/>
        </p:nvSpPr>
        <p:spPr>
          <a:xfrm>
            <a:off x="8305933" y="3033014"/>
            <a:ext cx="1905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a:t>
            </a:r>
            <a:endParaRPr sz="1800">
              <a:latin typeface="Arial MT"/>
              <a:cs typeface="Arial MT"/>
            </a:endParaRPr>
          </a:p>
        </p:txBody>
      </p:sp>
      <p:sp>
        <p:nvSpPr>
          <p:cNvPr id="35" name="object 35"/>
          <p:cNvSpPr/>
          <p:nvPr/>
        </p:nvSpPr>
        <p:spPr>
          <a:xfrm>
            <a:off x="8056498" y="3703320"/>
            <a:ext cx="359410" cy="376555"/>
          </a:xfrm>
          <a:custGeom>
            <a:avLst/>
            <a:gdLst/>
            <a:ahLst/>
            <a:cxnLst/>
            <a:rect l="l" t="t" r="r" b="b"/>
            <a:pathLst>
              <a:path w="359409" h="376554">
                <a:moveTo>
                  <a:pt x="0" y="0"/>
                </a:moveTo>
                <a:lnTo>
                  <a:pt x="0" y="376427"/>
                </a:lnTo>
                <a:lnTo>
                  <a:pt x="358901" y="376427"/>
                </a:lnTo>
                <a:lnTo>
                  <a:pt x="358901" y="0"/>
                </a:lnTo>
                <a:lnTo>
                  <a:pt x="0" y="0"/>
                </a:lnTo>
                <a:close/>
              </a:path>
            </a:pathLst>
          </a:custGeom>
          <a:ln w="9525">
            <a:solidFill>
              <a:srgbClr val="000000"/>
            </a:solidFill>
          </a:ln>
        </p:spPr>
        <p:txBody>
          <a:bodyPr wrap="square" lIns="0" tIns="0" rIns="0" bIns="0" rtlCol="0"/>
          <a:lstStyle/>
          <a:p>
            <a:endParaRPr/>
          </a:p>
        </p:txBody>
      </p:sp>
      <p:sp>
        <p:nvSpPr>
          <p:cNvPr id="36" name="object 36"/>
          <p:cNvSpPr txBox="1"/>
          <p:nvPr/>
        </p:nvSpPr>
        <p:spPr>
          <a:xfrm>
            <a:off x="8140579" y="3734815"/>
            <a:ext cx="1905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a:t>
            </a:r>
            <a:endParaRPr sz="1800">
              <a:latin typeface="Arial MT"/>
              <a:cs typeface="Arial MT"/>
            </a:endParaRPr>
          </a:p>
        </p:txBody>
      </p:sp>
      <p:sp>
        <p:nvSpPr>
          <p:cNvPr id="37" name="object 37"/>
          <p:cNvSpPr/>
          <p:nvPr/>
        </p:nvSpPr>
        <p:spPr>
          <a:xfrm>
            <a:off x="7308977" y="3703320"/>
            <a:ext cx="359410" cy="376555"/>
          </a:xfrm>
          <a:custGeom>
            <a:avLst/>
            <a:gdLst/>
            <a:ahLst/>
            <a:cxnLst/>
            <a:rect l="l" t="t" r="r" b="b"/>
            <a:pathLst>
              <a:path w="359409" h="376554">
                <a:moveTo>
                  <a:pt x="0" y="0"/>
                </a:moveTo>
                <a:lnTo>
                  <a:pt x="0" y="376427"/>
                </a:lnTo>
                <a:lnTo>
                  <a:pt x="358901" y="376427"/>
                </a:lnTo>
                <a:lnTo>
                  <a:pt x="358901" y="0"/>
                </a:lnTo>
                <a:lnTo>
                  <a:pt x="0" y="0"/>
                </a:lnTo>
                <a:close/>
              </a:path>
            </a:pathLst>
          </a:custGeom>
          <a:ln w="9525">
            <a:solidFill>
              <a:srgbClr val="000000"/>
            </a:solidFill>
          </a:ln>
        </p:spPr>
        <p:txBody>
          <a:bodyPr wrap="square" lIns="0" tIns="0" rIns="0" bIns="0" rtlCol="0"/>
          <a:lstStyle/>
          <a:p>
            <a:endParaRPr/>
          </a:p>
        </p:txBody>
      </p:sp>
      <p:sp>
        <p:nvSpPr>
          <p:cNvPr id="38" name="object 38"/>
          <p:cNvSpPr txBox="1"/>
          <p:nvPr/>
        </p:nvSpPr>
        <p:spPr>
          <a:xfrm>
            <a:off x="7393057" y="3734815"/>
            <a:ext cx="1905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a:t>
            </a:r>
            <a:endParaRPr sz="1800">
              <a:latin typeface="Arial MT"/>
              <a:cs typeface="Arial MT"/>
            </a:endParaRPr>
          </a:p>
        </p:txBody>
      </p:sp>
      <p:grpSp>
        <p:nvGrpSpPr>
          <p:cNvPr id="39" name="object 39"/>
          <p:cNvGrpSpPr/>
          <p:nvPr/>
        </p:nvGrpSpPr>
        <p:grpSpPr>
          <a:xfrm>
            <a:off x="5951677" y="1846135"/>
            <a:ext cx="3221355" cy="2957830"/>
            <a:chOff x="5951677" y="1846135"/>
            <a:chExt cx="3221355" cy="2957830"/>
          </a:xfrm>
        </p:grpSpPr>
        <p:sp>
          <p:nvSpPr>
            <p:cNvPr id="40" name="object 40"/>
            <p:cNvSpPr/>
            <p:nvPr/>
          </p:nvSpPr>
          <p:spPr>
            <a:xfrm>
              <a:off x="6558419" y="1850898"/>
              <a:ext cx="196850" cy="386080"/>
            </a:xfrm>
            <a:custGeom>
              <a:avLst/>
              <a:gdLst/>
              <a:ahLst/>
              <a:cxnLst/>
              <a:rect l="l" t="t" r="r" b="b"/>
              <a:pathLst>
                <a:path w="196850" h="386080">
                  <a:moveTo>
                    <a:pt x="196596" y="0"/>
                  </a:moveTo>
                  <a:lnTo>
                    <a:pt x="0" y="385572"/>
                  </a:lnTo>
                </a:path>
              </a:pathLst>
            </a:custGeom>
            <a:ln w="9525">
              <a:solidFill>
                <a:srgbClr val="000000"/>
              </a:solidFill>
            </a:ln>
          </p:spPr>
          <p:txBody>
            <a:bodyPr wrap="square" lIns="0" tIns="0" rIns="0" bIns="0" rtlCol="0"/>
            <a:lstStyle/>
            <a:p>
              <a:endParaRPr/>
            </a:p>
          </p:txBody>
        </p:sp>
        <p:sp>
          <p:nvSpPr>
            <p:cNvPr id="41" name="object 41"/>
            <p:cNvSpPr/>
            <p:nvPr/>
          </p:nvSpPr>
          <p:spPr>
            <a:xfrm>
              <a:off x="7386713" y="1858518"/>
              <a:ext cx="304800" cy="392430"/>
            </a:xfrm>
            <a:custGeom>
              <a:avLst/>
              <a:gdLst/>
              <a:ahLst/>
              <a:cxnLst/>
              <a:rect l="l" t="t" r="r" b="b"/>
              <a:pathLst>
                <a:path w="304800" h="392430">
                  <a:moveTo>
                    <a:pt x="0" y="0"/>
                  </a:moveTo>
                  <a:lnTo>
                    <a:pt x="304800" y="392430"/>
                  </a:lnTo>
                </a:path>
              </a:pathLst>
            </a:custGeom>
            <a:ln w="9525">
              <a:solidFill>
                <a:srgbClr val="000000"/>
              </a:solidFill>
            </a:ln>
          </p:spPr>
          <p:txBody>
            <a:bodyPr wrap="square" lIns="0" tIns="0" rIns="0" bIns="0" rtlCol="0"/>
            <a:lstStyle/>
            <a:p>
              <a:endParaRPr/>
            </a:p>
          </p:txBody>
        </p:sp>
        <p:sp>
          <p:nvSpPr>
            <p:cNvPr id="42" name="object 42"/>
            <p:cNvSpPr/>
            <p:nvPr/>
          </p:nvSpPr>
          <p:spPr>
            <a:xfrm>
              <a:off x="7037717" y="1858518"/>
              <a:ext cx="22225" cy="392430"/>
            </a:xfrm>
            <a:custGeom>
              <a:avLst/>
              <a:gdLst/>
              <a:ahLst/>
              <a:cxnLst/>
              <a:rect l="l" t="t" r="r" b="b"/>
              <a:pathLst>
                <a:path w="22225" h="392430">
                  <a:moveTo>
                    <a:pt x="22098" y="0"/>
                  </a:moveTo>
                  <a:lnTo>
                    <a:pt x="0" y="392430"/>
                  </a:lnTo>
                </a:path>
              </a:pathLst>
            </a:custGeom>
            <a:ln w="9524">
              <a:solidFill>
                <a:srgbClr val="000000"/>
              </a:solidFill>
            </a:ln>
          </p:spPr>
          <p:txBody>
            <a:bodyPr wrap="square" lIns="0" tIns="0" rIns="0" bIns="0" rtlCol="0"/>
            <a:lstStyle/>
            <a:p>
              <a:endParaRPr/>
            </a:p>
          </p:txBody>
        </p:sp>
        <p:sp>
          <p:nvSpPr>
            <p:cNvPr id="43" name="object 43"/>
            <p:cNvSpPr/>
            <p:nvPr/>
          </p:nvSpPr>
          <p:spPr>
            <a:xfrm>
              <a:off x="5956439" y="2620518"/>
              <a:ext cx="268605" cy="443230"/>
            </a:xfrm>
            <a:custGeom>
              <a:avLst/>
              <a:gdLst/>
              <a:ahLst/>
              <a:cxnLst/>
              <a:rect l="l" t="t" r="r" b="b"/>
              <a:pathLst>
                <a:path w="268604" h="443230">
                  <a:moveTo>
                    <a:pt x="268224" y="0"/>
                  </a:moveTo>
                  <a:lnTo>
                    <a:pt x="0" y="442722"/>
                  </a:lnTo>
                </a:path>
              </a:pathLst>
            </a:custGeom>
            <a:ln w="9524">
              <a:solidFill>
                <a:srgbClr val="000000"/>
              </a:solidFill>
            </a:ln>
          </p:spPr>
          <p:txBody>
            <a:bodyPr wrap="square" lIns="0" tIns="0" rIns="0" bIns="0" rtlCol="0"/>
            <a:lstStyle/>
            <a:p>
              <a:endParaRPr/>
            </a:p>
          </p:txBody>
        </p:sp>
        <p:sp>
          <p:nvSpPr>
            <p:cNvPr id="44" name="object 44"/>
            <p:cNvSpPr/>
            <p:nvPr/>
          </p:nvSpPr>
          <p:spPr>
            <a:xfrm>
              <a:off x="6675767" y="2620518"/>
              <a:ext cx="254000" cy="378460"/>
            </a:xfrm>
            <a:custGeom>
              <a:avLst/>
              <a:gdLst/>
              <a:ahLst/>
              <a:cxnLst/>
              <a:rect l="l" t="t" r="r" b="b"/>
              <a:pathLst>
                <a:path w="254000" h="378460">
                  <a:moveTo>
                    <a:pt x="253746" y="0"/>
                  </a:moveTo>
                  <a:lnTo>
                    <a:pt x="0" y="377952"/>
                  </a:lnTo>
                </a:path>
              </a:pathLst>
            </a:custGeom>
            <a:ln w="9525">
              <a:solidFill>
                <a:srgbClr val="000000"/>
              </a:solidFill>
            </a:ln>
          </p:spPr>
          <p:txBody>
            <a:bodyPr wrap="square" lIns="0" tIns="0" rIns="0" bIns="0" rtlCol="0"/>
            <a:lstStyle/>
            <a:p>
              <a:endParaRPr/>
            </a:p>
          </p:txBody>
        </p:sp>
        <p:sp>
          <p:nvSpPr>
            <p:cNvPr id="45" name="object 45"/>
            <p:cNvSpPr/>
            <p:nvPr/>
          </p:nvSpPr>
          <p:spPr>
            <a:xfrm>
              <a:off x="7139063" y="2620518"/>
              <a:ext cx="87630" cy="384175"/>
            </a:xfrm>
            <a:custGeom>
              <a:avLst/>
              <a:gdLst/>
              <a:ahLst/>
              <a:cxnLst/>
              <a:rect l="l" t="t" r="r" b="b"/>
              <a:pathLst>
                <a:path w="87629" h="384175">
                  <a:moveTo>
                    <a:pt x="0" y="0"/>
                  </a:moveTo>
                  <a:lnTo>
                    <a:pt x="87630" y="384048"/>
                  </a:lnTo>
                </a:path>
              </a:pathLst>
            </a:custGeom>
            <a:ln w="9525">
              <a:solidFill>
                <a:srgbClr val="000000"/>
              </a:solidFill>
            </a:ln>
          </p:spPr>
          <p:txBody>
            <a:bodyPr wrap="square" lIns="0" tIns="0" rIns="0" bIns="0" rtlCol="0"/>
            <a:lstStyle/>
            <a:p>
              <a:endParaRPr/>
            </a:p>
          </p:txBody>
        </p:sp>
        <p:sp>
          <p:nvSpPr>
            <p:cNvPr id="46" name="object 46"/>
            <p:cNvSpPr/>
            <p:nvPr/>
          </p:nvSpPr>
          <p:spPr>
            <a:xfrm>
              <a:off x="6421259" y="3382518"/>
              <a:ext cx="66040" cy="311785"/>
            </a:xfrm>
            <a:custGeom>
              <a:avLst/>
              <a:gdLst/>
              <a:ahLst/>
              <a:cxnLst/>
              <a:rect l="l" t="t" r="r" b="b"/>
              <a:pathLst>
                <a:path w="66039" h="311785">
                  <a:moveTo>
                    <a:pt x="65532" y="0"/>
                  </a:moveTo>
                  <a:lnTo>
                    <a:pt x="0" y="311658"/>
                  </a:lnTo>
                </a:path>
              </a:pathLst>
            </a:custGeom>
            <a:ln w="9525">
              <a:solidFill>
                <a:srgbClr val="000000"/>
              </a:solidFill>
            </a:ln>
          </p:spPr>
          <p:txBody>
            <a:bodyPr wrap="square" lIns="0" tIns="0" rIns="0" bIns="0" rtlCol="0"/>
            <a:lstStyle/>
            <a:p>
              <a:endParaRPr/>
            </a:p>
          </p:txBody>
        </p:sp>
        <p:sp>
          <p:nvSpPr>
            <p:cNvPr id="47" name="object 47"/>
            <p:cNvSpPr/>
            <p:nvPr/>
          </p:nvSpPr>
          <p:spPr>
            <a:xfrm>
              <a:off x="7712087" y="2627376"/>
              <a:ext cx="36830" cy="377190"/>
            </a:xfrm>
            <a:custGeom>
              <a:avLst/>
              <a:gdLst/>
              <a:ahLst/>
              <a:cxnLst/>
              <a:rect l="l" t="t" r="r" b="b"/>
              <a:pathLst>
                <a:path w="36829" h="377189">
                  <a:moveTo>
                    <a:pt x="18288" y="-4762"/>
                  </a:moveTo>
                  <a:lnTo>
                    <a:pt x="18288" y="381952"/>
                  </a:lnTo>
                </a:path>
              </a:pathLst>
            </a:custGeom>
            <a:ln w="46100">
              <a:solidFill>
                <a:srgbClr val="000000"/>
              </a:solidFill>
            </a:ln>
          </p:spPr>
          <p:txBody>
            <a:bodyPr wrap="square" lIns="0" tIns="0" rIns="0" bIns="0" rtlCol="0"/>
            <a:lstStyle/>
            <a:p>
              <a:endParaRPr/>
            </a:p>
          </p:txBody>
        </p:sp>
        <p:sp>
          <p:nvSpPr>
            <p:cNvPr id="48" name="object 48"/>
            <p:cNvSpPr/>
            <p:nvPr/>
          </p:nvSpPr>
          <p:spPr>
            <a:xfrm>
              <a:off x="8047367" y="2634996"/>
              <a:ext cx="869950" cy="435609"/>
            </a:xfrm>
            <a:custGeom>
              <a:avLst/>
              <a:gdLst/>
              <a:ahLst/>
              <a:cxnLst/>
              <a:rect l="l" t="t" r="r" b="b"/>
              <a:pathLst>
                <a:path w="869950" h="435610">
                  <a:moveTo>
                    <a:pt x="0" y="0"/>
                  </a:moveTo>
                  <a:lnTo>
                    <a:pt x="869441" y="435101"/>
                  </a:lnTo>
                </a:path>
              </a:pathLst>
            </a:custGeom>
            <a:ln w="9524">
              <a:solidFill>
                <a:srgbClr val="000000"/>
              </a:solidFill>
            </a:ln>
          </p:spPr>
          <p:txBody>
            <a:bodyPr wrap="square" lIns="0" tIns="0" rIns="0" bIns="0" rtlCol="0"/>
            <a:lstStyle/>
            <a:p>
              <a:endParaRPr/>
            </a:p>
          </p:txBody>
        </p:sp>
        <p:sp>
          <p:nvSpPr>
            <p:cNvPr id="49" name="object 49"/>
            <p:cNvSpPr/>
            <p:nvPr/>
          </p:nvSpPr>
          <p:spPr>
            <a:xfrm>
              <a:off x="7974215" y="2634996"/>
              <a:ext cx="254000" cy="392430"/>
            </a:xfrm>
            <a:custGeom>
              <a:avLst/>
              <a:gdLst/>
              <a:ahLst/>
              <a:cxnLst/>
              <a:rect l="l" t="t" r="r" b="b"/>
              <a:pathLst>
                <a:path w="254000" h="392430">
                  <a:moveTo>
                    <a:pt x="0" y="0"/>
                  </a:moveTo>
                  <a:lnTo>
                    <a:pt x="253746" y="392430"/>
                  </a:lnTo>
                </a:path>
              </a:pathLst>
            </a:custGeom>
            <a:ln w="9525">
              <a:solidFill>
                <a:srgbClr val="000000"/>
              </a:solidFill>
            </a:ln>
          </p:spPr>
          <p:txBody>
            <a:bodyPr wrap="square" lIns="0" tIns="0" rIns="0" bIns="0" rtlCol="0"/>
            <a:lstStyle/>
            <a:p>
              <a:endParaRPr/>
            </a:p>
          </p:txBody>
        </p:sp>
        <p:sp>
          <p:nvSpPr>
            <p:cNvPr id="50" name="object 50"/>
            <p:cNvSpPr/>
            <p:nvPr/>
          </p:nvSpPr>
          <p:spPr>
            <a:xfrm>
              <a:off x="7517015" y="3382518"/>
              <a:ext cx="152400" cy="319405"/>
            </a:xfrm>
            <a:custGeom>
              <a:avLst/>
              <a:gdLst/>
              <a:ahLst/>
              <a:cxnLst/>
              <a:rect l="l" t="t" r="r" b="b"/>
              <a:pathLst>
                <a:path w="152400" h="319404">
                  <a:moveTo>
                    <a:pt x="152400" y="0"/>
                  </a:moveTo>
                  <a:lnTo>
                    <a:pt x="0" y="319278"/>
                  </a:lnTo>
                </a:path>
              </a:pathLst>
            </a:custGeom>
            <a:ln w="9525">
              <a:solidFill>
                <a:srgbClr val="000000"/>
              </a:solidFill>
            </a:ln>
          </p:spPr>
          <p:txBody>
            <a:bodyPr wrap="square" lIns="0" tIns="0" rIns="0" bIns="0" rtlCol="0"/>
            <a:lstStyle/>
            <a:p>
              <a:endParaRPr/>
            </a:p>
          </p:txBody>
        </p:sp>
        <p:sp>
          <p:nvSpPr>
            <p:cNvPr id="51" name="object 51"/>
            <p:cNvSpPr/>
            <p:nvPr/>
          </p:nvSpPr>
          <p:spPr>
            <a:xfrm>
              <a:off x="8031365" y="3382518"/>
              <a:ext cx="117475" cy="319405"/>
            </a:xfrm>
            <a:custGeom>
              <a:avLst/>
              <a:gdLst/>
              <a:ahLst/>
              <a:cxnLst/>
              <a:rect l="l" t="t" r="r" b="b"/>
              <a:pathLst>
                <a:path w="117475" h="319404">
                  <a:moveTo>
                    <a:pt x="0" y="0"/>
                  </a:moveTo>
                  <a:lnTo>
                    <a:pt x="117348" y="319278"/>
                  </a:lnTo>
                </a:path>
              </a:pathLst>
            </a:custGeom>
            <a:ln w="9525">
              <a:solidFill>
                <a:srgbClr val="000000"/>
              </a:solidFill>
            </a:ln>
          </p:spPr>
          <p:txBody>
            <a:bodyPr wrap="square" lIns="0" tIns="0" rIns="0" bIns="0" rtlCol="0"/>
            <a:lstStyle/>
            <a:p>
              <a:endParaRPr/>
            </a:p>
          </p:txBody>
        </p:sp>
        <p:sp>
          <p:nvSpPr>
            <p:cNvPr id="52" name="object 52"/>
            <p:cNvSpPr/>
            <p:nvPr/>
          </p:nvSpPr>
          <p:spPr>
            <a:xfrm>
              <a:off x="6618604" y="4428744"/>
              <a:ext cx="581025" cy="370840"/>
            </a:xfrm>
            <a:custGeom>
              <a:avLst/>
              <a:gdLst/>
              <a:ahLst/>
              <a:cxnLst/>
              <a:rect l="l" t="t" r="r" b="b"/>
              <a:pathLst>
                <a:path w="581025" h="370839">
                  <a:moveTo>
                    <a:pt x="290322" y="0"/>
                  </a:moveTo>
                  <a:lnTo>
                    <a:pt x="231685" y="3768"/>
                  </a:lnTo>
                  <a:lnTo>
                    <a:pt x="177129" y="14573"/>
                  </a:lnTo>
                  <a:lnTo>
                    <a:pt x="127806" y="31664"/>
                  </a:lnTo>
                  <a:lnTo>
                    <a:pt x="84867" y="54292"/>
                  </a:lnTo>
                  <a:lnTo>
                    <a:pt x="49466" y="81706"/>
                  </a:lnTo>
                  <a:lnTo>
                    <a:pt x="22752" y="113157"/>
                  </a:lnTo>
                  <a:lnTo>
                    <a:pt x="5880" y="147893"/>
                  </a:lnTo>
                  <a:lnTo>
                    <a:pt x="0" y="185166"/>
                  </a:lnTo>
                  <a:lnTo>
                    <a:pt x="5880" y="222438"/>
                  </a:lnTo>
                  <a:lnTo>
                    <a:pt x="22752" y="257175"/>
                  </a:lnTo>
                  <a:lnTo>
                    <a:pt x="49466" y="288625"/>
                  </a:lnTo>
                  <a:lnTo>
                    <a:pt x="84867" y="316039"/>
                  </a:lnTo>
                  <a:lnTo>
                    <a:pt x="127806" y="338667"/>
                  </a:lnTo>
                  <a:lnTo>
                    <a:pt x="177129" y="355758"/>
                  </a:lnTo>
                  <a:lnTo>
                    <a:pt x="231685" y="366563"/>
                  </a:lnTo>
                  <a:lnTo>
                    <a:pt x="290322" y="370332"/>
                  </a:lnTo>
                  <a:lnTo>
                    <a:pt x="348958" y="366563"/>
                  </a:lnTo>
                  <a:lnTo>
                    <a:pt x="403514" y="355758"/>
                  </a:lnTo>
                  <a:lnTo>
                    <a:pt x="452837" y="338667"/>
                  </a:lnTo>
                  <a:lnTo>
                    <a:pt x="495776" y="316039"/>
                  </a:lnTo>
                  <a:lnTo>
                    <a:pt x="531177" y="288625"/>
                  </a:lnTo>
                  <a:lnTo>
                    <a:pt x="557891" y="257175"/>
                  </a:lnTo>
                  <a:lnTo>
                    <a:pt x="574763" y="222438"/>
                  </a:lnTo>
                  <a:lnTo>
                    <a:pt x="580644" y="185165"/>
                  </a:lnTo>
                  <a:lnTo>
                    <a:pt x="574763" y="147893"/>
                  </a:lnTo>
                  <a:lnTo>
                    <a:pt x="557891" y="113156"/>
                  </a:lnTo>
                  <a:lnTo>
                    <a:pt x="531177" y="81706"/>
                  </a:lnTo>
                  <a:lnTo>
                    <a:pt x="495776" y="54292"/>
                  </a:lnTo>
                  <a:lnTo>
                    <a:pt x="452837" y="31664"/>
                  </a:lnTo>
                  <a:lnTo>
                    <a:pt x="403514" y="14573"/>
                  </a:lnTo>
                  <a:lnTo>
                    <a:pt x="348958" y="3768"/>
                  </a:lnTo>
                  <a:lnTo>
                    <a:pt x="290322" y="0"/>
                  </a:lnTo>
                  <a:close/>
                </a:path>
              </a:pathLst>
            </a:custGeom>
            <a:ln w="9525">
              <a:solidFill>
                <a:srgbClr val="000000"/>
              </a:solidFill>
            </a:ln>
          </p:spPr>
          <p:txBody>
            <a:bodyPr wrap="square" lIns="0" tIns="0" rIns="0" bIns="0" rtlCol="0"/>
            <a:lstStyle/>
            <a:p>
              <a:endParaRPr/>
            </a:p>
          </p:txBody>
        </p:sp>
        <p:sp>
          <p:nvSpPr>
            <p:cNvPr id="53" name="object 53"/>
            <p:cNvSpPr/>
            <p:nvPr/>
          </p:nvSpPr>
          <p:spPr>
            <a:xfrm>
              <a:off x="7273924" y="4428744"/>
              <a:ext cx="581660" cy="370840"/>
            </a:xfrm>
            <a:custGeom>
              <a:avLst/>
              <a:gdLst/>
              <a:ahLst/>
              <a:cxnLst/>
              <a:rect l="l" t="t" r="r" b="b"/>
              <a:pathLst>
                <a:path w="581659" h="370839">
                  <a:moveTo>
                    <a:pt x="290322" y="0"/>
                  </a:moveTo>
                  <a:lnTo>
                    <a:pt x="231903" y="3768"/>
                  </a:lnTo>
                  <a:lnTo>
                    <a:pt x="177450" y="14573"/>
                  </a:lnTo>
                  <a:lnTo>
                    <a:pt x="128141" y="31664"/>
                  </a:lnTo>
                  <a:lnTo>
                    <a:pt x="85153" y="54292"/>
                  </a:lnTo>
                  <a:lnTo>
                    <a:pt x="49666" y="81706"/>
                  </a:lnTo>
                  <a:lnTo>
                    <a:pt x="22860" y="113157"/>
                  </a:lnTo>
                  <a:lnTo>
                    <a:pt x="5911" y="147893"/>
                  </a:lnTo>
                  <a:lnTo>
                    <a:pt x="0" y="185166"/>
                  </a:lnTo>
                  <a:lnTo>
                    <a:pt x="5911" y="222438"/>
                  </a:lnTo>
                  <a:lnTo>
                    <a:pt x="22860" y="257175"/>
                  </a:lnTo>
                  <a:lnTo>
                    <a:pt x="49666" y="288625"/>
                  </a:lnTo>
                  <a:lnTo>
                    <a:pt x="85153" y="316039"/>
                  </a:lnTo>
                  <a:lnTo>
                    <a:pt x="128141" y="338667"/>
                  </a:lnTo>
                  <a:lnTo>
                    <a:pt x="177450" y="355758"/>
                  </a:lnTo>
                  <a:lnTo>
                    <a:pt x="231903" y="366563"/>
                  </a:lnTo>
                  <a:lnTo>
                    <a:pt x="290322" y="370332"/>
                  </a:lnTo>
                  <a:lnTo>
                    <a:pt x="348991" y="366563"/>
                  </a:lnTo>
                  <a:lnTo>
                    <a:pt x="403633" y="355758"/>
                  </a:lnTo>
                  <a:lnTo>
                    <a:pt x="453078" y="338667"/>
                  </a:lnTo>
                  <a:lnTo>
                    <a:pt x="496157" y="316039"/>
                  </a:lnTo>
                  <a:lnTo>
                    <a:pt x="531698" y="288625"/>
                  </a:lnTo>
                  <a:lnTo>
                    <a:pt x="558534" y="257175"/>
                  </a:lnTo>
                  <a:lnTo>
                    <a:pt x="575493" y="222438"/>
                  </a:lnTo>
                  <a:lnTo>
                    <a:pt x="581406" y="185165"/>
                  </a:lnTo>
                  <a:lnTo>
                    <a:pt x="575493" y="147893"/>
                  </a:lnTo>
                  <a:lnTo>
                    <a:pt x="558534" y="113156"/>
                  </a:lnTo>
                  <a:lnTo>
                    <a:pt x="531698" y="81706"/>
                  </a:lnTo>
                  <a:lnTo>
                    <a:pt x="496157" y="54292"/>
                  </a:lnTo>
                  <a:lnTo>
                    <a:pt x="453078" y="31664"/>
                  </a:lnTo>
                  <a:lnTo>
                    <a:pt x="403633" y="14573"/>
                  </a:lnTo>
                  <a:lnTo>
                    <a:pt x="348991" y="3768"/>
                  </a:lnTo>
                  <a:lnTo>
                    <a:pt x="290322" y="0"/>
                  </a:lnTo>
                  <a:close/>
                </a:path>
              </a:pathLst>
            </a:custGeom>
            <a:ln w="9525">
              <a:solidFill>
                <a:srgbClr val="000000"/>
              </a:solidFill>
            </a:ln>
          </p:spPr>
          <p:txBody>
            <a:bodyPr wrap="square" lIns="0" tIns="0" rIns="0" bIns="0" rtlCol="0"/>
            <a:lstStyle/>
            <a:p>
              <a:endParaRPr/>
            </a:p>
          </p:txBody>
        </p:sp>
        <p:sp>
          <p:nvSpPr>
            <p:cNvPr id="54" name="object 54"/>
            <p:cNvSpPr/>
            <p:nvPr/>
          </p:nvSpPr>
          <p:spPr>
            <a:xfrm>
              <a:off x="7074293" y="4085844"/>
              <a:ext cx="290830" cy="370840"/>
            </a:xfrm>
            <a:custGeom>
              <a:avLst/>
              <a:gdLst/>
              <a:ahLst/>
              <a:cxnLst/>
              <a:rect l="l" t="t" r="r" b="b"/>
              <a:pathLst>
                <a:path w="290829" h="370839">
                  <a:moveTo>
                    <a:pt x="290322" y="0"/>
                  </a:moveTo>
                  <a:lnTo>
                    <a:pt x="0" y="370332"/>
                  </a:lnTo>
                </a:path>
              </a:pathLst>
            </a:custGeom>
            <a:ln w="9525">
              <a:solidFill>
                <a:srgbClr val="000000"/>
              </a:solidFill>
            </a:ln>
          </p:spPr>
          <p:txBody>
            <a:bodyPr wrap="square" lIns="0" tIns="0" rIns="0" bIns="0" rtlCol="0"/>
            <a:lstStyle/>
            <a:p>
              <a:endParaRPr/>
            </a:p>
          </p:txBody>
        </p:sp>
        <p:sp>
          <p:nvSpPr>
            <p:cNvPr id="55" name="object 55"/>
            <p:cNvSpPr/>
            <p:nvPr/>
          </p:nvSpPr>
          <p:spPr>
            <a:xfrm>
              <a:off x="7494917" y="4085844"/>
              <a:ext cx="130810" cy="335280"/>
            </a:xfrm>
            <a:custGeom>
              <a:avLst/>
              <a:gdLst/>
              <a:ahLst/>
              <a:cxnLst/>
              <a:rect l="l" t="t" r="r" b="b"/>
              <a:pathLst>
                <a:path w="130809" h="335279">
                  <a:moveTo>
                    <a:pt x="0" y="0"/>
                  </a:moveTo>
                  <a:lnTo>
                    <a:pt x="130302" y="335280"/>
                  </a:lnTo>
                </a:path>
              </a:pathLst>
            </a:custGeom>
            <a:ln w="9525">
              <a:solidFill>
                <a:srgbClr val="000000"/>
              </a:solidFill>
            </a:ln>
          </p:spPr>
          <p:txBody>
            <a:bodyPr wrap="square" lIns="0" tIns="0" rIns="0" bIns="0" rtlCol="0"/>
            <a:lstStyle/>
            <a:p>
              <a:endParaRPr/>
            </a:p>
          </p:txBody>
        </p:sp>
        <p:sp>
          <p:nvSpPr>
            <p:cNvPr id="56" name="object 56"/>
            <p:cNvSpPr/>
            <p:nvPr/>
          </p:nvSpPr>
          <p:spPr>
            <a:xfrm>
              <a:off x="7930019" y="4428744"/>
              <a:ext cx="581025" cy="370840"/>
            </a:xfrm>
            <a:custGeom>
              <a:avLst/>
              <a:gdLst/>
              <a:ahLst/>
              <a:cxnLst/>
              <a:rect l="l" t="t" r="r" b="b"/>
              <a:pathLst>
                <a:path w="581025" h="370839">
                  <a:moveTo>
                    <a:pt x="290322" y="0"/>
                  </a:moveTo>
                  <a:lnTo>
                    <a:pt x="231685" y="3768"/>
                  </a:lnTo>
                  <a:lnTo>
                    <a:pt x="177129" y="14573"/>
                  </a:lnTo>
                  <a:lnTo>
                    <a:pt x="127806" y="31664"/>
                  </a:lnTo>
                  <a:lnTo>
                    <a:pt x="84867" y="54292"/>
                  </a:lnTo>
                  <a:lnTo>
                    <a:pt x="49466" y="81706"/>
                  </a:lnTo>
                  <a:lnTo>
                    <a:pt x="22752" y="113157"/>
                  </a:lnTo>
                  <a:lnTo>
                    <a:pt x="5880" y="147893"/>
                  </a:lnTo>
                  <a:lnTo>
                    <a:pt x="0" y="185166"/>
                  </a:lnTo>
                  <a:lnTo>
                    <a:pt x="5880" y="222438"/>
                  </a:lnTo>
                  <a:lnTo>
                    <a:pt x="22752" y="257175"/>
                  </a:lnTo>
                  <a:lnTo>
                    <a:pt x="49466" y="288625"/>
                  </a:lnTo>
                  <a:lnTo>
                    <a:pt x="84867" y="316039"/>
                  </a:lnTo>
                  <a:lnTo>
                    <a:pt x="127806" y="338667"/>
                  </a:lnTo>
                  <a:lnTo>
                    <a:pt x="177129" y="355758"/>
                  </a:lnTo>
                  <a:lnTo>
                    <a:pt x="231685" y="366563"/>
                  </a:lnTo>
                  <a:lnTo>
                    <a:pt x="290322" y="370332"/>
                  </a:lnTo>
                  <a:lnTo>
                    <a:pt x="348740" y="366563"/>
                  </a:lnTo>
                  <a:lnTo>
                    <a:pt x="403193" y="355758"/>
                  </a:lnTo>
                  <a:lnTo>
                    <a:pt x="452502" y="338667"/>
                  </a:lnTo>
                  <a:lnTo>
                    <a:pt x="495490" y="316039"/>
                  </a:lnTo>
                  <a:lnTo>
                    <a:pt x="530977" y="288625"/>
                  </a:lnTo>
                  <a:lnTo>
                    <a:pt x="557784" y="257175"/>
                  </a:lnTo>
                  <a:lnTo>
                    <a:pt x="574732" y="222438"/>
                  </a:lnTo>
                  <a:lnTo>
                    <a:pt x="580644" y="185165"/>
                  </a:lnTo>
                  <a:lnTo>
                    <a:pt x="574732" y="147893"/>
                  </a:lnTo>
                  <a:lnTo>
                    <a:pt x="557784" y="113156"/>
                  </a:lnTo>
                  <a:lnTo>
                    <a:pt x="530977" y="81706"/>
                  </a:lnTo>
                  <a:lnTo>
                    <a:pt x="495490" y="54292"/>
                  </a:lnTo>
                  <a:lnTo>
                    <a:pt x="452502" y="31664"/>
                  </a:lnTo>
                  <a:lnTo>
                    <a:pt x="403193" y="14573"/>
                  </a:lnTo>
                  <a:lnTo>
                    <a:pt x="348740" y="3768"/>
                  </a:lnTo>
                  <a:lnTo>
                    <a:pt x="290322" y="0"/>
                  </a:lnTo>
                  <a:close/>
                </a:path>
              </a:pathLst>
            </a:custGeom>
            <a:ln w="9525">
              <a:solidFill>
                <a:srgbClr val="000000"/>
              </a:solidFill>
            </a:ln>
          </p:spPr>
          <p:txBody>
            <a:bodyPr wrap="square" lIns="0" tIns="0" rIns="0" bIns="0" rtlCol="0"/>
            <a:lstStyle/>
            <a:p>
              <a:endParaRPr/>
            </a:p>
          </p:txBody>
        </p:sp>
        <p:sp>
          <p:nvSpPr>
            <p:cNvPr id="57" name="object 57"/>
            <p:cNvSpPr/>
            <p:nvPr/>
          </p:nvSpPr>
          <p:spPr>
            <a:xfrm>
              <a:off x="8075561" y="4085844"/>
              <a:ext cx="102235" cy="386080"/>
            </a:xfrm>
            <a:custGeom>
              <a:avLst/>
              <a:gdLst/>
              <a:ahLst/>
              <a:cxnLst/>
              <a:rect l="l" t="t" r="r" b="b"/>
              <a:pathLst>
                <a:path w="102234" h="386079">
                  <a:moveTo>
                    <a:pt x="102107" y="0"/>
                  </a:moveTo>
                  <a:lnTo>
                    <a:pt x="0" y="385572"/>
                  </a:lnTo>
                </a:path>
              </a:pathLst>
            </a:custGeom>
            <a:ln w="9525">
              <a:solidFill>
                <a:srgbClr val="000000"/>
              </a:solidFill>
            </a:ln>
          </p:spPr>
          <p:txBody>
            <a:bodyPr wrap="square" lIns="0" tIns="0" rIns="0" bIns="0" rtlCol="0"/>
            <a:lstStyle/>
            <a:p>
              <a:endParaRPr/>
            </a:p>
          </p:txBody>
        </p:sp>
        <p:sp>
          <p:nvSpPr>
            <p:cNvPr id="58" name="object 58"/>
            <p:cNvSpPr/>
            <p:nvPr/>
          </p:nvSpPr>
          <p:spPr>
            <a:xfrm>
              <a:off x="8586850" y="4428744"/>
              <a:ext cx="581660" cy="370840"/>
            </a:xfrm>
            <a:custGeom>
              <a:avLst/>
              <a:gdLst/>
              <a:ahLst/>
              <a:cxnLst/>
              <a:rect l="l" t="t" r="r" b="b"/>
              <a:pathLst>
                <a:path w="581659" h="370839">
                  <a:moveTo>
                    <a:pt x="290322" y="0"/>
                  </a:moveTo>
                  <a:lnTo>
                    <a:pt x="231903" y="3768"/>
                  </a:lnTo>
                  <a:lnTo>
                    <a:pt x="177450" y="14573"/>
                  </a:lnTo>
                  <a:lnTo>
                    <a:pt x="128141" y="31664"/>
                  </a:lnTo>
                  <a:lnTo>
                    <a:pt x="85153" y="54292"/>
                  </a:lnTo>
                  <a:lnTo>
                    <a:pt x="49666" y="81706"/>
                  </a:lnTo>
                  <a:lnTo>
                    <a:pt x="22860" y="113157"/>
                  </a:lnTo>
                  <a:lnTo>
                    <a:pt x="5911" y="147893"/>
                  </a:lnTo>
                  <a:lnTo>
                    <a:pt x="0" y="185166"/>
                  </a:lnTo>
                  <a:lnTo>
                    <a:pt x="5911" y="222438"/>
                  </a:lnTo>
                  <a:lnTo>
                    <a:pt x="22860" y="257175"/>
                  </a:lnTo>
                  <a:lnTo>
                    <a:pt x="49666" y="288625"/>
                  </a:lnTo>
                  <a:lnTo>
                    <a:pt x="85153" y="316039"/>
                  </a:lnTo>
                  <a:lnTo>
                    <a:pt x="128141" y="338667"/>
                  </a:lnTo>
                  <a:lnTo>
                    <a:pt x="177450" y="355758"/>
                  </a:lnTo>
                  <a:lnTo>
                    <a:pt x="231903" y="366563"/>
                  </a:lnTo>
                  <a:lnTo>
                    <a:pt x="290322" y="370332"/>
                  </a:lnTo>
                  <a:lnTo>
                    <a:pt x="348991" y="366563"/>
                  </a:lnTo>
                  <a:lnTo>
                    <a:pt x="403633" y="355758"/>
                  </a:lnTo>
                  <a:lnTo>
                    <a:pt x="453078" y="338667"/>
                  </a:lnTo>
                  <a:lnTo>
                    <a:pt x="496157" y="316039"/>
                  </a:lnTo>
                  <a:lnTo>
                    <a:pt x="531698" y="288625"/>
                  </a:lnTo>
                  <a:lnTo>
                    <a:pt x="558534" y="257175"/>
                  </a:lnTo>
                  <a:lnTo>
                    <a:pt x="575493" y="222438"/>
                  </a:lnTo>
                  <a:lnTo>
                    <a:pt x="581406" y="185165"/>
                  </a:lnTo>
                  <a:lnTo>
                    <a:pt x="575493" y="147893"/>
                  </a:lnTo>
                  <a:lnTo>
                    <a:pt x="558534" y="113156"/>
                  </a:lnTo>
                  <a:lnTo>
                    <a:pt x="531698" y="81706"/>
                  </a:lnTo>
                  <a:lnTo>
                    <a:pt x="496157" y="54292"/>
                  </a:lnTo>
                  <a:lnTo>
                    <a:pt x="453078" y="31664"/>
                  </a:lnTo>
                  <a:lnTo>
                    <a:pt x="403633" y="14573"/>
                  </a:lnTo>
                  <a:lnTo>
                    <a:pt x="348991" y="3768"/>
                  </a:lnTo>
                  <a:lnTo>
                    <a:pt x="290322" y="0"/>
                  </a:lnTo>
                  <a:close/>
                </a:path>
              </a:pathLst>
            </a:custGeom>
            <a:ln w="9525">
              <a:solidFill>
                <a:srgbClr val="000000"/>
              </a:solidFill>
            </a:ln>
          </p:spPr>
          <p:txBody>
            <a:bodyPr wrap="square" lIns="0" tIns="0" rIns="0" bIns="0" rtlCol="0"/>
            <a:lstStyle/>
            <a:p>
              <a:endParaRPr/>
            </a:p>
          </p:txBody>
        </p:sp>
        <p:sp>
          <p:nvSpPr>
            <p:cNvPr id="59" name="object 59"/>
            <p:cNvSpPr/>
            <p:nvPr/>
          </p:nvSpPr>
          <p:spPr>
            <a:xfrm>
              <a:off x="8359787" y="4085844"/>
              <a:ext cx="340360" cy="378460"/>
            </a:xfrm>
            <a:custGeom>
              <a:avLst/>
              <a:gdLst/>
              <a:ahLst/>
              <a:cxnLst/>
              <a:rect l="l" t="t" r="r" b="b"/>
              <a:pathLst>
                <a:path w="340359" h="378460">
                  <a:moveTo>
                    <a:pt x="0" y="0"/>
                  </a:moveTo>
                  <a:lnTo>
                    <a:pt x="339852" y="377952"/>
                  </a:lnTo>
                </a:path>
              </a:pathLst>
            </a:custGeom>
            <a:ln w="9525">
              <a:solidFill>
                <a:srgbClr val="000000"/>
              </a:solidFill>
            </a:ln>
          </p:spPr>
          <p:txBody>
            <a:bodyPr wrap="square" lIns="0" tIns="0" rIns="0" bIns="0" rtlCol="0"/>
            <a:lstStyle/>
            <a:p>
              <a:endParaRPr/>
            </a:p>
          </p:txBody>
        </p:sp>
      </p:grpSp>
      <p:sp>
        <p:nvSpPr>
          <p:cNvPr id="60" name="object 60"/>
          <p:cNvSpPr txBox="1"/>
          <p:nvPr/>
        </p:nvSpPr>
        <p:spPr>
          <a:xfrm>
            <a:off x="6820033" y="4455667"/>
            <a:ext cx="2159000" cy="1069340"/>
          </a:xfrm>
          <a:prstGeom prst="rect">
            <a:avLst/>
          </a:prstGeom>
        </p:spPr>
        <p:txBody>
          <a:bodyPr vert="horz" wrap="square" lIns="0" tIns="12700" rIns="0" bIns="0" rtlCol="0">
            <a:spAutoFit/>
          </a:bodyPr>
          <a:lstStyle/>
          <a:p>
            <a:pPr algn="ctr">
              <a:lnSpc>
                <a:spcPct val="100000"/>
              </a:lnSpc>
              <a:spcBef>
                <a:spcPts val="100"/>
              </a:spcBef>
              <a:tabLst>
                <a:tab pos="654685" algn="l"/>
                <a:tab pos="1311275" algn="l"/>
                <a:tab pos="1967864" algn="l"/>
              </a:tabLst>
            </a:pPr>
            <a:r>
              <a:rPr sz="1800" spc="-5" dirty="0">
                <a:latin typeface="Arial MT"/>
                <a:cs typeface="Arial MT"/>
              </a:rPr>
              <a:t>C	C	C	C</a:t>
            </a:r>
            <a:endParaRPr sz="1800">
              <a:latin typeface="Arial MT"/>
              <a:cs typeface="Arial MT"/>
            </a:endParaRPr>
          </a:p>
          <a:p>
            <a:pPr>
              <a:lnSpc>
                <a:spcPct val="100000"/>
              </a:lnSpc>
            </a:pPr>
            <a:endParaRPr sz="2350">
              <a:latin typeface="Arial MT"/>
              <a:cs typeface="Arial MT"/>
            </a:endParaRPr>
          </a:p>
          <a:p>
            <a:pPr marL="30480" marR="58419" algn="ctr">
              <a:lnSpc>
                <a:spcPct val="100000"/>
              </a:lnSpc>
            </a:pPr>
            <a:r>
              <a:rPr sz="1400" spc="-5" dirty="0">
                <a:latin typeface="Times New Roman"/>
                <a:cs typeface="Times New Roman"/>
              </a:rPr>
              <a:t>Une</a:t>
            </a:r>
            <a:r>
              <a:rPr sz="1400" spc="5" dirty="0">
                <a:latin typeface="Times New Roman"/>
                <a:cs typeface="Times New Roman"/>
              </a:rPr>
              <a:t> </a:t>
            </a:r>
            <a:r>
              <a:rPr sz="1400" spc="-5" dirty="0">
                <a:latin typeface="Times New Roman"/>
                <a:cs typeface="Times New Roman"/>
              </a:rPr>
              <a:t>arborescence</a:t>
            </a:r>
            <a:r>
              <a:rPr sz="1400" dirty="0">
                <a:latin typeface="Times New Roman"/>
                <a:cs typeface="Times New Roman"/>
              </a:rPr>
              <a:t> </a:t>
            </a:r>
            <a:r>
              <a:rPr sz="1400" spc="-5" dirty="0">
                <a:latin typeface="Times New Roman"/>
                <a:cs typeface="Times New Roman"/>
              </a:rPr>
              <a:t>de fichiers </a:t>
            </a:r>
            <a:r>
              <a:rPr sz="1400" spc="-335" dirty="0">
                <a:latin typeface="Times New Roman"/>
                <a:cs typeface="Times New Roman"/>
              </a:rPr>
              <a:t> </a:t>
            </a:r>
            <a:r>
              <a:rPr sz="1400" spc="-5" dirty="0">
                <a:latin typeface="Times New Roman"/>
                <a:cs typeface="Times New Roman"/>
              </a:rPr>
              <a:t>pour</a:t>
            </a:r>
            <a:r>
              <a:rPr sz="1400" spc="-10" dirty="0">
                <a:latin typeface="Times New Roman"/>
                <a:cs typeface="Times New Roman"/>
              </a:rPr>
              <a:t> </a:t>
            </a:r>
            <a:r>
              <a:rPr sz="1400" spc="-5" dirty="0">
                <a:latin typeface="Times New Roman"/>
                <a:cs typeface="Times New Roman"/>
              </a:rPr>
              <a:t>chaque utilisateur</a:t>
            </a:r>
            <a:endParaRPr sz="1400">
              <a:latin typeface="Times New Roman"/>
              <a:cs typeface="Times New Roman"/>
            </a:endParaRPr>
          </a:p>
        </p:txBody>
      </p:sp>
      <p:sp>
        <p:nvSpPr>
          <p:cNvPr id="61" name="object 61"/>
          <p:cNvSpPr/>
          <p:nvPr/>
        </p:nvSpPr>
        <p:spPr>
          <a:xfrm>
            <a:off x="1072019" y="5243321"/>
            <a:ext cx="581025" cy="369570"/>
          </a:xfrm>
          <a:custGeom>
            <a:avLst/>
            <a:gdLst/>
            <a:ahLst/>
            <a:cxnLst/>
            <a:rect l="l" t="t" r="r" b="b"/>
            <a:pathLst>
              <a:path w="581025" h="369570">
                <a:moveTo>
                  <a:pt x="290322" y="0"/>
                </a:moveTo>
                <a:lnTo>
                  <a:pt x="231685" y="3768"/>
                </a:lnTo>
                <a:lnTo>
                  <a:pt x="177129" y="14573"/>
                </a:lnTo>
                <a:lnTo>
                  <a:pt x="127806" y="31664"/>
                </a:lnTo>
                <a:lnTo>
                  <a:pt x="84867" y="54292"/>
                </a:lnTo>
                <a:lnTo>
                  <a:pt x="49466" y="81706"/>
                </a:lnTo>
                <a:lnTo>
                  <a:pt x="22752" y="113157"/>
                </a:lnTo>
                <a:lnTo>
                  <a:pt x="5880" y="147893"/>
                </a:lnTo>
                <a:lnTo>
                  <a:pt x="0" y="185166"/>
                </a:lnTo>
                <a:lnTo>
                  <a:pt x="5880" y="222405"/>
                </a:lnTo>
                <a:lnTo>
                  <a:pt x="22752" y="257055"/>
                </a:lnTo>
                <a:lnTo>
                  <a:pt x="49466" y="288384"/>
                </a:lnTo>
                <a:lnTo>
                  <a:pt x="84867" y="315658"/>
                </a:lnTo>
                <a:lnTo>
                  <a:pt x="127806" y="338146"/>
                </a:lnTo>
                <a:lnTo>
                  <a:pt x="177129" y="355115"/>
                </a:lnTo>
                <a:lnTo>
                  <a:pt x="231685" y="365834"/>
                </a:lnTo>
                <a:lnTo>
                  <a:pt x="290322" y="369570"/>
                </a:lnTo>
                <a:lnTo>
                  <a:pt x="348740" y="365834"/>
                </a:lnTo>
                <a:lnTo>
                  <a:pt x="403193" y="355115"/>
                </a:lnTo>
                <a:lnTo>
                  <a:pt x="452502" y="338146"/>
                </a:lnTo>
                <a:lnTo>
                  <a:pt x="495490" y="315658"/>
                </a:lnTo>
                <a:lnTo>
                  <a:pt x="530977" y="288384"/>
                </a:lnTo>
                <a:lnTo>
                  <a:pt x="557783" y="257055"/>
                </a:lnTo>
                <a:lnTo>
                  <a:pt x="574732" y="222405"/>
                </a:lnTo>
                <a:lnTo>
                  <a:pt x="580644" y="185165"/>
                </a:lnTo>
                <a:lnTo>
                  <a:pt x="574732" y="147893"/>
                </a:lnTo>
                <a:lnTo>
                  <a:pt x="557784" y="113156"/>
                </a:lnTo>
                <a:lnTo>
                  <a:pt x="530977" y="81706"/>
                </a:lnTo>
                <a:lnTo>
                  <a:pt x="495490" y="54292"/>
                </a:lnTo>
                <a:lnTo>
                  <a:pt x="452502" y="31664"/>
                </a:lnTo>
                <a:lnTo>
                  <a:pt x="403193" y="14573"/>
                </a:lnTo>
                <a:lnTo>
                  <a:pt x="348740" y="3768"/>
                </a:lnTo>
                <a:lnTo>
                  <a:pt x="290322" y="0"/>
                </a:lnTo>
                <a:close/>
              </a:path>
            </a:pathLst>
          </a:custGeom>
          <a:ln w="9525">
            <a:solidFill>
              <a:srgbClr val="000000"/>
            </a:solidFill>
          </a:ln>
        </p:spPr>
        <p:txBody>
          <a:bodyPr wrap="square" lIns="0" tIns="0" rIns="0" bIns="0" rtlCol="0"/>
          <a:lstStyle/>
          <a:p>
            <a:endParaRPr/>
          </a:p>
        </p:txBody>
      </p:sp>
      <p:sp>
        <p:nvSpPr>
          <p:cNvPr id="62" name="object 62"/>
          <p:cNvSpPr txBox="1"/>
          <p:nvPr/>
        </p:nvSpPr>
        <p:spPr>
          <a:xfrm>
            <a:off x="1273435" y="5270245"/>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A</a:t>
            </a:r>
            <a:endParaRPr sz="1800">
              <a:latin typeface="Arial MT"/>
              <a:cs typeface="Arial MT"/>
            </a:endParaRPr>
          </a:p>
        </p:txBody>
      </p:sp>
      <p:grpSp>
        <p:nvGrpSpPr>
          <p:cNvPr id="63" name="object 63"/>
          <p:cNvGrpSpPr/>
          <p:nvPr/>
        </p:nvGrpSpPr>
        <p:grpSpPr>
          <a:xfrm>
            <a:off x="1662379" y="4494085"/>
            <a:ext cx="2058670" cy="1123950"/>
            <a:chOff x="1662379" y="4494085"/>
            <a:chExt cx="2058670" cy="1123950"/>
          </a:xfrm>
        </p:grpSpPr>
        <p:sp>
          <p:nvSpPr>
            <p:cNvPr id="64" name="object 64"/>
            <p:cNvSpPr/>
            <p:nvPr/>
          </p:nvSpPr>
          <p:spPr>
            <a:xfrm>
              <a:off x="1667141" y="4498847"/>
              <a:ext cx="346075" cy="376555"/>
            </a:xfrm>
            <a:custGeom>
              <a:avLst/>
              <a:gdLst/>
              <a:ahLst/>
              <a:cxnLst/>
              <a:rect l="l" t="t" r="r" b="b"/>
              <a:pathLst>
                <a:path w="346075" h="376554">
                  <a:moveTo>
                    <a:pt x="0" y="0"/>
                  </a:moveTo>
                  <a:lnTo>
                    <a:pt x="0" y="376427"/>
                  </a:lnTo>
                  <a:lnTo>
                    <a:pt x="345948" y="376427"/>
                  </a:lnTo>
                  <a:lnTo>
                    <a:pt x="345948" y="0"/>
                  </a:lnTo>
                  <a:lnTo>
                    <a:pt x="0" y="0"/>
                  </a:lnTo>
                  <a:close/>
                </a:path>
              </a:pathLst>
            </a:custGeom>
            <a:ln w="9525">
              <a:solidFill>
                <a:srgbClr val="000000"/>
              </a:solidFill>
            </a:ln>
          </p:spPr>
          <p:txBody>
            <a:bodyPr wrap="square" lIns="0" tIns="0" rIns="0" bIns="0" rtlCol="0"/>
            <a:lstStyle/>
            <a:p>
              <a:endParaRPr/>
            </a:p>
          </p:txBody>
        </p:sp>
        <p:sp>
          <p:nvSpPr>
            <p:cNvPr id="65" name="object 65"/>
            <p:cNvSpPr/>
            <p:nvPr/>
          </p:nvSpPr>
          <p:spPr>
            <a:xfrm>
              <a:off x="1759343" y="5243321"/>
              <a:ext cx="581025" cy="369570"/>
            </a:xfrm>
            <a:custGeom>
              <a:avLst/>
              <a:gdLst/>
              <a:ahLst/>
              <a:cxnLst/>
              <a:rect l="l" t="t" r="r" b="b"/>
              <a:pathLst>
                <a:path w="581025" h="369570">
                  <a:moveTo>
                    <a:pt x="290322" y="0"/>
                  </a:moveTo>
                  <a:lnTo>
                    <a:pt x="231685" y="3768"/>
                  </a:lnTo>
                  <a:lnTo>
                    <a:pt x="177129" y="14573"/>
                  </a:lnTo>
                  <a:lnTo>
                    <a:pt x="127806" y="31664"/>
                  </a:lnTo>
                  <a:lnTo>
                    <a:pt x="84867" y="54292"/>
                  </a:lnTo>
                  <a:lnTo>
                    <a:pt x="49466" y="81706"/>
                  </a:lnTo>
                  <a:lnTo>
                    <a:pt x="22752" y="113157"/>
                  </a:lnTo>
                  <a:lnTo>
                    <a:pt x="5880" y="147893"/>
                  </a:lnTo>
                  <a:lnTo>
                    <a:pt x="0" y="185166"/>
                  </a:lnTo>
                  <a:lnTo>
                    <a:pt x="5880" y="222405"/>
                  </a:lnTo>
                  <a:lnTo>
                    <a:pt x="22752" y="257055"/>
                  </a:lnTo>
                  <a:lnTo>
                    <a:pt x="49466" y="288384"/>
                  </a:lnTo>
                  <a:lnTo>
                    <a:pt x="84867" y="315658"/>
                  </a:lnTo>
                  <a:lnTo>
                    <a:pt x="127806" y="338146"/>
                  </a:lnTo>
                  <a:lnTo>
                    <a:pt x="177129" y="355115"/>
                  </a:lnTo>
                  <a:lnTo>
                    <a:pt x="231685" y="365834"/>
                  </a:lnTo>
                  <a:lnTo>
                    <a:pt x="290322" y="369570"/>
                  </a:lnTo>
                  <a:lnTo>
                    <a:pt x="348740" y="365834"/>
                  </a:lnTo>
                  <a:lnTo>
                    <a:pt x="403193" y="355115"/>
                  </a:lnTo>
                  <a:lnTo>
                    <a:pt x="452502" y="338146"/>
                  </a:lnTo>
                  <a:lnTo>
                    <a:pt x="495490" y="315658"/>
                  </a:lnTo>
                  <a:lnTo>
                    <a:pt x="530977" y="288384"/>
                  </a:lnTo>
                  <a:lnTo>
                    <a:pt x="557784" y="257055"/>
                  </a:lnTo>
                  <a:lnTo>
                    <a:pt x="574732" y="222405"/>
                  </a:lnTo>
                  <a:lnTo>
                    <a:pt x="580644" y="185165"/>
                  </a:lnTo>
                  <a:lnTo>
                    <a:pt x="574732" y="147893"/>
                  </a:lnTo>
                  <a:lnTo>
                    <a:pt x="557784" y="113156"/>
                  </a:lnTo>
                  <a:lnTo>
                    <a:pt x="530977" y="81706"/>
                  </a:lnTo>
                  <a:lnTo>
                    <a:pt x="495490" y="54292"/>
                  </a:lnTo>
                  <a:lnTo>
                    <a:pt x="452502" y="31664"/>
                  </a:lnTo>
                  <a:lnTo>
                    <a:pt x="403193" y="14573"/>
                  </a:lnTo>
                  <a:lnTo>
                    <a:pt x="348740" y="3768"/>
                  </a:lnTo>
                  <a:lnTo>
                    <a:pt x="290322" y="0"/>
                  </a:lnTo>
                  <a:close/>
                </a:path>
              </a:pathLst>
            </a:custGeom>
            <a:ln w="9525">
              <a:solidFill>
                <a:srgbClr val="000000"/>
              </a:solidFill>
            </a:ln>
          </p:spPr>
          <p:txBody>
            <a:bodyPr wrap="square" lIns="0" tIns="0" rIns="0" bIns="0" rtlCol="0"/>
            <a:lstStyle/>
            <a:p>
              <a:endParaRPr/>
            </a:p>
          </p:txBody>
        </p:sp>
        <p:sp>
          <p:nvSpPr>
            <p:cNvPr id="66" name="object 66"/>
            <p:cNvSpPr/>
            <p:nvPr/>
          </p:nvSpPr>
          <p:spPr>
            <a:xfrm>
              <a:off x="2446667" y="5243321"/>
              <a:ext cx="581025" cy="369570"/>
            </a:xfrm>
            <a:custGeom>
              <a:avLst/>
              <a:gdLst/>
              <a:ahLst/>
              <a:cxnLst/>
              <a:rect l="l" t="t" r="r" b="b"/>
              <a:pathLst>
                <a:path w="581025" h="369570">
                  <a:moveTo>
                    <a:pt x="290322" y="0"/>
                  </a:moveTo>
                  <a:lnTo>
                    <a:pt x="231685" y="3768"/>
                  </a:lnTo>
                  <a:lnTo>
                    <a:pt x="177129" y="14573"/>
                  </a:lnTo>
                  <a:lnTo>
                    <a:pt x="127806" y="31664"/>
                  </a:lnTo>
                  <a:lnTo>
                    <a:pt x="84867" y="54292"/>
                  </a:lnTo>
                  <a:lnTo>
                    <a:pt x="49466" y="81706"/>
                  </a:lnTo>
                  <a:lnTo>
                    <a:pt x="22752" y="113157"/>
                  </a:lnTo>
                  <a:lnTo>
                    <a:pt x="5880" y="147893"/>
                  </a:lnTo>
                  <a:lnTo>
                    <a:pt x="0" y="185166"/>
                  </a:lnTo>
                  <a:lnTo>
                    <a:pt x="5880" y="222405"/>
                  </a:lnTo>
                  <a:lnTo>
                    <a:pt x="22752" y="257055"/>
                  </a:lnTo>
                  <a:lnTo>
                    <a:pt x="49466" y="288384"/>
                  </a:lnTo>
                  <a:lnTo>
                    <a:pt x="84867" y="315658"/>
                  </a:lnTo>
                  <a:lnTo>
                    <a:pt x="127806" y="338146"/>
                  </a:lnTo>
                  <a:lnTo>
                    <a:pt x="177129" y="355115"/>
                  </a:lnTo>
                  <a:lnTo>
                    <a:pt x="231685" y="365834"/>
                  </a:lnTo>
                  <a:lnTo>
                    <a:pt x="290322" y="369570"/>
                  </a:lnTo>
                  <a:lnTo>
                    <a:pt x="348958" y="365834"/>
                  </a:lnTo>
                  <a:lnTo>
                    <a:pt x="403514" y="355115"/>
                  </a:lnTo>
                  <a:lnTo>
                    <a:pt x="452837" y="338146"/>
                  </a:lnTo>
                  <a:lnTo>
                    <a:pt x="495776" y="315658"/>
                  </a:lnTo>
                  <a:lnTo>
                    <a:pt x="531177" y="288384"/>
                  </a:lnTo>
                  <a:lnTo>
                    <a:pt x="557891" y="257055"/>
                  </a:lnTo>
                  <a:lnTo>
                    <a:pt x="574763" y="222405"/>
                  </a:lnTo>
                  <a:lnTo>
                    <a:pt x="580644" y="185165"/>
                  </a:lnTo>
                  <a:lnTo>
                    <a:pt x="574763" y="147893"/>
                  </a:lnTo>
                  <a:lnTo>
                    <a:pt x="557891" y="113156"/>
                  </a:lnTo>
                  <a:lnTo>
                    <a:pt x="531177" y="81706"/>
                  </a:lnTo>
                  <a:lnTo>
                    <a:pt x="495776" y="54292"/>
                  </a:lnTo>
                  <a:lnTo>
                    <a:pt x="452837" y="31664"/>
                  </a:lnTo>
                  <a:lnTo>
                    <a:pt x="403514" y="14573"/>
                  </a:lnTo>
                  <a:lnTo>
                    <a:pt x="348958" y="3768"/>
                  </a:lnTo>
                  <a:lnTo>
                    <a:pt x="290322" y="0"/>
                  </a:lnTo>
                  <a:close/>
                </a:path>
              </a:pathLst>
            </a:custGeom>
            <a:ln w="9525">
              <a:solidFill>
                <a:srgbClr val="000000"/>
              </a:solidFill>
            </a:ln>
          </p:spPr>
          <p:txBody>
            <a:bodyPr wrap="square" lIns="0" tIns="0" rIns="0" bIns="0" rtlCol="0"/>
            <a:lstStyle/>
            <a:p>
              <a:endParaRPr/>
            </a:p>
          </p:txBody>
        </p:sp>
        <p:sp>
          <p:nvSpPr>
            <p:cNvPr id="67" name="object 67"/>
            <p:cNvSpPr/>
            <p:nvPr/>
          </p:nvSpPr>
          <p:spPr>
            <a:xfrm>
              <a:off x="3135515" y="5243321"/>
              <a:ext cx="581025" cy="369570"/>
            </a:xfrm>
            <a:custGeom>
              <a:avLst/>
              <a:gdLst/>
              <a:ahLst/>
              <a:cxnLst/>
              <a:rect l="l" t="t" r="r" b="b"/>
              <a:pathLst>
                <a:path w="581025" h="369570">
                  <a:moveTo>
                    <a:pt x="290322" y="0"/>
                  </a:moveTo>
                  <a:lnTo>
                    <a:pt x="231903" y="3768"/>
                  </a:lnTo>
                  <a:lnTo>
                    <a:pt x="177450" y="14573"/>
                  </a:lnTo>
                  <a:lnTo>
                    <a:pt x="128141" y="31664"/>
                  </a:lnTo>
                  <a:lnTo>
                    <a:pt x="85153" y="54292"/>
                  </a:lnTo>
                  <a:lnTo>
                    <a:pt x="49666" y="81706"/>
                  </a:lnTo>
                  <a:lnTo>
                    <a:pt x="22860" y="113157"/>
                  </a:lnTo>
                  <a:lnTo>
                    <a:pt x="5911" y="147893"/>
                  </a:lnTo>
                  <a:lnTo>
                    <a:pt x="0" y="185166"/>
                  </a:lnTo>
                  <a:lnTo>
                    <a:pt x="5911" y="222405"/>
                  </a:lnTo>
                  <a:lnTo>
                    <a:pt x="22860" y="257055"/>
                  </a:lnTo>
                  <a:lnTo>
                    <a:pt x="49666" y="288384"/>
                  </a:lnTo>
                  <a:lnTo>
                    <a:pt x="85153" y="315658"/>
                  </a:lnTo>
                  <a:lnTo>
                    <a:pt x="128141" y="338146"/>
                  </a:lnTo>
                  <a:lnTo>
                    <a:pt x="177450" y="355115"/>
                  </a:lnTo>
                  <a:lnTo>
                    <a:pt x="231903" y="365834"/>
                  </a:lnTo>
                  <a:lnTo>
                    <a:pt x="290322" y="369570"/>
                  </a:lnTo>
                  <a:lnTo>
                    <a:pt x="348958" y="365834"/>
                  </a:lnTo>
                  <a:lnTo>
                    <a:pt x="403514" y="355115"/>
                  </a:lnTo>
                  <a:lnTo>
                    <a:pt x="452837" y="338146"/>
                  </a:lnTo>
                  <a:lnTo>
                    <a:pt x="495776" y="315658"/>
                  </a:lnTo>
                  <a:lnTo>
                    <a:pt x="531177" y="288384"/>
                  </a:lnTo>
                  <a:lnTo>
                    <a:pt x="557891" y="257055"/>
                  </a:lnTo>
                  <a:lnTo>
                    <a:pt x="574763" y="222405"/>
                  </a:lnTo>
                  <a:lnTo>
                    <a:pt x="580644" y="185165"/>
                  </a:lnTo>
                  <a:lnTo>
                    <a:pt x="574763" y="147893"/>
                  </a:lnTo>
                  <a:lnTo>
                    <a:pt x="557891" y="113156"/>
                  </a:lnTo>
                  <a:lnTo>
                    <a:pt x="531177" y="81706"/>
                  </a:lnTo>
                  <a:lnTo>
                    <a:pt x="495776" y="54292"/>
                  </a:lnTo>
                  <a:lnTo>
                    <a:pt x="452837" y="31664"/>
                  </a:lnTo>
                  <a:lnTo>
                    <a:pt x="403514" y="14573"/>
                  </a:lnTo>
                  <a:lnTo>
                    <a:pt x="348958" y="3768"/>
                  </a:lnTo>
                  <a:lnTo>
                    <a:pt x="290322" y="0"/>
                  </a:lnTo>
                  <a:close/>
                </a:path>
              </a:pathLst>
            </a:custGeom>
            <a:ln w="9525">
              <a:solidFill>
                <a:srgbClr val="000000"/>
              </a:solidFill>
            </a:ln>
          </p:spPr>
          <p:txBody>
            <a:bodyPr wrap="square" lIns="0" tIns="0" rIns="0" bIns="0" rtlCol="0"/>
            <a:lstStyle/>
            <a:p>
              <a:endParaRPr/>
            </a:p>
          </p:txBody>
        </p:sp>
      </p:grpSp>
      <p:sp>
        <p:nvSpPr>
          <p:cNvPr id="68" name="object 68"/>
          <p:cNvSpPr txBox="1"/>
          <p:nvPr/>
        </p:nvSpPr>
        <p:spPr>
          <a:xfrm>
            <a:off x="1751209" y="4530344"/>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A</a:t>
            </a:r>
            <a:endParaRPr sz="1800">
              <a:latin typeface="Arial MT"/>
              <a:cs typeface="Arial MT"/>
            </a:endParaRPr>
          </a:p>
        </p:txBody>
      </p:sp>
      <p:sp>
        <p:nvSpPr>
          <p:cNvPr id="69" name="object 69"/>
          <p:cNvSpPr/>
          <p:nvPr/>
        </p:nvSpPr>
        <p:spPr>
          <a:xfrm>
            <a:off x="3655961" y="4498847"/>
            <a:ext cx="359410" cy="376555"/>
          </a:xfrm>
          <a:custGeom>
            <a:avLst/>
            <a:gdLst/>
            <a:ahLst/>
            <a:cxnLst/>
            <a:rect l="l" t="t" r="r" b="b"/>
            <a:pathLst>
              <a:path w="359410" h="376554">
                <a:moveTo>
                  <a:pt x="0" y="0"/>
                </a:moveTo>
                <a:lnTo>
                  <a:pt x="0" y="376427"/>
                </a:lnTo>
                <a:lnTo>
                  <a:pt x="358901" y="376427"/>
                </a:lnTo>
                <a:lnTo>
                  <a:pt x="358901" y="0"/>
                </a:lnTo>
                <a:lnTo>
                  <a:pt x="0" y="0"/>
                </a:lnTo>
                <a:close/>
              </a:path>
            </a:pathLst>
          </a:custGeom>
          <a:ln w="9525">
            <a:solidFill>
              <a:srgbClr val="000000"/>
            </a:solidFill>
          </a:ln>
        </p:spPr>
        <p:txBody>
          <a:bodyPr wrap="square" lIns="0" tIns="0" rIns="0" bIns="0" rtlCol="0"/>
          <a:lstStyle/>
          <a:p>
            <a:endParaRPr/>
          </a:p>
        </p:txBody>
      </p:sp>
      <p:sp>
        <p:nvSpPr>
          <p:cNvPr id="70" name="object 70"/>
          <p:cNvSpPr txBox="1"/>
          <p:nvPr/>
        </p:nvSpPr>
        <p:spPr>
          <a:xfrm>
            <a:off x="3740029" y="4530344"/>
            <a:ext cx="1905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a:t>
            </a:r>
            <a:endParaRPr sz="1800">
              <a:latin typeface="Arial MT"/>
              <a:cs typeface="Arial MT"/>
            </a:endParaRPr>
          </a:p>
        </p:txBody>
      </p:sp>
      <p:sp>
        <p:nvSpPr>
          <p:cNvPr id="71" name="object 71"/>
          <p:cNvSpPr/>
          <p:nvPr/>
        </p:nvSpPr>
        <p:spPr>
          <a:xfrm>
            <a:off x="2660789" y="4498847"/>
            <a:ext cx="346075" cy="376555"/>
          </a:xfrm>
          <a:custGeom>
            <a:avLst/>
            <a:gdLst/>
            <a:ahLst/>
            <a:cxnLst/>
            <a:rect l="l" t="t" r="r" b="b"/>
            <a:pathLst>
              <a:path w="346075" h="376554">
                <a:moveTo>
                  <a:pt x="0" y="0"/>
                </a:moveTo>
                <a:lnTo>
                  <a:pt x="0" y="376427"/>
                </a:lnTo>
                <a:lnTo>
                  <a:pt x="345948" y="376427"/>
                </a:lnTo>
                <a:lnTo>
                  <a:pt x="345948" y="0"/>
                </a:lnTo>
                <a:lnTo>
                  <a:pt x="0" y="0"/>
                </a:lnTo>
                <a:close/>
              </a:path>
            </a:pathLst>
          </a:custGeom>
          <a:ln w="9525">
            <a:solidFill>
              <a:srgbClr val="000000"/>
            </a:solidFill>
          </a:ln>
        </p:spPr>
        <p:txBody>
          <a:bodyPr wrap="square" lIns="0" tIns="0" rIns="0" bIns="0" rtlCol="0"/>
          <a:lstStyle/>
          <a:p>
            <a:endParaRPr/>
          </a:p>
        </p:txBody>
      </p:sp>
      <p:sp>
        <p:nvSpPr>
          <p:cNvPr id="72" name="object 72"/>
          <p:cNvSpPr txBox="1"/>
          <p:nvPr/>
        </p:nvSpPr>
        <p:spPr>
          <a:xfrm>
            <a:off x="2744857" y="4530344"/>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B</a:t>
            </a:r>
            <a:endParaRPr sz="1800">
              <a:latin typeface="Arial MT"/>
              <a:cs typeface="Arial MT"/>
            </a:endParaRPr>
          </a:p>
        </p:txBody>
      </p:sp>
      <p:grpSp>
        <p:nvGrpSpPr>
          <p:cNvPr id="73" name="object 73"/>
          <p:cNvGrpSpPr/>
          <p:nvPr/>
        </p:nvGrpSpPr>
        <p:grpSpPr>
          <a:xfrm>
            <a:off x="2556205" y="3965257"/>
            <a:ext cx="1852295" cy="1652905"/>
            <a:chOff x="2556205" y="3965257"/>
            <a:chExt cx="1852295" cy="1652905"/>
          </a:xfrm>
        </p:grpSpPr>
        <p:sp>
          <p:nvSpPr>
            <p:cNvPr id="74" name="object 74"/>
            <p:cNvSpPr/>
            <p:nvPr/>
          </p:nvSpPr>
          <p:spPr>
            <a:xfrm>
              <a:off x="2560967" y="3970020"/>
              <a:ext cx="847725" cy="268605"/>
            </a:xfrm>
            <a:custGeom>
              <a:avLst/>
              <a:gdLst/>
              <a:ahLst/>
              <a:cxnLst/>
              <a:rect l="l" t="t" r="r" b="b"/>
              <a:pathLst>
                <a:path w="847725" h="268604">
                  <a:moveTo>
                    <a:pt x="0" y="0"/>
                  </a:moveTo>
                  <a:lnTo>
                    <a:pt x="0" y="268224"/>
                  </a:lnTo>
                  <a:lnTo>
                    <a:pt x="847343" y="268224"/>
                  </a:lnTo>
                  <a:lnTo>
                    <a:pt x="847343" y="0"/>
                  </a:lnTo>
                  <a:lnTo>
                    <a:pt x="0" y="0"/>
                  </a:lnTo>
                  <a:close/>
                </a:path>
              </a:pathLst>
            </a:custGeom>
            <a:ln w="9525">
              <a:solidFill>
                <a:srgbClr val="000000"/>
              </a:solidFill>
            </a:ln>
          </p:spPr>
          <p:txBody>
            <a:bodyPr wrap="square" lIns="0" tIns="0" rIns="0" bIns="0" rtlCol="0"/>
            <a:lstStyle/>
            <a:p>
              <a:endParaRPr/>
            </a:p>
          </p:txBody>
        </p:sp>
        <p:sp>
          <p:nvSpPr>
            <p:cNvPr id="75" name="object 75"/>
            <p:cNvSpPr/>
            <p:nvPr/>
          </p:nvSpPr>
          <p:spPr>
            <a:xfrm>
              <a:off x="3822839" y="5243322"/>
              <a:ext cx="581025" cy="369570"/>
            </a:xfrm>
            <a:custGeom>
              <a:avLst/>
              <a:gdLst/>
              <a:ahLst/>
              <a:cxnLst/>
              <a:rect l="l" t="t" r="r" b="b"/>
              <a:pathLst>
                <a:path w="581025" h="369570">
                  <a:moveTo>
                    <a:pt x="290322" y="0"/>
                  </a:moveTo>
                  <a:lnTo>
                    <a:pt x="231903" y="3768"/>
                  </a:lnTo>
                  <a:lnTo>
                    <a:pt x="177450" y="14573"/>
                  </a:lnTo>
                  <a:lnTo>
                    <a:pt x="128141" y="31664"/>
                  </a:lnTo>
                  <a:lnTo>
                    <a:pt x="85153" y="54292"/>
                  </a:lnTo>
                  <a:lnTo>
                    <a:pt x="49666" y="81706"/>
                  </a:lnTo>
                  <a:lnTo>
                    <a:pt x="22860" y="113157"/>
                  </a:lnTo>
                  <a:lnTo>
                    <a:pt x="5911" y="147893"/>
                  </a:lnTo>
                  <a:lnTo>
                    <a:pt x="0" y="185166"/>
                  </a:lnTo>
                  <a:lnTo>
                    <a:pt x="5911" y="222405"/>
                  </a:lnTo>
                  <a:lnTo>
                    <a:pt x="22860" y="257055"/>
                  </a:lnTo>
                  <a:lnTo>
                    <a:pt x="49666" y="288384"/>
                  </a:lnTo>
                  <a:lnTo>
                    <a:pt x="85153" y="315658"/>
                  </a:lnTo>
                  <a:lnTo>
                    <a:pt x="128141" y="338146"/>
                  </a:lnTo>
                  <a:lnTo>
                    <a:pt x="177450" y="355115"/>
                  </a:lnTo>
                  <a:lnTo>
                    <a:pt x="231903" y="365834"/>
                  </a:lnTo>
                  <a:lnTo>
                    <a:pt x="290322" y="369570"/>
                  </a:lnTo>
                  <a:lnTo>
                    <a:pt x="348958" y="365834"/>
                  </a:lnTo>
                  <a:lnTo>
                    <a:pt x="403514" y="355115"/>
                  </a:lnTo>
                  <a:lnTo>
                    <a:pt x="452837" y="338146"/>
                  </a:lnTo>
                  <a:lnTo>
                    <a:pt x="495776" y="315658"/>
                  </a:lnTo>
                  <a:lnTo>
                    <a:pt x="531177" y="288384"/>
                  </a:lnTo>
                  <a:lnTo>
                    <a:pt x="557891" y="257055"/>
                  </a:lnTo>
                  <a:lnTo>
                    <a:pt x="574763" y="222405"/>
                  </a:lnTo>
                  <a:lnTo>
                    <a:pt x="580644" y="185165"/>
                  </a:lnTo>
                  <a:lnTo>
                    <a:pt x="574763" y="147893"/>
                  </a:lnTo>
                  <a:lnTo>
                    <a:pt x="557891" y="113156"/>
                  </a:lnTo>
                  <a:lnTo>
                    <a:pt x="531177" y="81706"/>
                  </a:lnTo>
                  <a:lnTo>
                    <a:pt x="495776" y="54292"/>
                  </a:lnTo>
                  <a:lnTo>
                    <a:pt x="452837" y="31664"/>
                  </a:lnTo>
                  <a:lnTo>
                    <a:pt x="403514" y="14573"/>
                  </a:lnTo>
                  <a:lnTo>
                    <a:pt x="348958" y="3768"/>
                  </a:lnTo>
                  <a:lnTo>
                    <a:pt x="290322" y="0"/>
                  </a:lnTo>
                  <a:close/>
                </a:path>
              </a:pathLst>
            </a:custGeom>
            <a:ln w="9525">
              <a:solidFill>
                <a:srgbClr val="000000"/>
              </a:solidFill>
            </a:ln>
          </p:spPr>
          <p:txBody>
            <a:bodyPr wrap="square" lIns="0" tIns="0" rIns="0" bIns="0" rtlCol="0"/>
            <a:lstStyle/>
            <a:p>
              <a:endParaRPr/>
            </a:p>
          </p:txBody>
        </p:sp>
      </p:grpSp>
      <p:sp>
        <p:nvSpPr>
          <p:cNvPr id="76" name="object 76"/>
          <p:cNvSpPr txBox="1"/>
          <p:nvPr/>
        </p:nvSpPr>
        <p:spPr>
          <a:xfrm>
            <a:off x="4024255" y="5270245"/>
            <a:ext cx="1905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a:t>
            </a:r>
            <a:endParaRPr sz="1800">
              <a:latin typeface="Arial MT"/>
              <a:cs typeface="Arial MT"/>
            </a:endParaRPr>
          </a:p>
        </p:txBody>
      </p:sp>
      <p:sp>
        <p:nvSpPr>
          <p:cNvPr id="77" name="object 77"/>
          <p:cNvSpPr/>
          <p:nvPr/>
        </p:nvSpPr>
        <p:spPr>
          <a:xfrm>
            <a:off x="4511687" y="5243321"/>
            <a:ext cx="581660" cy="369570"/>
          </a:xfrm>
          <a:custGeom>
            <a:avLst/>
            <a:gdLst/>
            <a:ahLst/>
            <a:cxnLst/>
            <a:rect l="l" t="t" r="r" b="b"/>
            <a:pathLst>
              <a:path w="581660" h="369570">
                <a:moveTo>
                  <a:pt x="290322" y="0"/>
                </a:moveTo>
                <a:lnTo>
                  <a:pt x="231903" y="3768"/>
                </a:lnTo>
                <a:lnTo>
                  <a:pt x="177450" y="14573"/>
                </a:lnTo>
                <a:lnTo>
                  <a:pt x="128141" y="31664"/>
                </a:lnTo>
                <a:lnTo>
                  <a:pt x="85153" y="54292"/>
                </a:lnTo>
                <a:lnTo>
                  <a:pt x="49666" y="81706"/>
                </a:lnTo>
                <a:lnTo>
                  <a:pt x="22860" y="113157"/>
                </a:lnTo>
                <a:lnTo>
                  <a:pt x="5911" y="147893"/>
                </a:lnTo>
                <a:lnTo>
                  <a:pt x="0" y="185166"/>
                </a:lnTo>
                <a:lnTo>
                  <a:pt x="5911" y="222405"/>
                </a:lnTo>
                <a:lnTo>
                  <a:pt x="22860" y="257055"/>
                </a:lnTo>
                <a:lnTo>
                  <a:pt x="49666" y="288384"/>
                </a:lnTo>
                <a:lnTo>
                  <a:pt x="85153" y="315658"/>
                </a:lnTo>
                <a:lnTo>
                  <a:pt x="128141" y="338146"/>
                </a:lnTo>
                <a:lnTo>
                  <a:pt x="177450" y="355115"/>
                </a:lnTo>
                <a:lnTo>
                  <a:pt x="231903" y="365834"/>
                </a:lnTo>
                <a:lnTo>
                  <a:pt x="290322" y="369570"/>
                </a:lnTo>
                <a:lnTo>
                  <a:pt x="348991" y="365834"/>
                </a:lnTo>
                <a:lnTo>
                  <a:pt x="403633" y="355115"/>
                </a:lnTo>
                <a:lnTo>
                  <a:pt x="453078" y="338146"/>
                </a:lnTo>
                <a:lnTo>
                  <a:pt x="496157" y="315658"/>
                </a:lnTo>
                <a:lnTo>
                  <a:pt x="531698" y="288384"/>
                </a:lnTo>
                <a:lnTo>
                  <a:pt x="558534" y="257055"/>
                </a:lnTo>
                <a:lnTo>
                  <a:pt x="575493" y="222405"/>
                </a:lnTo>
                <a:lnTo>
                  <a:pt x="581406" y="185165"/>
                </a:lnTo>
                <a:lnTo>
                  <a:pt x="575493" y="147893"/>
                </a:lnTo>
                <a:lnTo>
                  <a:pt x="558534" y="113156"/>
                </a:lnTo>
                <a:lnTo>
                  <a:pt x="531698" y="81706"/>
                </a:lnTo>
                <a:lnTo>
                  <a:pt x="496157" y="54292"/>
                </a:lnTo>
                <a:lnTo>
                  <a:pt x="453078" y="31664"/>
                </a:lnTo>
                <a:lnTo>
                  <a:pt x="403633" y="14573"/>
                </a:lnTo>
                <a:lnTo>
                  <a:pt x="348991" y="3768"/>
                </a:lnTo>
                <a:lnTo>
                  <a:pt x="290322" y="0"/>
                </a:lnTo>
                <a:close/>
              </a:path>
            </a:pathLst>
          </a:custGeom>
          <a:ln w="9525">
            <a:solidFill>
              <a:srgbClr val="000000"/>
            </a:solidFill>
          </a:ln>
        </p:spPr>
        <p:txBody>
          <a:bodyPr wrap="square" lIns="0" tIns="0" rIns="0" bIns="0" rtlCol="0"/>
          <a:lstStyle/>
          <a:p>
            <a:endParaRPr/>
          </a:p>
        </p:txBody>
      </p:sp>
      <p:sp>
        <p:nvSpPr>
          <p:cNvPr id="78" name="object 78"/>
          <p:cNvSpPr txBox="1"/>
          <p:nvPr/>
        </p:nvSpPr>
        <p:spPr>
          <a:xfrm>
            <a:off x="4713103" y="5270245"/>
            <a:ext cx="1905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a:t>
            </a:r>
            <a:endParaRPr sz="1800">
              <a:latin typeface="Arial MT"/>
              <a:cs typeface="Arial MT"/>
            </a:endParaRPr>
          </a:p>
        </p:txBody>
      </p:sp>
      <p:grpSp>
        <p:nvGrpSpPr>
          <p:cNvPr id="79" name="object 79"/>
          <p:cNvGrpSpPr/>
          <p:nvPr/>
        </p:nvGrpSpPr>
        <p:grpSpPr>
          <a:xfrm>
            <a:off x="1438351" y="4227385"/>
            <a:ext cx="3136900" cy="1082675"/>
            <a:chOff x="1438351" y="4227385"/>
            <a:chExt cx="3136900" cy="1082675"/>
          </a:xfrm>
        </p:grpSpPr>
        <p:sp>
          <p:nvSpPr>
            <p:cNvPr id="80" name="object 80"/>
            <p:cNvSpPr/>
            <p:nvPr/>
          </p:nvSpPr>
          <p:spPr>
            <a:xfrm>
              <a:off x="2001659" y="4232147"/>
              <a:ext cx="559435" cy="260350"/>
            </a:xfrm>
            <a:custGeom>
              <a:avLst/>
              <a:gdLst/>
              <a:ahLst/>
              <a:cxnLst/>
              <a:rect l="l" t="t" r="r" b="b"/>
              <a:pathLst>
                <a:path w="559435" h="260350">
                  <a:moveTo>
                    <a:pt x="559307" y="0"/>
                  </a:moveTo>
                  <a:lnTo>
                    <a:pt x="0" y="259842"/>
                  </a:lnTo>
                </a:path>
              </a:pathLst>
            </a:custGeom>
            <a:ln w="9525">
              <a:solidFill>
                <a:srgbClr val="000000"/>
              </a:solidFill>
            </a:ln>
          </p:spPr>
          <p:txBody>
            <a:bodyPr wrap="square" lIns="0" tIns="0" rIns="0" bIns="0" rtlCol="0"/>
            <a:lstStyle/>
            <a:p>
              <a:endParaRPr/>
            </a:p>
          </p:txBody>
        </p:sp>
        <p:sp>
          <p:nvSpPr>
            <p:cNvPr id="81" name="object 81"/>
            <p:cNvSpPr/>
            <p:nvPr/>
          </p:nvSpPr>
          <p:spPr>
            <a:xfrm>
              <a:off x="1443113" y="4878323"/>
              <a:ext cx="217170" cy="375920"/>
            </a:xfrm>
            <a:custGeom>
              <a:avLst/>
              <a:gdLst/>
              <a:ahLst/>
              <a:cxnLst/>
              <a:rect l="l" t="t" r="r" b="b"/>
              <a:pathLst>
                <a:path w="217169" h="375920">
                  <a:moveTo>
                    <a:pt x="217169" y="0"/>
                  </a:moveTo>
                  <a:lnTo>
                    <a:pt x="0" y="375666"/>
                  </a:lnTo>
                </a:path>
              </a:pathLst>
            </a:custGeom>
            <a:ln w="9525">
              <a:solidFill>
                <a:srgbClr val="000000"/>
              </a:solidFill>
            </a:ln>
          </p:spPr>
          <p:txBody>
            <a:bodyPr wrap="square" lIns="0" tIns="0" rIns="0" bIns="0" rtlCol="0"/>
            <a:lstStyle/>
            <a:p>
              <a:endParaRPr/>
            </a:p>
          </p:txBody>
        </p:sp>
        <p:sp>
          <p:nvSpPr>
            <p:cNvPr id="82" name="object 82"/>
            <p:cNvSpPr/>
            <p:nvPr/>
          </p:nvSpPr>
          <p:spPr>
            <a:xfrm>
              <a:off x="2016137" y="4869941"/>
              <a:ext cx="87630" cy="363855"/>
            </a:xfrm>
            <a:custGeom>
              <a:avLst/>
              <a:gdLst/>
              <a:ahLst/>
              <a:cxnLst/>
              <a:rect l="l" t="t" r="r" b="b"/>
              <a:pathLst>
                <a:path w="87630" h="363854">
                  <a:moveTo>
                    <a:pt x="0" y="0"/>
                  </a:moveTo>
                  <a:lnTo>
                    <a:pt x="87630" y="363473"/>
                  </a:lnTo>
                </a:path>
              </a:pathLst>
            </a:custGeom>
            <a:ln w="9525">
              <a:solidFill>
                <a:srgbClr val="000000"/>
              </a:solidFill>
            </a:ln>
          </p:spPr>
          <p:txBody>
            <a:bodyPr wrap="square" lIns="0" tIns="0" rIns="0" bIns="0" rtlCol="0"/>
            <a:lstStyle/>
            <a:p>
              <a:endParaRPr/>
            </a:p>
          </p:txBody>
        </p:sp>
        <p:sp>
          <p:nvSpPr>
            <p:cNvPr id="83" name="object 83"/>
            <p:cNvSpPr/>
            <p:nvPr/>
          </p:nvSpPr>
          <p:spPr>
            <a:xfrm>
              <a:off x="2749943" y="4869941"/>
              <a:ext cx="85725" cy="356235"/>
            </a:xfrm>
            <a:custGeom>
              <a:avLst/>
              <a:gdLst/>
              <a:ahLst/>
              <a:cxnLst/>
              <a:rect l="l" t="t" r="r" b="b"/>
              <a:pathLst>
                <a:path w="85725" h="356235">
                  <a:moveTo>
                    <a:pt x="85343" y="0"/>
                  </a:moveTo>
                  <a:lnTo>
                    <a:pt x="0" y="355853"/>
                  </a:lnTo>
                </a:path>
              </a:pathLst>
            </a:custGeom>
            <a:ln w="9524">
              <a:solidFill>
                <a:srgbClr val="000000"/>
              </a:solidFill>
            </a:ln>
          </p:spPr>
          <p:txBody>
            <a:bodyPr wrap="square" lIns="0" tIns="0" rIns="0" bIns="0" rtlCol="0"/>
            <a:lstStyle/>
            <a:p>
              <a:endParaRPr/>
            </a:p>
          </p:txBody>
        </p:sp>
        <p:sp>
          <p:nvSpPr>
            <p:cNvPr id="84" name="object 84"/>
            <p:cNvSpPr/>
            <p:nvPr/>
          </p:nvSpPr>
          <p:spPr>
            <a:xfrm>
              <a:off x="2922917" y="4246625"/>
              <a:ext cx="123825" cy="239395"/>
            </a:xfrm>
            <a:custGeom>
              <a:avLst/>
              <a:gdLst/>
              <a:ahLst/>
              <a:cxnLst/>
              <a:rect l="l" t="t" r="r" b="b"/>
              <a:pathLst>
                <a:path w="123825" h="239395">
                  <a:moveTo>
                    <a:pt x="123443" y="0"/>
                  </a:moveTo>
                  <a:lnTo>
                    <a:pt x="0" y="239268"/>
                  </a:lnTo>
                </a:path>
              </a:pathLst>
            </a:custGeom>
            <a:ln w="9525">
              <a:solidFill>
                <a:srgbClr val="000000"/>
              </a:solidFill>
            </a:ln>
          </p:spPr>
          <p:txBody>
            <a:bodyPr wrap="square" lIns="0" tIns="0" rIns="0" bIns="0" rtlCol="0"/>
            <a:lstStyle/>
            <a:p>
              <a:endParaRPr/>
            </a:p>
          </p:txBody>
        </p:sp>
        <p:sp>
          <p:nvSpPr>
            <p:cNvPr id="85" name="object 85"/>
            <p:cNvSpPr/>
            <p:nvPr/>
          </p:nvSpPr>
          <p:spPr>
            <a:xfrm>
              <a:off x="3503561" y="4878323"/>
              <a:ext cx="218440" cy="375920"/>
            </a:xfrm>
            <a:custGeom>
              <a:avLst/>
              <a:gdLst/>
              <a:ahLst/>
              <a:cxnLst/>
              <a:rect l="l" t="t" r="r" b="b"/>
              <a:pathLst>
                <a:path w="218439" h="375920">
                  <a:moveTo>
                    <a:pt x="217931" y="0"/>
                  </a:moveTo>
                  <a:lnTo>
                    <a:pt x="0" y="375666"/>
                  </a:lnTo>
                </a:path>
              </a:pathLst>
            </a:custGeom>
            <a:ln w="9525">
              <a:solidFill>
                <a:srgbClr val="000000"/>
              </a:solidFill>
            </a:ln>
          </p:spPr>
          <p:txBody>
            <a:bodyPr wrap="square" lIns="0" tIns="0" rIns="0" bIns="0" rtlCol="0"/>
            <a:lstStyle/>
            <a:p>
              <a:endParaRPr/>
            </a:p>
          </p:txBody>
        </p:sp>
        <p:sp>
          <p:nvSpPr>
            <p:cNvPr id="86" name="object 86"/>
            <p:cNvSpPr/>
            <p:nvPr/>
          </p:nvSpPr>
          <p:spPr>
            <a:xfrm>
              <a:off x="3837317" y="4869941"/>
              <a:ext cx="123825" cy="398780"/>
            </a:xfrm>
            <a:custGeom>
              <a:avLst/>
              <a:gdLst/>
              <a:ahLst/>
              <a:cxnLst/>
              <a:rect l="l" t="t" r="r" b="b"/>
              <a:pathLst>
                <a:path w="123825" h="398779">
                  <a:moveTo>
                    <a:pt x="0" y="0"/>
                  </a:moveTo>
                  <a:lnTo>
                    <a:pt x="123444" y="398525"/>
                  </a:lnTo>
                </a:path>
              </a:pathLst>
            </a:custGeom>
            <a:ln w="9525">
              <a:solidFill>
                <a:srgbClr val="000000"/>
              </a:solidFill>
            </a:ln>
          </p:spPr>
          <p:txBody>
            <a:bodyPr wrap="square" lIns="0" tIns="0" rIns="0" bIns="0" rtlCol="0"/>
            <a:lstStyle/>
            <a:p>
              <a:endParaRPr/>
            </a:p>
          </p:txBody>
        </p:sp>
        <p:sp>
          <p:nvSpPr>
            <p:cNvPr id="87" name="object 87"/>
            <p:cNvSpPr/>
            <p:nvPr/>
          </p:nvSpPr>
          <p:spPr>
            <a:xfrm>
              <a:off x="4011815" y="4869941"/>
              <a:ext cx="558800" cy="435609"/>
            </a:xfrm>
            <a:custGeom>
              <a:avLst/>
              <a:gdLst/>
              <a:ahLst/>
              <a:cxnLst/>
              <a:rect l="l" t="t" r="r" b="b"/>
              <a:pathLst>
                <a:path w="558800" h="435610">
                  <a:moveTo>
                    <a:pt x="0" y="0"/>
                  </a:moveTo>
                  <a:lnTo>
                    <a:pt x="558546" y="435101"/>
                  </a:lnTo>
                </a:path>
              </a:pathLst>
            </a:custGeom>
            <a:ln w="9525">
              <a:solidFill>
                <a:srgbClr val="000000"/>
              </a:solidFill>
            </a:ln>
          </p:spPr>
          <p:txBody>
            <a:bodyPr wrap="square" lIns="0" tIns="0" rIns="0" bIns="0" rtlCol="0"/>
            <a:lstStyle/>
            <a:p>
              <a:endParaRPr/>
            </a:p>
          </p:txBody>
        </p:sp>
        <p:sp>
          <p:nvSpPr>
            <p:cNvPr id="88" name="object 88"/>
            <p:cNvSpPr/>
            <p:nvPr/>
          </p:nvSpPr>
          <p:spPr>
            <a:xfrm>
              <a:off x="3408311" y="4232147"/>
              <a:ext cx="247650" cy="260350"/>
            </a:xfrm>
            <a:custGeom>
              <a:avLst/>
              <a:gdLst/>
              <a:ahLst/>
              <a:cxnLst/>
              <a:rect l="l" t="t" r="r" b="b"/>
              <a:pathLst>
                <a:path w="247650" h="260350">
                  <a:moveTo>
                    <a:pt x="0" y="0"/>
                  </a:moveTo>
                  <a:lnTo>
                    <a:pt x="247650" y="259842"/>
                  </a:lnTo>
                </a:path>
              </a:pathLst>
            </a:custGeom>
            <a:ln w="9525">
              <a:solidFill>
                <a:srgbClr val="000000"/>
              </a:solidFill>
            </a:ln>
          </p:spPr>
          <p:txBody>
            <a:bodyPr wrap="square" lIns="0" tIns="0" rIns="0" bIns="0" rtlCol="0"/>
            <a:lstStyle/>
            <a:p>
              <a:endParaRPr/>
            </a:p>
          </p:txBody>
        </p:sp>
      </p:grpSp>
      <p:sp>
        <p:nvSpPr>
          <p:cNvPr id="89" name="object 89"/>
          <p:cNvSpPr txBox="1"/>
          <p:nvPr/>
        </p:nvSpPr>
        <p:spPr>
          <a:xfrm>
            <a:off x="1723777" y="5270245"/>
            <a:ext cx="2226310" cy="1022350"/>
          </a:xfrm>
          <a:prstGeom prst="rect">
            <a:avLst/>
          </a:prstGeom>
        </p:spPr>
        <p:txBody>
          <a:bodyPr vert="horz" wrap="square" lIns="0" tIns="12700" rIns="0" bIns="0" rtlCol="0">
            <a:spAutoFit/>
          </a:bodyPr>
          <a:lstStyle/>
          <a:p>
            <a:pPr marL="249554">
              <a:lnSpc>
                <a:spcPct val="100000"/>
              </a:lnSpc>
              <a:spcBef>
                <a:spcPts val="100"/>
              </a:spcBef>
              <a:tabLst>
                <a:tab pos="936625" algn="l"/>
                <a:tab pos="1625600" algn="l"/>
              </a:tabLst>
            </a:pPr>
            <a:r>
              <a:rPr sz="1800" dirty="0">
                <a:latin typeface="Arial MT"/>
                <a:cs typeface="Arial MT"/>
              </a:rPr>
              <a:t>A	B	</a:t>
            </a:r>
            <a:r>
              <a:rPr sz="1800" spc="-5" dirty="0">
                <a:latin typeface="Arial MT"/>
                <a:cs typeface="Arial MT"/>
              </a:rPr>
              <a:t>C</a:t>
            </a:r>
            <a:endParaRPr sz="1800">
              <a:latin typeface="Arial MT"/>
              <a:cs typeface="Arial MT"/>
            </a:endParaRPr>
          </a:p>
          <a:p>
            <a:pPr>
              <a:lnSpc>
                <a:spcPct val="100000"/>
              </a:lnSpc>
              <a:spcBef>
                <a:spcPts val="25"/>
              </a:spcBef>
            </a:pPr>
            <a:endParaRPr sz="2000">
              <a:latin typeface="Arial MT"/>
              <a:cs typeface="Arial MT"/>
            </a:endParaRPr>
          </a:p>
          <a:p>
            <a:pPr marL="772160" marR="5080" indent="-760095">
              <a:lnSpc>
                <a:spcPct val="100000"/>
              </a:lnSpc>
            </a:pPr>
            <a:r>
              <a:rPr sz="1400" dirty="0">
                <a:latin typeface="Times New Roman"/>
                <a:cs typeface="Times New Roman"/>
              </a:rPr>
              <a:t>Chaque </a:t>
            </a:r>
            <a:r>
              <a:rPr sz="1400" spc="-5" dirty="0">
                <a:latin typeface="Times New Roman"/>
                <a:cs typeface="Times New Roman"/>
              </a:rPr>
              <a:t>utilisateur possède son </a:t>
            </a:r>
            <a:r>
              <a:rPr sz="1400" spc="-335" dirty="0">
                <a:latin typeface="Times New Roman"/>
                <a:cs typeface="Times New Roman"/>
              </a:rPr>
              <a:t> </a:t>
            </a:r>
            <a:r>
              <a:rPr sz="1400" spc="-5" dirty="0">
                <a:latin typeface="Times New Roman"/>
                <a:cs typeface="Times New Roman"/>
              </a:rPr>
              <a:t>catalogue</a:t>
            </a:r>
            <a:endParaRPr sz="1400">
              <a:latin typeface="Times New Roman"/>
              <a:cs typeface="Times New Roman"/>
            </a:endParaRPr>
          </a:p>
        </p:txBody>
      </p:sp>
      <p:sp>
        <p:nvSpPr>
          <p:cNvPr id="91" name="object 91"/>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29</a:t>
            </a:fld>
            <a:endParaRPr dirty="0"/>
          </a:p>
        </p:txBody>
      </p:sp>
      <p:sp>
        <p:nvSpPr>
          <p:cNvPr id="90" name="object 90"/>
          <p:cNvSpPr txBox="1"/>
          <p:nvPr/>
        </p:nvSpPr>
        <p:spPr>
          <a:xfrm>
            <a:off x="1311535" y="708913"/>
            <a:ext cx="5761990" cy="635635"/>
          </a:xfrm>
          <a:prstGeom prst="rect">
            <a:avLst/>
          </a:prstGeom>
        </p:spPr>
        <p:txBody>
          <a:bodyPr vert="horz" wrap="square" lIns="0" tIns="12700" rIns="0" bIns="0" rtlCol="0">
            <a:spAutoFit/>
          </a:bodyPr>
          <a:lstStyle/>
          <a:p>
            <a:pPr marL="12700">
              <a:lnSpc>
                <a:spcPct val="100000"/>
              </a:lnSpc>
              <a:spcBef>
                <a:spcPts val="100"/>
              </a:spcBef>
            </a:pPr>
            <a:r>
              <a:rPr sz="4000" spc="-204" dirty="0">
                <a:latin typeface="Trebuchet MS"/>
                <a:cs typeface="Trebuchet MS"/>
              </a:rPr>
              <a:t>Architectures</a:t>
            </a:r>
            <a:r>
              <a:rPr sz="4000" spc="-375" dirty="0">
                <a:latin typeface="Trebuchet MS"/>
                <a:cs typeface="Trebuchet MS"/>
              </a:rPr>
              <a:t> </a:t>
            </a:r>
            <a:r>
              <a:rPr sz="4000" spc="-165" dirty="0">
                <a:latin typeface="Trebuchet MS"/>
                <a:cs typeface="Trebuchet MS"/>
              </a:rPr>
              <a:t>de</a:t>
            </a:r>
            <a:r>
              <a:rPr sz="4000" spc="-375" dirty="0">
                <a:latin typeface="Trebuchet MS"/>
                <a:cs typeface="Trebuchet MS"/>
              </a:rPr>
              <a:t> </a:t>
            </a:r>
            <a:r>
              <a:rPr sz="4000" spc="-160" dirty="0">
                <a:latin typeface="Trebuchet MS"/>
                <a:cs typeface="Trebuchet MS"/>
              </a:rPr>
              <a:t>Catalogues</a:t>
            </a:r>
            <a:endParaRPr sz="4000">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2567305" cy="635635"/>
          </a:xfrm>
          <a:prstGeom prst="rect">
            <a:avLst/>
          </a:prstGeom>
        </p:spPr>
        <p:txBody>
          <a:bodyPr vert="horz" wrap="square" lIns="0" tIns="12700" rIns="0" bIns="0" rtlCol="0">
            <a:spAutoFit/>
          </a:bodyPr>
          <a:lstStyle/>
          <a:p>
            <a:pPr marL="12700">
              <a:lnSpc>
                <a:spcPct val="100000"/>
              </a:lnSpc>
              <a:spcBef>
                <a:spcPts val="100"/>
              </a:spcBef>
            </a:pPr>
            <a:r>
              <a:rPr lang="en-GB" sz="4000" spc="-175" dirty="0" err="1">
                <a:solidFill>
                  <a:srgbClr val="000000"/>
                </a:solidFill>
              </a:rPr>
              <a:t>Définitions</a:t>
            </a:r>
            <a:r>
              <a:rPr lang="en-GB" sz="4000" spc="-175" dirty="0">
                <a:solidFill>
                  <a:srgbClr val="000000"/>
                </a:solidFill>
              </a:rPr>
              <a:t> :</a:t>
            </a:r>
            <a:endParaRPr sz="4000" dirty="0"/>
          </a:p>
        </p:txBody>
      </p:sp>
      <p:sp>
        <p:nvSpPr>
          <p:cNvPr id="6" name="object 6"/>
          <p:cNvSpPr txBox="1">
            <a:spLocks noGrp="1"/>
          </p:cNvSpPr>
          <p:nvPr>
            <p:ph type="sldNum" sz="quarter" idx="12"/>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3</a:t>
            </a:fld>
            <a:endParaRPr dirty="0"/>
          </a:p>
        </p:txBody>
      </p:sp>
      <p:sp>
        <p:nvSpPr>
          <p:cNvPr id="4" name="object 4"/>
          <p:cNvSpPr txBox="1"/>
          <p:nvPr/>
        </p:nvSpPr>
        <p:spPr>
          <a:xfrm>
            <a:off x="1536700" y="2257425"/>
            <a:ext cx="8546719" cy="4128694"/>
          </a:xfrm>
          <a:prstGeom prst="rect">
            <a:avLst/>
          </a:prstGeom>
        </p:spPr>
        <p:txBody>
          <a:bodyPr vert="horz" wrap="square" lIns="0" tIns="12065" rIns="0" bIns="0" rtlCol="0">
            <a:spAutoFit/>
          </a:bodyPr>
          <a:lstStyle/>
          <a:p>
            <a:pPr marL="469900" lvl="1">
              <a:spcBef>
                <a:spcPts val="95"/>
              </a:spcBef>
            </a:pPr>
            <a:r>
              <a:rPr lang="fr-FR" sz="2000" b="1" spc="-150" dirty="0">
                <a:latin typeface="Trebuchet MS"/>
              </a:rPr>
              <a:t>En informatique, le stockage désigne le moyen ou l'endroit où les données sont conservées sous forme électromagnétique ou optique, afin d'être ensuite mise à la disposition d'un processeur. </a:t>
            </a:r>
          </a:p>
          <a:p>
            <a:pPr marL="469900" lvl="1">
              <a:spcBef>
                <a:spcPts val="95"/>
              </a:spcBef>
            </a:pPr>
            <a:r>
              <a:rPr lang="fr-FR" sz="2000" b="1" spc="-150" dirty="0">
                <a:latin typeface="Trebuchet MS"/>
                <a:cs typeface="Trebuchet MS"/>
              </a:rPr>
              <a:t>.</a:t>
            </a:r>
          </a:p>
          <a:p>
            <a:pPr marL="812800" lvl="1" indent="-342900">
              <a:spcBef>
                <a:spcPts val="95"/>
              </a:spcBef>
              <a:buFont typeface="Wingdings" panose="05000000000000000000" pitchFamily="2" charset="2"/>
              <a:buChar char="q"/>
            </a:pPr>
            <a:r>
              <a:rPr lang="en-GB" sz="2000" b="1" spc="-150" dirty="0" err="1">
                <a:latin typeface="Trebuchet MS"/>
              </a:rPr>
              <a:t>Plusieurs</a:t>
            </a:r>
            <a:r>
              <a:rPr lang="en-GB" sz="2000" b="1" spc="-150" dirty="0">
                <a:latin typeface="Trebuchet MS"/>
              </a:rPr>
              <a:t> type de </a:t>
            </a:r>
            <a:r>
              <a:rPr lang="en-GB" sz="2000" b="1" spc="-150" dirty="0" err="1">
                <a:latin typeface="Trebuchet MS"/>
              </a:rPr>
              <a:t>périphérique</a:t>
            </a:r>
            <a:r>
              <a:rPr lang="en-GB" sz="2000" b="1" spc="-150" dirty="0">
                <a:latin typeface="Trebuchet MS"/>
              </a:rPr>
              <a:t> de stockage: </a:t>
            </a:r>
          </a:p>
          <a:p>
            <a:pPr marL="469900" lvl="1">
              <a:spcBef>
                <a:spcPts val="95"/>
              </a:spcBef>
            </a:pPr>
            <a:endParaRPr lang="en-GB" sz="2000" b="1" spc="-150" dirty="0">
              <a:latin typeface="Trebuchet MS"/>
            </a:endParaRPr>
          </a:p>
          <a:p>
            <a:pPr marL="469900" lvl="1">
              <a:spcBef>
                <a:spcPts val="95"/>
              </a:spcBef>
            </a:pPr>
            <a:r>
              <a:rPr lang="en-GB" sz="2000" b="1" spc="-150" dirty="0">
                <a:latin typeface="Trebuchet MS"/>
              </a:rPr>
              <a:t>– DAS (Direct Access Storage) </a:t>
            </a:r>
          </a:p>
          <a:p>
            <a:pPr marL="469900" lvl="1">
              <a:spcBef>
                <a:spcPts val="95"/>
              </a:spcBef>
            </a:pPr>
            <a:r>
              <a:rPr lang="en-GB" sz="2000" b="1" spc="-150" dirty="0">
                <a:latin typeface="Trebuchet MS"/>
              </a:rPr>
              <a:t>– NAS (Network attached Storage)</a:t>
            </a:r>
          </a:p>
          <a:p>
            <a:pPr marL="469900" lvl="1">
              <a:spcBef>
                <a:spcPts val="95"/>
              </a:spcBef>
            </a:pPr>
            <a:r>
              <a:rPr lang="en-GB" sz="2000" b="1" spc="-150" dirty="0">
                <a:latin typeface="Trebuchet MS"/>
              </a:rPr>
              <a:t>	 • </a:t>
            </a:r>
            <a:r>
              <a:rPr lang="en-GB" sz="2000" b="1" spc="-150" dirty="0" err="1">
                <a:latin typeface="Trebuchet MS"/>
              </a:rPr>
              <a:t>C’est</a:t>
            </a:r>
            <a:r>
              <a:rPr lang="en-GB" sz="2000" b="1" spc="-150" dirty="0">
                <a:latin typeface="Trebuchet MS"/>
              </a:rPr>
              <a:t> un </a:t>
            </a:r>
            <a:r>
              <a:rPr lang="en-GB" sz="2000" b="1" spc="-150" dirty="0" err="1">
                <a:latin typeface="Trebuchet MS"/>
              </a:rPr>
              <a:t>périphérique</a:t>
            </a:r>
            <a:r>
              <a:rPr lang="en-GB" sz="2000" b="1" spc="-150" dirty="0">
                <a:latin typeface="Trebuchet MS"/>
              </a:rPr>
              <a:t> de stockage de </a:t>
            </a:r>
            <a:r>
              <a:rPr lang="en-GB" sz="2000" b="1" spc="-150" dirty="0" err="1">
                <a:latin typeface="Trebuchet MS"/>
              </a:rPr>
              <a:t>fichiers</a:t>
            </a:r>
            <a:r>
              <a:rPr lang="en-GB" sz="2000" b="1" spc="-150" dirty="0">
                <a:latin typeface="Trebuchet MS"/>
              </a:rPr>
              <a:t> sur le </a:t>
            </a:r>
            <a:r>
              <a:rPr lang="en-GB" sz="2000" b="1" spc="-150" dirty="0" err="1">
                <a:latin typeface="Trebuchet MS"/>
              </a:rPr>
              <a:t>réseau</a:t>
            </a:r>
            <a:endParaRPr lang="en-GB" sz="2000" b="1" spc="-150" dirty="0">
              <a:latin typeface="Trebuchet MS"/>
            </a:endParaRPr>
          </a:p>
          <a:p>
            <a:pPr marL="469900" lvl="1">
              <a:spcBef>
                <a:spcPts val="95"/>
              </a:spcBef>
            </a:pPr>
            <a:r>
              <a:rPr lang="en-GB" sz="2000" b="1" spc="-150" dirty="0">
                <a:latin typeface="Trebuchet MS"/>
              </a:rPr>
              <a:t> – SAN (Storage Area Network)</a:t>
            </a:r>
          </a:p>
          <a:p>
            <a:pPr marL="469900" lvl="1">
              <a:spcBef>
                <a:spcPts val="95"/>
              </a:spcBef>
            </a:pPr>
            <a:r>
              <a:rPr lang="en-GB" sz="2000" b="1" spc="-150" dirty="0">
                <a:latin typeface="Trebuchet MS"/>
              </a:rPr>
              <a:t>	 • </a:t>
            </a:r>
            <a:r>
              <a:rPr lang="en-GB" sz="2000" b="1" spc="-150" dirty="0" err="1">
                <a:latin typeface="Trebuchet MS"/>
              </a:rPr>
              <a:t>C’est</a:t>
            </a:r>
            <a:r>
              <a:rPr lang="en-GB" sz="2000" b="1" spc="-150" dirty="0">
                <a:latin typeface="Trebuchet MS"/>
              </a:rPr>
              <a:t> un </a:t>
            </a:r>
            <a:r>
              <a:rPr lang="en-GB" sz="2000" b="1" spc="-150" dirty="0" err="1">
                <a:latin typeface="Trebuchet MS"/>
              </a:rPr>
              <a:t>réseau</a:t>
            </a:r>
            <a:r>
              <a:rPr lang="en-GB" sz="2000" b="1" spc="-150" dirty="0">
                <a:latin typeface="Trebuchet MS"/>
              </a:rPr>
              <a:t> pour </a:t>
            </a:r>
            <a:r>
              <a:rPr lang="en-GB" sz="2000" b="1" spc="-150" dirty="0" err="1">
                <a:latin typeface="Trebuchet MS"/>
              </a:rPr>
              <a:t>l’interconnexion</a:t>
            </a:r>
            <a:r>
              <a:rPr lang="en-GB" sz="2000" b="1" spc="-150" dirty="0">
                <a:latin typeface="Trebuchet MS"/>
              </a:rPr>
              <a:t> de </a:t>
            </a:r>
            <a:r>
              <a:rPr lang="en-GB" sz="2000" b="1" spc="-150" dirty="0" err="1">
                <a:latin typeface="Trebuchet MS"/>
              </a:rPr>
              <a:t>ressources</a:t>
            </a:r>
            <a:r>
              <a:rPr lang="en-GB" sz="2000" b="1" spc="-150" dirty="0">
                <a:latin typeface="Trebuchet MS"/>
              </a:rPr>
              <a:t> de stockage </a:t>
            </a:r>
            <a:r>
              <a:rPr lang="en-GB" sz="2000" b="1" spc="-150" dirty="0" err="1">
                <a:latin typeface="Trebuchet MS"/>
              </a:rPr>
              <a:t>en</a:t>
            </a:r>
            <a:r>
              <a:rPr lang="en-GB" sz="2000" b="1" spc="-150" dirty="0">
                <a:latin typeface="Trebuchet MS"/>
              </a:rPr>
              <a:t> mode bloc </a:t>
            </a:r>
          </a:p>
          <a:p>
            <a:pPr marL="469900" lvl="1">
              <a:spcBef>
                <a:spcPts val="95"/>
              </a:spcBef>
            </a:pPr>
            <a:r>
              <a:rPr lang="en-GB" sz="2000" b="1" spc="-150" dirty="0">
                <a:latin typeface="Trebuchet MS"/>
              </a:rPr>
              <a:t>– Cloud platform </a:t>
            </a:r>
            <a:r>
              <a:rPr lang="en-GB" sz="2000" b="1" spc="-150" dirty="0" err="1">
                <a:latin typeface="Trebuchet MS"/>
              </a:rPr>
              <a:t>comme</a:t>
            </a:r>
            <a:r>
              <a:rPr lang="en-GB" sz="2000" b="1" spc="-150" dirty="0">
                <a:latin typeface="Trebuchet MS"/>
              </a:rPr>
              <a:t> Google cloud, Microsoft azure etc…</a:t>
            </a:r>
            <a:endParaRPr lang="fr-FR" sz="2000" b="1" spc="-150" dirty="0">
              <a:latin typeface="Trebuchet MS"/>
            </a:endParaRPr>
          </a:p>
        </p:txBody>
      </p:sp>
      <p:sp>
        <p:nvSpPr>
          <p:cNvPr id="8" name="ZoneTexte 7">
            <a:extLst>
              <a:ext uri="{FF2B5EF4-FFF2-40B4-BE49-F238E27FC236}">
                <a16:creationId xmlns:a16="http://schemas.microsoft.com/office/drawing/2014/main" id="{8B670B9D-3B02-4A14-A3B2-2BD99E7C1D0B}"/>
              </a:ext>
            </a:extLst>
          </p:cNvPr>
          <p:cNvSpPr txBox="1"/>
          <p:nvPr/>
        </p:nvSpPr>
        <p:spPr>
          <a:xfrm>
            <a:off x="1324235" y="1724025"/>
            <a:ext cx="5349240" cy="400110"/>
          </a:xfrm>
          <a:prstGeom prst="rect">
            <a:avLst/>
          </a:prstGeom>
          <a:noFill/>
        </p:spPr>
        <p:txBody>
          <a:bodyPr wrap="square">
            <a:spAutoFit/>
          </a:bodyPr>
          <a:lstStyle/>
          <a:p>
            <a:pPr marL="342900" indent="-342900">
              <a:buFont typeface="Wingdings" panose="05000000000000000000" pitchFamily="2" charset="2"/>
              <a:buChar char="v"/>
            </a:pPr>
            <a:r>
              <a:rPr lang="fr-FR" sz="2000" b="1" spc="-150" dirty="0">
                <a:latin typeface="Trebuchet MS"/>
              </a:rPr>
              <a:t>LE STOCKAGE :</a:t>
            </a:r>
            <a:endParaRPr lang="en-GB" sz="2000" dirty="0"/>
          </a:p>
        </p:txBody>
      </p:sp>
    </p:spTree>
    <p:extLst>
      <p:ext uri="{BB962C8B-B14F-4D97-AF65-F5344CB8AC3E}">
        <p14:creationId xmlns:p14="http://schemas.microsoft.com/office/powerpoint/2010/main" val="2781855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5403799" y="1538287"/>
          <a:ext cx="574675" cy="1474468"/>
        </p:xfrm>
        <a:graphic>
          <a:graphicData uri="http://schemas.openxmlformats.org/drawingml/2006/table">
            <a:tbl>
              <a:tblPr firstRow="1" bandRow="1">
                <a:tableStyleId>{2D5ABB26-0587-4C30-8999-92F81FD0307C}</a:tableStyleId>
              </a:tblPr>
              <a:tblGrid>
                <a:gridCol w="574675">
                  <a:extLst>
                    <a:ext uri="{9D8B030D-6E8A-4147-A177-3AD203B41FA5}">
                      <a16:colId xmlns:a16="http://schemas.microsoft.com/office/drawing/2014/main" val="20000"/>
                    </a:ext>
                  </a:extLst>
                </a:gridCol>
              </a:tblGrid>
              <a:tr h="353567">
                <a:tc>
                  <a:txBody>
                    <a:bodyPr/>
                    <a:lstStyle/>
                    <a:p>
                      <a:pPr marL="96520">
                        <a:lnSpc>
                          <a:spcPct val="100000"/>
                        </a:lnSpc>
                        <a:spcBef>
                          <a:spcPts val="345"/>
                        </a:spcBef>
                      </a:pPr>
                      <a:r>
                        <a:rPr sz="1800" spc="-5" dirty="0">
                          <a:latin typeface="Arial MT"/>
                          <a:cs typeface="Arial MT"/>
                        </a:rPr>
                        <a:t>bin</a:t>
                      </a:r>
                      <a:endParaRPr sz="1800">
                        <a:latin typeface="Arial MT"/>
                        <a:cs typeface="Arial MT"/>
                      </a:endParaRPr>
                    </a:p>
                  </a:txBody>
                  <a:tcPr marL="0" marR="0" marT="43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66700">
                <a:tc>
                  <a:txBody>
                    <a:bodyPr/>
                    <a:lstStyle/>
                    <a:p>
                      <a:pPr marL="96520">
                        <a:lnSpc>
                          <a:spcPts val="1885"/>
                        </a:lnSpc>
                      </a:pPr>
                      <a:r>
                        <a:rPr sz="1800" spc="-5" dirty="0">
                          <a:latin typeface="Arial MT"/>
                          <a:cs typeface="Arial MT"/>
                        </a:rPr>
                        <a:t>etc</a:t>
                      </a:r>
                      <a:endParaRPr sz="1800">
                        <a:latin typeface="Arial MT"/>
                        <a:cs typeface="Arial MT"/>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266700">
                <a:tc>
                  <a:txBody>
                    <a:bodyPr/>
                    <a:lstStyle/>
                    <a:p>
                      <a:pPr marL="96520">
                        <a:lnSpc>
                          <a:spcPts val="1950"/>
                        </a:lnSpc>
                      </a:pPr>
                      <a:r>
                        <a:rPr sz="1800" spc="-5" dirty="0">
                          <a:latin typeface="Arial MT"/>
                          <a:cs typeface="Arial MT"/>
                        </a:rPr>
                        <a:t>lib</a:t>
                      </a:r>
                      <a:endParaRPr sz="1800">
                        <a:latin typeface="Arial MT"/>
                        <a:cs typeface="Arial MT"/>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75082">
                <a:tc>
                  <a:txBody>
                    <a:bodyPr/>
                    <a:lstStyle/>
                    <a:p>
                      <a:pPr marL="96520">
                        <a:lnSpc>
                          <a:spcPts val="2010"/>
                        </a:lnSpc>
                      </a:pPr>
                      <a:r>
                        <a:rPr sz="1800" spc="-5" dirty="0">
                          <a:latin typeface="Arial MT"/>
                          <a:cs typeface="Arial MT"/>
                        </a:rPr>
                        <a:t>usr</a:t>
                      </a:r>
                      <a:endParaRPr sz="1800">
                        <a:latin typeface="Arial MT"/>
                        <a:cs typeface="Arial MT"/>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12419">
                <a:tc>
                  <a:txBody>
                    <a:bodyPr/>
                    <a:lstStyle/>
                    <a:p>
                      <a:pPr marL="96520">
                        <a:lnSpc>
                          <a:spcPts val="2005"/>
                        </a:lnSpc>
                      </a:pPr>
                      <a:r>
                        <a:rPr sz="1800" spc="-5" dirty="0">
                          <a:latin typeface="Arial MT"/>
                          <a:cs typeface="Arial MT"/>
                        </a:rPr>
                        <a:t>tmp</a:t>
                      </a:r>
                      <a:endParaRPr sz="1800">
                        <a:latin typeface="Arial MT"/>
                        <a:cs typeface="Arial MT"/>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sp>
        <p:nvSpPr>
          <p:cNvPr id="5" name="object 5"/>
          <p:cNvSpPr txBox="1"/>
          <p:nvPr/>
        </p:nvSpPr>
        <p:spPr>
          <a:xfrm>
            <a:off x="5196211" y="1350517"/>
            <a:ext cx="895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a:t>
            </a:r>
            <a:endParaRPr sz="1800">
              <a:latin typeface="Arial MT"/>
              <a:cs typeface="Arial MT"/>
            </a:endParaRPr>
          </a:p>
        </p:txBody>
      </p:sp>
      <p:sp>
        <p:nvSpPr>
          <p:cNvPr id="6" name="object 6"/>
          <p:cNvSpPr txBox="1"/>
          <p:nvPr/>
        </p:nvSpPr>
        <p:spPr>
          <a:xfrm>
            <a:off x="2032387" y="3410958"/>
            <a:ext cx="33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bin</a:t>
            </a:r>
            <a:endParaRPr sz="1800">
              <a:latin typeface="Arial MT"/>
              <a:cs typeface="Arial MT"/>
            </a:endParaRPr>
          </a:p>
        </p:txBody>
      </p:sp>
      <p:sp>
        <p:nvSpPr>
          <p:cNvPr id="7" name="object 7"/>
          <p:cNvSpPr txBox="1"/>
          <p:nvPr/>
        </p:nvSpPr>
        <p:spPr>
          <a:xfrm>
            <a:off x="3033929" y="3410958"/>
            <a:ext cx="33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e</a:t>
            </a:r>
            <a:r>
              <a:rPr sz="1800" dirty="0">
                <a:latin typeface="Arial MT"/>
                <a:cs typeface="Arial MT"/>
              </a:rPr>
              <a:t>tc</a:t>
            </a:r>
            <a:endParaRPr sz="1800">
              <a:latin typeface="Arial MT"/>
              <a:cs typeface="Arial MT"/>
            </a:endParaRPr>
          </a:p>
        </p:txBody>
      </p:sp>
      <p:sp>
        <p:nvSpPr>
          <p:cNvPr id="8" name="object 8"/>
          <p:cNvSpPr txBox="1"/>
          <p:nvPr/>
        </p:nvSpPr>
        <p:spPr>
          <a:xfrm>
            <a:off x="4228250" y="3410958"/>
            <a:ext cx="2540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lib</a:t>
            </a:r>
            <a:endParaRPr sz="1800">
              <a:latin typeface="Arial MT"/>
              <a:cs typeface="Arial MT"/>
            </a:endParaRPr>
          </a:p>
        </p:txBody>
      </p:sp>
      <p:sp>
        <p:nvSpPr>
          <p:cNvPr id="9" name="object 9"/>
          <p:cNvSpPr txBox="1"/>
          <p:nvPr/>
        </p:nvSpPr>
        <p:spPr>
          <a:xfrm>
            <a:off x="5599119" y="3410958"/>
            <a:ext cx="343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usr</a:t>
            </a:r>
            <a:endParaRPr sz="1800">
              <a:latin typeface="Arial MT"/>
              <a:cs typeface="Arial MT"/>
            </a:endParaRPr>
          </a:p>
        </p:txBody>
      </p:sp>
      <p:sp>
        <p:nvSpPr>
          <p:cNvPr id="10" name="object 10"/>
          <p:cNvSpPr txBox="1"/>
          <p:nvPr/>
        </p:nvSpPr>
        <p:spPr>
          <a:xfrm>
            <a:off x="7439966" y="3410958"/>
            <a:ext cx="4064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tmp</a:t>
            </a:r>
            <a:endParaRPr sz="1800">
              <a:latin typeface="Arial MT"/>
              <a:cs typeface="Arial MT"/>
            </a:endParaRPr>
          </a:p>
        </p:txBody>
      </p:sp>
      <p:grpSp>
        <p:nvGrpSpPr>
          <p:cNvPr id="11" name="object 11"/>
          <p:cNvGrpSpPr/>
          <p:nvPr/>
        </p:nvGrpSpPr>
        <p:grpSpPr>
          <a:xfrm>
            <a:off x="1970227" y="3676459"/>
            <a:ext cx="462280" cy="1490980"/>
            <a:chOff x="1970227" y="3676459"/>
            <a:chExt cx="462280" cy="1490980"/>
          </a:xfrm>
        </p:grpSpPr>
        <p:sp>
          <p:nvSpPr>
            <p:cNvPr id="12" name="object 12"/>
            <p:cNvSpPr/>
            <p:nvPr/>
          </p:nvSpPr>
          <p:spPr>
            <a:xfrm>
              <a:off x="1974989" y="3681221"/>
              <a:ext cx="451484" cy="1481455"/>
            </a:xfrm>
            <a:custGeom>
              <a:avLst/>
              <a:gdLst/>
              <a:ahLst/>
              <a:cxnLst/>
              <a:rect l="l" t="t" r="r" b="b"/>
              <a:pathLst>
                <a:path w="451485" h="1481454">
                  <a:moveTo>
                    <a:pt x="0" y="0"/>
                  </a:moveTo>
                  <a:lnTo>
                    <a:pt x="0" y="1481327"/>
                  </a:lnTo>
                  <a:lnTo>
                    <a:pt x="451104" y="1481327"/>
                  </a:lnTo>
                  <a:lnTo>
                    <a:pt x="451104" y="0"/>
                  </a:lnTo>
                  <a:lnTo>
                    <a:pt x="0" y="0"/>
                  </a:lnTo>
                  <a:close/>
                </a:path>
              </a:pathLst>
            </a:custGeom>
            <a:ln w="9525">
              <a:solidFill>
                <a:srgbClr val="000000"/>
              </a:solidFill>
            </a:ln>
          </p:spPr>
          <p:txBody>
            <a:bodyPr wrap="square" lIns="0" tIns="0" rIns="0" bIns="0" rtlCol="0"/>
            <a:lstStyle/>
            <a:p>
              <a:endParaRPr/>
            </a:p>
          </p:txBody>
        </p:sp>
        <p:sp>
          <p:nvSpPr>
            <p:cNvPr id="13" name="object 13"/>
            <p:cNvSpPr/>
            <p:nvPr/>
          </p:nvSpPr>
          <p:spPr>
            <a:xfrm>
              <a:off x="1974989" y="375437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14" name="object 14"/>
            <p:cNvSpPr/>
            <p:nvPr/>
          </p:nvSpPr>
          <p:spPr>
            <a:xfrm>
              <a:off x="1974989" y="384657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15" name="object 15"/>
            <p:cNvSpPr/>
            <p:nvPr/>
          </p:nvSpPr>
          <p:spPr>
            <a:xfrm>
              <a:off x="1974989" y="3939539"/>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16" name="object 16"/>
            <p:cNvSpPr/>
            <p:nvPr/>
          </p:nvSpPr>
          <p:spPr>
            <a:xfrm>
              <a:off x="1974989" y="4024121"/>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17" name="object 17"/>
            <p:cNvSpPr/>
            <p:nvPr/>
          </p:nvSpPr>
          <p:spPr>
            <a:xfrm>
              <a:off x="1974989" y="415442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18" name="object 18"/>
            <p:cNvSpPr/>
            <p:nvPr/>
          </p:nvSpPr>
          <p:spPr>
            <a:xfrm>
              <a:off x="1974989" y="4267199"/>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19" name="object 19"/>
            <p:cNvSpPr/>
            <p:nvPr/>
          </p:nvSpPr>
          <p:spPr>
            <a:xfrm>
              <a:off x="1974989" y="436092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20" name="object 20"/>
            <p:cNvSpPr/>
            <p:nvPr/>
          </p:nvSpPr>
          <p:spPr>
            <a:xfrm>
              <a:off x="1974989" y="447522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21" name="object 21"/>
            <p:cNvSpPr/>
            <p:nvPr/>
          </p:nvSpPr>
          <p:spPr>
            <a:xfrm>
              <a:off x="1974989" y="458114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22" name="object 22"/>
            <p:cNvSpPr/>
            <p:nvPr/>
          </p:nvSpPr>
          <p:spPr>
            <a:xfrm>
              <a:off x="1974989" y="4696967"/>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23" name="object 23"/>
            <p:cNvSpPr/>
            <p:nvPr/>
          </p:nvSpPr>
          <p:spPr>
            <a:xfrm>
              <a:off x="1974989" y="4803647"/>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24" name="object 24"/>
            <p:cNvSpPr/>
            <p:nvPr/>
          </p:nvSpPr>
          <p:spPr>
            <a:xfrm>
              <a:off x="1974989" y="492404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25" name="object 25"/>
            <p:cNvSpPr/>
            <p:nvPr/>
          </p:nvSpPr>
          <p:spPr>
            <a:xfrm>
              <a:off x="1974989" y="502386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grpSp>
      <p:grpSp>
        <p:nvGrpSpPr>
          <p:cNvPr id="26" name="object 26"/>
          <p:cNvGrpSpPr/>
          <p:nvPr/>
        </p:nvGrpSpPr>
        <p:grpSpPr>
          <a:xfrm>
            <a:off x="2982925" y="3676459"/>
            <a:ext cx="462280" cy="1490980"/>
            <a:chOff x="2982925" y="3676459"/>
            <a:chExt cx="462280" cy="1490980"/>
          </a:xfrm>
        </p:grpSpPr>
        <p:sp>
          <p:nvSpPr>
            <p:cNvPr id="27" name="object 27"/>
            <p:cNvSpPr/>
            <p:nvPr/>
          </p:nvSpPr>
          <p:spPr>
            <a:xfrm>
              <a:off x="2987687" y="3681221"/>
              <a:ext cx="451484" cy="1481455"/>
            </a:xfrm>
            <a:custGeom>
              <a:avLst/>
              <a:gdLst/>
              <a:ahLst/>
              <a:cxnLst/>
              <a:rect l="l" t="t" r="r" b="b"/>
              <a:pathLst>
                <a:path w="451485" h="1481454">
                  <a:moveTo>
                    <a:pt x="0" y="0"/>
                  </a:moveTo>
                  <a:lnTo>
                    <a:pt x="0" y="1481327"/>
                  </a:lnTo>
                  <a:lnTo>
                    <a:pt x="451103" y="1481327"/>
                  </a:lnTo>
                  <a:lnTo>
                    <a:pt x="451103" y="0"/>
                  </a:lnTo>
                  <a:lnTo>
                    <a:pt x="0" y="0"/>
                  </a:lnTo>
                  <a:close/>
                </a:path>
              </a:pathLst>
            </a:custGeom>
            <a:ln w="9525">
              <a:solidFill>
                <a:srgbClr val="000000"/>
              </a:solidFill>
            </a:ln>
          </p:spPr>
          <p:txBody>
            <a:bodyPr wrap="square" lIns="0" tIns="0" rIns="0" bIns="0" rtlCol="0"/>
            <a:lstStyle/>
            <a:p>
              <a:endParaRPr/>
            </a:p>
          </p:txBody>
        </p:sp>
        <p:sp>
          <p:nvSpPr>
            <p:cNvPr id="28" name="object 28"/>
            <p:cNvSpPr/>
            <p:nvPr/>
          </p:nvSpPr>
          <p:spPr>
            <a:xfrm>
              <a:off x="2987687" y="375437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29" name="object 29"/>
            <p:cNvSpPr/>
            <p:nvPr/>
          </p:nvSpPr>
          <p:spPr>
            <a:xfrm>
              <a:off x="2987687" y="384657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30" name="object 30"/>
            <p:cNvSpPr/>
            <p:nvPr/>
          </p:nvSpPr>
          <p:spPr>
            <a:xfrm>
              <a:off x="2987687" y="3939539"/>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31" name="object 31"/>
            <p:cNvSpPr/>
            <p:nvPr/>
          </p:nvSpPr>
          <p:spPr>
            <a:xfrm>
              <a:off x="2987687" y="4024121"/>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32" name="object 32"/>
            <p:cNvSpPr/>
            <p:nvPr/>
          </p:nvSpPr>
          <p:spPr>
            <a:xfrm>
              <a:off x="2987687" y="415442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33" name="object 33"/>
            <p:cNvSpPr/>
            <p:nvPr/>
          </p:nvSpPr>
          <p:spPr>
            <a:xfrm>
              <a:off x="2987687" y="4267199"/>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34" name="object 34"/>
            <p:cNvSpPr/>
            <p:nvPr/>
          </p:nvSpPr>
          <p:spPr>
            <a:xfrm>
              <a:off x="2987687" y="436092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35" name="object 35"/>
            <p:cNvSpPr/>
            <p:nvPr/>
          </p:nvSpPr>
          <p:spPr>
            <a:xfrm>
              <a:off x="2987687" y="447522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36" name="object 36"/>
            <p:cNvSpPr/>
            <p:nvPr/>
          </p:nvSpPr>
          <p:spPr>
            <a:xfrm>
              <a:off x="2987687" y="458114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37" name="object 37"/>
            <p:cNvSpPr/>
            <p:nvPr/>
          </p:nvSpPr>
          <p:spPr>
            <a:xfrm>
              <a:off x="2987687" y="4696967"/>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38" name="object 38"/>
            <p:cNvSpPr/>
            <p:nvPr/>
          </p:nvSpPr>
          <p:spPr>
            <a:xfrm>
              <a:off x="2987687" y="4803647"/>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39" name="object 39"/>
            <p:cNvSpPr/>
            <p:nvPr/>
          </p:nvSpPr>
          <p:spPr>
            <a:xfrm>
              <a:off x="2987687" y="492404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40" name="object 40"/>
            <p:cNvSpPr/>
            <p:nvPr/>
          </p:nvSpPr>
          <p:spPr>
            <a:xfrm>
              <a:off x="2987687" y="502386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grpSp>
      <p:grpSp>
        <p:nvGrpSpPr>
          <p:cNvPr id="41" name="object 41"/>
          <p:cNvGrpSpPr/>
          <p:nvPr/>
        </p:nvGrpSpPr>
        <p:grpSpPr>
          <a:xfrm>
            <a:off x="4138879" y="3676459"/>
            <a:ext cx="462280" cy="1490980"/>
            <a:chOff x="4138879" y="3676459"/>
            <a:chExt cx="462280" cy="1490980"/>
          </a:xfrm>
        </p:grpSpPr>
        <p:sp>
          <p:nvSpPr>
            <p:cNvPr id="42" name="object 42"/>
            <p:cNvSpPr/>
            <p:nvPr/>
          </p:nvSpPr>
          <p:spPr>
            <a:xfrm>
              <a:off x="4143641" y="3681221"/>
              <a:ext cx="450850" cy="1481455"/>
            </a:xfrm>
            <a:custGeom>
              <a:avLst/>
              <a:gdLst/>
              <a:ahLst/>
              <a:cxnLst/>
              <a:rect l="l" t="t" r="r" b="b"/>
              <a:pathLst>
                <a:path w="450850" h="1481454">
                  <a:moveTo>
                    <a:pt x="0" y="0"/>
                  </a:moveTo>
                  <a:lnTo>
                    <a:pt x="0" y="1481327"/>
                  </a:lnTo>
                  <a:lnTo>
                    <a:pt x="450341" y="1481327"/>
                  </a:lnTo>
                  <a:lnTo>
                    <a:pt x="450341" y="0"/>
                  </a:lnTo>
                  <a:lnTo>
                    <a:pt x="0" y="0"/>
                  </a:lnTo>
                  <a:close/>
                </a:path>
              </a:pathLst>
            </a:custGeom>
            <a:ln w="9525">
              <a:solidFill>
                <a:srgbClr val="000000"/>
              </a:solidFill>
            </a:ln>
          </p:spPr>
          <p:txBody>
            <a:bodyPr wrap="square" lIns="0" tIns="0" rIns="0" bIns="0" rtlCol="0"/>
            <a:lstStyle/>
            <a:p>
              <a:endParaRPr/>
            </a:p>
          </p:txBody>
        </p:sp>
        <p:sp>
          <p:nvSpPr>
            <p:cNvPr id="43" name="object 43"/>
            <p:cNvSpPr/>
            <p:nvPr/>
          </p:nvSpPr>
          <p:spPr>
            <a:xfrm>
              <a:off x="4143641" y="375437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44" name="object 44"/>
            <p:cNvSpPr/>
            <p:nvPr/>
          </p:nvSpPr>
          <p:spPr>
            <a:xfrm>
              <a:off x="4143641" y="384657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45" name="object 45"/>
            <p:cNvSpPr/>
            <p:nvPr/>
          </p:nvSpPr>
          <p:spPr>
            <a:xfrm>
              <a:off x="4143641" y="3939539"/>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46" name="object 46"/>
            <p:cNvSpPr/>
            <p:nvPr/>
          </p:nvSpPr>
          <p:spPr>
            <a:xfrm>
              <a:off x="4143641" y="4024121"/>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47" name="object 47"/>
            <p:cNvSpPr/>
            <p:nvPr/>
          </p:nvSpPr>
          <p:spPr>
            <a:xfrm>
              <a:off x="4143641" y="415442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48" name="object 48"/>
            <p:cNvSpPr/>
            <p:nvPr/>
          </p:nvSpPr>
          <p:spPr>
            <a:xfrm>
              <a:off x="4143641" y="4267199"/>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49" name="object 49"/>
            <p:cNvSpPr/>
            <p:nvPr/>
          </p:nvSpPr>
          <p:spPr>
            <a:xfrm>
              <a:off x="4143641" y="436092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50" name="object 50"/>
            <p:cNvSpPr/>
            <p:nvPr/>
          </p:nvSpPr>
          <p:spPr>
            <a:xfrm>
              <a:off x="4143641" y="447522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51" name="object 51"/>
            <p:cNvSpPr/>
            <p:nvPr/>
          </p:nvSpPr>
          <p:spPr>
            <a:xfrm>
              <a:off x="4143641" y="458114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52" name="object 52"/>
            <p:cNvSpPr/>
            <p:nvPr/>
          </p:nvSpPr>
          <p:spPr>
            <a:xfrm>
              <a:off x="4143641" y="4696967"/>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53" name="object 53"/>
            <p:cNvSpPr/>
            <p:nvPr/>
          </p:nvSpPr>
          <p:spPr>
            <a:xfrm>
              <a:off x="4143641" y="4803647"/>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54" name="object 54"/>
            <p:cNvSpPr/>
            <p:nvPr/>
          </p:nvSpPr>
          <p:spPr>
            <a:xfrm>
              <a:off x="4143641" y="492404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55" name="object 55"/>
            <p:cNvSpPr/>
            <p:nvPr/>
          </p:nvSpPr>
          <p:spPr>
            <a:xfrm>
              <a:off x="4143641" y="502386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grpSp>
      <p:grpSp>
        <p:nvGrpSpPr>
          <p:cNvPr id="56" name="object 56"/>
          <p:cNvGrpSpPr/>
          <p:nvPr/>
        </p:nvGrpSpPr>
        <p:grpSpPr>
          <a:xfrm>
            <a:off x="7433005" y="3676459"/>
            <a:ext cx="462280" cy="1490980"/>
            <a:chOff x="7433005" y="3676459"/>
            <a:chExt cx="462280" cy="1490980"/>
          </a:xfrm>
        </p:grpSpPr>
        <p:sp>
          <p:nvSpPr>
            <p:cNvPr id="57" name="object 57"/>
            <p:cNvSpPr/>
            <p:nvPr/>
          </p:nvSpPr>
          <p:spPr>
            <a:xfrm>
              <a:off x="7437767" y="3681221"/>
              <a:ext cx="450850" cy="1481455"/>
            </a:xfrm>
            <a:custGeom>
              <a:avLst/>
              <a:gdLst/>
              <a:ahLst/>
              <a:cxnLst/>
              <a:rect l="l" t="t" r="r" b="b"/>
              <a:pathLst>
                <a:path w="450850" h="1481454">
                  <a:moveTo>
                    <a:pt x="0" y="0"/>
                  </a:moveTo>
                  <a:lnTo>
                    <a:pt x="0" y="1481327"/>
                  </a:lnTo>
                  <a:lnTo>
                    <a:pt x="450342" y="1481327"/>
                  </a:lnTo>
                  <a:lnTo>
                    <a:pt x="450342" y="0"/>
                  </a:lnTo>
                  <a:lnTo>
                    <a:pt x="0" y="0"/>
                  </a:lnTo>
                  <a:close/>
                </a:path>
              </a:pathLst>
            </a:custGeom>
            <a:ln w="9525">
              <a:solidFill>
                <a:srgbClr val="000000"/>
              </a:solidFill>
            </a:ln>
          </p:spPr>
          <p:txBody>
            <a:bodyPr wrap="square" lIns="0" tIns="0" rIns="0" bIns="0" rtlCol="0"/>
            <a:lstStyle/>
            <a:p>
              <a:endParaRPr/>
            </a:p>
          </p:txBody>
        </p:sp>
        <p:sp>
          <p:nvSpPr>
            <p:cNvPr id="58" name="object 58"/>
            <p:cNvSpPr/>
            <p:nvPr/>
          </p:nvSpPr>
          <p:spPr>
            <a:xfrm>
              <a:off x="7437767" y="375437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59" name="object 59"/>
            <p:cNvSpPr/>
            <p:nvPr/>
          </p:nvSpPr>
          <p:spPr>
            <a:xfrm>
              <a:off x="7437767" y="384657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60" name="object 60"/>
            <p:cNvSpPr/>
            <p:nvPr/>
          </p:nvSpPr>
          <p:spPr>
            <a:xfrm>
              <a:off x="7437767" y="3939539"/>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61" name="object 61"/>
            <p:cNvSpPr/>
            <p:nvPr/>
          </p:nvSpPr>
          <p:spPr>
            <a:xfrm>
              <a:off x="7437767" y="4024121"/>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62" name="object 62"/>
            <p:cNvSpPr/>
            <p:nvPr/>
          </p:nvSpPr>
          <p:spPr>
            <a:xfrm>
              <a:off x="7437767" y="415442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63" name="object 63"/>
            <p:cNvSpPr/>
            <p:nvPr/>
          </p:nvSpPr>
          <p:spPr>
            <a:xfrm>
              <a:off x="7437767" y="4267199"/>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64" name="object 64"/>
            <p:cNvSpPr/>
            <p:nvPr/>
          </p:nvSpPr>
          <p:spPr>
            <a:xfrm>
              <a:off x="7437767" y="436092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65" name="object 65"/>
            <p:cNvSpPr/>
            <p:nvPr/>
          </p:nvSpPr>
          <p:spPr>
            <a:xfrm>
              <a:off x="7437767" y="447522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66" name="object 66"/>
            <p:cNvSpPr/>
            <p:nvPr/>
          </p:nvSpPr>
          <p:spPr>
            <a:xfrm>
              <a:off x="7437767" y="458114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67" name="object 67"/>
            <p:cNvSpPr/>
            <p:nvPr/>
          </p:nvSpPr>
          <p:spPr>
            <a:xfrm>
              <a:off x="7437767" y="4696967"/>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68" name="object 68"/>
            <p:cNvSpPr/>
            <p:nvPr/>
          </p:nvSpPr>
          <p:spPr>
            <a:xfrm>
              <a:off x="7437767" y="4803647"/>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69" name="object 69"/>
            <p:cNvSpPr/>
            <p:nvPr/>
          </p:nvSpPr>
          <p:spPr>
            <a:xfrm>
              <a:off x="7437767" y="4924043"/>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70" name="object 70"/>
            <p:cNvSpPr/>
            <p:nvPr/>
          </p:nvSpPr>
          <p:spPr>
            <a:xfrm>
              <a:off x="7437767" y="502386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grpSp>
      <p:graphicFrame>
        <p:nvGraphicFramePr>
          <p:cNvPr id="71" name="object 71"/>
          <p:cNvGraphicFramePr>
            <a:graphicFrameLocks noGrp="1"/>
          </p:cNvGraphicFramePr>
          <p:nvPr/>
        </p:nvGraphicFramePr>
        <p:xfrm>
          <a:off x="5537149" y="3676459"/>
          <a:ext cx="597535" cy="1474467"/>
        </p:xfrm>
        <a:graphic>
          <a:graphicData uri="http://schemas.openxmlformats.org/drawingml/2006/table">
            <a:tbl>
              <a:tblPr firstRow="1" bandRow="1">
                <a:tableStyleId>{2D5ABB26-0587-4C30-8999-92F81FD0307C}</a:tableStyleId>
              </a:tblPr>
              <a:tblGrid>
                <a:gridCol w="597535">
                  <a:extLst>
                    <a:ext uri="{9D8B030D-6E8A-4147-A177-3AD203B41FA5}">
                      <a16:colId xmlns:a16="http://schemas.microsoft.com/office/drawing/2014/main" val="20000"/>
                    </a:ext>
                  </a:extLst>
                </a:gridCol>
              </a:tblGrid>
              <a:tr h="348995">
                <a:tc>
                  <a:txBody>
                    <a:bodyPr/>
                    <a:lstStyle/>
                    <a:p>
                      <a:pPr marL="96520">
                        <a:lnSpc>
                          <a:spcPct val="100000"/>
                        </a:lnSpc>
                        <a:spcBef>
                          <a:spcPts val="345"/>
                        </a:spcBef>
                      </a:pPr>
                      <a:r>
                        <a:rPr sz="1800" dirty="0">
                          <a:latin typeface="Arial MT"/>
                          <a:cs typeface="Arial MT"/>
                        </a:rPr>
                        <a:t>ast</a:t>
                      </a:r>
                      <a:endParaRPr sz="1800">
                        <a:latin typeface="Arial MT"/>
                        <a:cs typeface="Arial MT"/>
                      </a:endParaRPr>
                    </a:p>
                  </a:txBody>
                  <a:tcPr marL="0" marR="0" marT="43815" marB="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97180">
                <a:tc>
                  <a:txBody>
                    <a:bodyPr/>
                    <a:lstStyle/>
                    <a:p>
                      <a:pPr marL="96520">
                        <a:lnSpc>
                          <a:spcPts val="1920"/>
                        </a:lnSpc>
                      </a:pPr>
                      <a:r>
                        <a:rPr sz="1800" spc="-5" dirty="0">
                          <a:latin typeface="Arial MT"/>
                          <a:cs typeface="Arial MT"/>
                        </a:rPr>
                        <a:t>jim</a:t>
                      </a:r>
                      <a:endParaRPr sz="1800">
                        <a:latin typeface="Arial MT"/>
                        <a:cs typeface="Arial MT"/>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42494">
                <a:tc>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22681">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121919">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43256">
                <a:tc>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83642">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bl>
          </a:graphicData>
        </a:graphic>
      </p:graphicFrame>
      <p:grpSp>
        <p:nvGrpSpPr>
          <p:cNvPr id="72" name="object 72"/>
          <p:cNvGrpSpPr/>
          <p:nvPr/>
        </p:nvGrpSpPr>
        <p:grpSpPr>
          <a:xfrm>
            <a:off x="4848301" y="5481637"/>
            <a:ext cx="462280" cy="1490345"/>
            <a:chOff x="4848301" y="5481637"/>
            <a:chExt cx="462280" cy="1490345"/>
          </a:xfrm>
        </p:grpSpPr>
        <p:sp>
          <p:nvSpPr>
            <p:cNvPr id="73" name="object 73"/>
            <p:cNvSpPr/>
            <p:nvPr/>
          </p:nvSpPr>
          <p:spPr>
            <a:xfrm>
              <a:off x="4853063" y="5486400"/>
              <a:ext cx="451484" cy="1480820"/>
            </a:xfrm>
            <a:custGeom>
              <a:avLst/>
              <a:gdLst/>
              <a:ahLst/>
              <a:cxnLst/>
              <a:rect l="l" t="t" r="r" b="b"/>
              <a:pathLst>
                <a:path w="451485" h="1480820">
                  <a:moveTo>
                    <a:pt x="0" y="0"/>
                  </a:moveTo>
                  <a:lnTo>
                    <a:pt x="0" y="1480566"/>
                  </a:lnTo>
                  <a:lnTo>
                    <a:pt x="451104" y="1480566"/>
                  </a:lnTo>
                  <a:lnTo>
                    <a:pt x="451103" y="0"/>
                  </a:lnTo>
                  <a:lnTo>
                    <a:pt x="0" y="0"/>
                  </a:lnTo>
                  <a:close/>
                </a:path>
              </a:pathLst>
            </a:custGeom>
            <a:ln w="9525">
              <a:solidFill>
                <a:srgbClr val="000000"/>
              </a:solidFill>
            </a:ln>
          </p:spPr>
          <p:txBody>
            <a:bodyPr wrap="square" lIns="0" tIns="0" rIns="0" bIns="0" rtlCol="0"/>
            <a:lstStyle/>
            <a:p>
              <a:endParaRPr/>
            </a:p>
          </p:txBody>
        </p:sp>
        <p:sp>
          <p:nvSpPr>
            <p:cNvPr id="74" name="object 74"/>
            <p:cNvSpPr/>
            <p:nvPr/>
          </p:nvSpPr>
          <p:spPr>
            <a:xfrm>
              <a:off x="4853063" y="5558789"/>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75" name="object 75"/>
            <p:cNvSpPr/>
            <p:nvPr/>
          </p:nvSpPr>
          <p:spPr>
            <a:xfrm>
              <a:off x="4853063" y="5650992"/>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76" name="object 76"/>
            <p:cNvSpPr/>
            <p:nvPr/>
          </p:nvSpPr>
          <p:spPr>
            <a:xfrm>
              <a:off x="4853063" y="5744718"/>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77" name="object 77"/>
            <p:cNvSpPr/>
            <p:nvPr/>
          </p:nvSpPr>
          <p:spPr>
            <a:xfrm>
              <a:off x="4853063" y="5829300"/>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78" name="object 78"/>
            <p:cNvSpPr/>
            <p:nvPr/>
          </p:nvSpPr>
          <p:spPr>
            <a:xfrm>
              <a:off x="4853063" y="5958840"/>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79" name="object 79"/>
            <p:cNvSpPr/>
            <p:nvPr/>
          </p:nvSpPr>
          <p:spPr>
            <a:xfrm>
              <a:off x="4853063" y="6071616"/>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80" name="object 80"/>
            <p:cNvSpPr/>
            <p:nvPr/>
          </p:nvSpPr>
          <p:spPr>
            <a:xfrm>
              <a:off x="4853063" y="6165341"/>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81" name="object 81"/>
            <p:cNvSpPr/>
            <p:nvPr/>
          </p:nvSpPr>
          <p:spPr>
            <a:xfrm>
              <a:off x="4853063" y="6279641"/>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82" name="object 82"/>
            <p:cNvSpPr/>
            <p:nvPr/>
          </p:nvSpPr>
          <p:spPr>
            <a:xfrm>
              <a:off x="4853063" y="6386322"/>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83" name="object 83"/>
            <p:cNvSpPr/>
            <p:nvPr/>
          </p:nvSpPr>
          <p:spPr>
            <a:xfrm>
              <a:off x="4853063" y="6502146"/>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84" name="object 84"/>
            <p:cNvSpPr/>
            <p:nvPr/>
          </p:nvSpPr>
          <p:spPr>
            <a:xfrm>
              <a:off x="4853063" y="660882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85" name="object 85"/>
            <p:cNvSpPr/>
            <p:nvPr/>
          </p:nvSpPr>
          <p:spPr>
            <a:xfrm>
              <a:off x="4853063" y="6729222"/>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86" name="object 86"/>
            <p:cNvSpPr/>
            <p:nvPr/>
          </p:nvSpPr>
          <p:spPr>
            <a:xfrm>
              <a:off x="4853063" y="6829044"/>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grpSp>
      <p:grpSp>
        <p:nvGrpSpPr>
          <p:cNvPr id="87" name="object 87"/>
          <p:cNvGrpSpPr/>
          <p:nvPr/>
        </p:nvGrpSpPr>
        <p:grpSpPr>
          <a:xfrm>
            <a:off x="6437058" y="5481637"/>
            <a:ext cx="462280" cy="1490345"/>
            <a:chOff x="6437058" y="5481637"/>
            <a:chExt cx="462280" cy="1490345"/>
          </a:xfrm>
        </p:grpSpPr>
        <p:sp>
          <p:nvSpPr>
            <p:cNvPr id="88" name="object 88"/>
            <p:cNvSpPr/>
            <p:nvPr/>
          </p:nvSpPr>
          <p:spPr>
            <a:xfrm>
              <a:off x="6441821" y="5486400"/>
              <a:ext cx="451484" cy="1480820"/>
            </a:xfrm>
            <a:custGeom>
              <a:avLst/>
              <a:gdLst/>
              <a:ahLst/>
              <a:cxnLst/>
              <a:rect l="l" t="t" r="r" b="b"/>
              <a:pathLst>
                <a:path w="451484" h="1480820">
                  <a:moveTo>
                    <a:pt x="0" y="0"/>
                  </a:moveTo>
                  <a:lnTo>
                    <a:pt x="0" y="1480566"/>
                  </a:lnTo>
                  <a:lnTo>
                    <a:pt x="451103" y="1480566"/>
                  </a:lnTo>
                  <a:lnTo>
                    <a:pt x="451103" y="0"/>
                  </a:lnTo>
                  <a:lnTo>
                    <a:pt x="0" y="0"/>
                  </a:lnTo>
                  <a:close/>
                </a:path>
              </a:pathLst>
            </a:custGeom>
            <a:ln w="9525">
              <a:solidFill>
                <a:srgbClr val="000000"/>
              </a:solidFill>
            </a:ln>
          </p:spPr>
          <p:txBody>
            <a:bodyPr wrap="square" lIns="0" tIns="0" rIns="0" bIns="0" rtlCol="0"/>
            <a:lstStyle/>
            <a:p>
              <a:endParaRPr/>
            </a:p>
          </p:txBody>
        </p:sp>
        <p:sp>
          <p:nvSpPr>
            <p:cNvPr id="89" name="object 89"/>
            <p:cNvSpPr/>
            <p:nvPr/>
          </p:nvSpPr>
          <p:spPr>
            <a:xfrm>
              <a:off x="6441821" y="5558789"/>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90" name="object 90"/>
            <p:cNvSpPr/>
            <p:nvPr/>
          </p:nvSpPr>
          <p:spPr>
            <a:xfrm>
              <a:off x="6441821" y="5650992"/>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91" name="object 91"/>
            <p:cNvSpPr/>
            <p:nvPr/>
          </p:nvSpPr>
          <p:spPr>
            <a:xfrm>
              <a:off x="6441821" y="5744718"/>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92" name="object 92"/>
            <p:cNvSpPr/>
            <p:nvPr/>
          </p:nvSpPr>
          <p:spPr>
            <a:xfrm>
              <a:off x="6441821" y="5829300"/>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93" name="object 93"/>
            <p:cNvSpPr/>
            <p:nvPr/>
          </p:nvSpPr>
          <p:spPr>
            <a:xfrm>
              <a:off x="6441821" y="5958840"/>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94" name="object 94"/>
            <p:cNvSpPr/>
            <p:nvPr/>
          </p:nvSpPr>
          <p:spPr>
            <a:xfrm>
              <a:off x="6441821" y="6071616"/>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95" name="object 95"/>
            <p:cNvSpPr/>
            <p:nvPr/>
          </p:nvSpPr>
          <p:spPr>
            <a:xfrm>
              <a:off x="6441821" y="6165341"/>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96" name="object 96"/>
            <p:cNvSpPr/>
            <p:nvPr/>
          </p:nvSpPr>
          <p:spPr>
            <a:xfrm>
              <a:off x="6441821" y="6279641"/>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97" name="object 97"/>
            <p:cNvSpPr/>
            <p:nvPr/>
          </p:nvSpPr>
          <p:spPr>
            <a:xfrm>
              <a:off x="6441821" y="6386322"/>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98" name="object 98"/>
            <p:cNvSpPr/>
            <p:nvPr/>
          </p:nvSpPr>
          <p:spPr>
            <a:xfrm>
              <a:off x="6441821" y="6502146"/>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99" name="object 99"/>
            <p:cNvSpPr/>
            <p:nvPr/>
          </p:nvSpPr>
          <p:spPr>
            <a:xfrm>
              <a:off x="6441821" y="6608825"/>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100" name="object 100"/>
            <p:cNvSpPr/>
            <p:nvPr/>
          </p:nvSpPr>
          <p:spPr>
            <a:xfrm>
              <a:off x="6441821" y="6729222"/>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sp>
          <p:nvSpPr>
            <p:cNvPr id="101" name="object 101"/>
            <p:cNvSpPr/>
            <p:nvPr/>
          </p:nvSpPr>
          <p:spPr>
            <a:xfrm>
              <a:off x="6441821" y="6829044"/>
              <a:ext cx="457200" cy="0"/>
            </a:xfrm>
            <a:custGeom>
              <a:avLst/>
              <a:gdLst/>
              <a:ahLst/>
              <a:cxnLst/>
              <a:rect l="l" t="t" r="r" b="b"/>
              <a:pathLst>
                <a:path w="457200">
                  <a:moveTo>
                    <a:pt x="0" y="0"/>
                  </a:moveTo>
                  <a:lnTo>
                    <a:pt x="457200" y="0"/>
                  </a:lnTo>
                </a:path>
              </a:pathLst>
            </a:custGeom>
            <a:ln w="9525">
              <a:solidFill>
                <a:srgbClr val="000000"/>
              </a:solidFill>
            </a:ln>
          </p:spPr>
          <p:txBody>
            <a:bodyPr wrap="square" lIns="0" tIns="0" rIns="0" bIns="0" rtlCol="0"/>
            <a:lstStyle/>
            <a:p>
              <a:endParaRPr/>
            </a:p>
          </p:txBody>
        </p:sp>
      </p:grpSp>
      <p:sp>
        <p:nvSpPr>
          <p:cNvPr id="102" name="object 102"/>
          <p:cNvSpPr txBox="1"/>
          <p:nvPr/>
        </p:nvSpPr>
        <p:spPr>
          <a:xfrm>
            <a:off x="4840357" y="5160517"/>
            <a:ext cx="3314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ast</a:t>
            </a:r>
            <a:endParaRPr sz="1800">
              <a:latin typeface="Arial MT"/>
              <a:cs typeface="Arial MT"/>
            </a:endParaRPr>
          </a:p>
        </p:txBody>
      </p:sp>
      <p:sp>
        <p:nvSpPr>
          <p:cNvPr id="103" name="object 103"/>
          <p:cNvSpPr txBox="1"/>
          <p:nvPr/>
        </p:nvSpPr>
        <p:spPr>
          <a:xfrm>
            <a:off x="6478139" y="5160517"/>
            <a:ext cx="3181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jim</a:t>
            </a:r>
            <a:endParaRPr sz="1800">
              <a:latin typeface="Arial MT"/>
              <a:cs typeface="Arial MT"/>
            </a:endParaRPr>
          </a:p>
        </p:txBody>
      </p:sp>
      <p:sp>
        <p:nvSpPr>
          <p:cNvPr id="104" name="object 104"/>
          <p:cNvSpPr/>
          <p:nvPr/>
        </p:nvSpPr>
        <p:spPr>
          <a:xfrm>
            <a:off x="2090039" y="1717509"/>
            <a:ext cx="3324225" cy="1739900"/>
          </a:xfrm>
          <a:custGeom>
            <a:avLst/>
            <a:gdLst/>
            <a:ahLst/>
            <a:cxnLst/>
            <a:rect l="l" t="t" r="r" b="b"/>
            <a:pathLst>
              <a:path w="3324225" h="1739900">
                <a:moveTo>
                  <a:pt x="2170188" y="1514805"/>
                </a:moveTo>
                <a:lnTo>
                  <a:pt x="2133612" y="1512620"/>
                </a:lnTo>
                <a:lnTo>
                  <a:pt x="2170188" y="1597964"/>
                </a:lnTo>
                <a:lnTo>
                  <a:pt x="2170188" y="1533956"/>
                </a:lnTo>
                <a:lnTo>
                  <a:pt x="2170188" y="1514805"/>
                </a:lnTo>
                <a:close/>
              </a:path>
              <a:path w="3324225" h="1739900">
                <a:moveTo>
                  <a:pt x="3315474" y="566978"/>
                </a:moveTo>
                <a:lnTo>
                  <a:pt x="3247656" y="567740"/>
                </a:lnTo>
                <a:lnTo>
                  <a:pt x="3157740" y="570077"/>
                </a:lnTo>
                <a:lnTo>
                  <a:pt x="3104794" y="573303"/>
                </a:lnTo>
                <a:lnTo>
                  <a:pt x="3054820" y="578218"/>
                </a:lnTo>
                <a:lnTo>
                  <a:pt x="3007398" y="584898"/>
                </a:lnTo>
                <a:lnTo>
                  <a:pt x="2961729" y="593509"/>
                </a:lnTo>
                <a:lnTo>
                  <a:pt x="2917685" y="604126"/>
                </a:lnTo>
                <a:lnTo>
                  <a:pt x="2874962" y="616864"/>
                </a:lnTo>
                <a:lnTo>
                  <a:pt x="2833243" y="631786"/>
                </a:lnTo>
                <a:lnTo>
                  <a:pt x="2792184" y="649020"/>
                </a:lnTo>
                <a:lnTo>
                  <a:pt x="2751455" y="668655"/>
                </a:lnTo>
                <a:lnTo>
                  <a:pt x="2710726" y="690778"/>
                </a:lnTo>
                <a:lnTo>
                  <a:pt x="2669679" y="715505"/>
                </a:lnTo>
                <a:lnTo>
                  <a:pt x="2627973" y="742924"/>
                </a:lnTo>
                <a:lnTo>
                  <a:pt x="2585288" y="773137"/>
                </a:lnTo>
                <a:lnTo>
                  <a:pt x="2541282" y="806246"/>
                </a:lnTo>
                <a:lnTo>
                  <a:pt x="2507754" y="832916"/>
                </a:lnTo>
                <a:lnTo>
                  <a:pt x="2475750" y="860348"/>
                </a:lnTo>
                <a:lnTo>
                  <a:pt x="2434590" y="898042"/>
                </a:lnTo>
                <a:lnTo>
                  <a:pt x="2397302" y="934897"/>
                </a:lnTo>
                <a:lnTo>
                  <a:pt x="2363673" y="971296"/>
                </a:lnTo>
                <a:lnTo>
                  <a:pt x="2333523" y="1007579"/>
                </a:lnTo>
                <a:lnTo>
                  <a:pt x="2306624" y="1044130"/>
                </a:lnTo>
                <a:lnTo>
                  <a:pt x="2282774" y="1081303"/>
                </a:lnTo>
                <a:lnTo>
                  <a:pt x="2261793" y="1119466"/>
                </a:lnTo>
                <a:lnTo>
                  <a:pt x="2243455" y="1158976"/>
                </a:lnTo>
                <a:lnTo>
                  <a:pt x="2227567" y="1200200"/>
                </a:lnTo>
                <a:lnTo>
                  <a:pt x="2213927" y="1243507"/>
                </a:lnTo>
                <a:lnTo>
                  <a:pt x="2202332" y="1289253"/>
                </a:lnTo>
                <a:lnTo>
                  <a:pt x="2192591" y="1337805"/>
                </a:lnTo>
                <a:lnTo>
                  <a:pt x="2184476" y="1389532"/>
                </a:lnTo>
                <a:lnTo>
                  <a:pt x="2177808" y="1444802"/>
                </a:lnTo>
                <a:lnTo>
                  <a:pt x="2171839" y="1514906"/>
                </a:lnTo>
                <a:lnTo>
                  <a:pt x="2171839" y="1534058"/>
                </a:lnTo>
                <a:lnTo>
                  <a:pt x="2171839" y="1601825"/>
                </a:lnTo>
                <a:lnTo>
                  <a:pt x="2183904" y="1629968"/>
                </a:lnTo>
                <a:lnTo>
                  <a:pt x="2247912" y="1519478"/>
                </a:lnTo>
                <a:lnTo>
                  <a:pt x="2209698" y="1517180"/>
                </a:lnTo>
                <a:lnTo>
                  <a:pt x="2212098" y="1485188"/>
                </a:lnTo>
                <a:lnTo>
                  <a:pt x="2222474" y="1392504"/>
                </a:lnTo>
                <a:lnTo>
                  <a:pt x="2230818" y="1339545"/>
                </a:lnTo>
                <a:lnTo>
                  <a:pt x="2241080" y="1290091"/>
                </a:lnTo>
                <a:lnTo>
                  <a:pt x="2253462" y="1243723"/>
                </a:lnTo>
                <a:lnTo>
                  <a:pt x="2268131" y="1200061"/>
                </a:lnTo>
                <a:lnTo>
                  <a:pt x="2285250" y="1158697"/>
                </a:lnTo>
                <a:lnTo>
                  <a:pt x="2305024" y="1119238"/>
                </a:lnTo>
                <a:lnTo>
                  <a:pt x="2327605" y="1081278"/>
                </a:lnTo>
                <a:lnTo>
                  <a:pt x="2353183" y="1044409"/>
                </a:lnTo>
                <a:lnTo>
                  <a:pt x="2381923" y="1008253"/>
                </a:lnTo>
                <a:lnTo>
                  <a:pt x="2414016" y="972400"/>
                </a:lnTo>
                <a:lnTo>
                  <a:pt x="2449626" y="936434"/>
                </a:lnTo>
                <a:lnTo>
                  <a:pt x="2488946" y="899985"/>
                </a:lnTo>
                <a:lnTo>
                  <a:pt x="2532138" y="862634"/>
                </a:lnTo>
                <a:lnTo>
                  <a:pt x="2564142" y="836726"/>
                </a:lnTo>
                <a:lnTo>
                  <a:pt x="2625991" y="790790"/>
                </a:lnTo>
                <a:lnTo>
                  <a:pt x="2669400" y="761072"/>
                </a:lnTo>
                <a:lnTo>
                  <a:pt x="2711577" y="734491"/>
                </a:lnTo>
                <a:lnTo>
                  <a:pt x="2752928" y="710882"/>
                </a:lnTo>
                <a:lnTo>
                  <a:pt x="2793873" y="690105"/>
                </a:lnTo>
                <a:lnTo>
                  <a:pt x="2834843" y="672007"/>
                </a:lnTo>
                <a:lnTo>
                  <a:pt x="2876258" y="656463"/>
                </a:lnTo>
                <a:lnTo>
                  <a:pt x="2918549" y="643318"/>
                </a:lnTo>
                <a:lnTo>
                  <a:pt x="2962110" y="632409"/>
                </a:lnTo>
                <a:lnTo>
                  <a:pt x="3007423" y="623608"/>
                </a:lnTo>
                <a:lnTo>
                  <a:pt x="3055112" y="616750"/>
                </a:lnTo>
                <a:lnTo>
                  <a:pt x="3105112" y="611746"/>
                </a:lnTo>
                <a:lnTo>
                  <a:pt x="3157753" y="608418"/>
                </a:lnTo>
                <a:lnTo>
                  <a:pt x="3214128" y="606602"/>
                </a:lnTo>
                <a:lnTo>
                  <a:pt x="3315474" y="605078"/>
                </a:lnTo>
                <a:lnTo>
                  <a:pt x="3315474" y="566978"/>
                </a:lnTo>
                <a:close/>
              </a:path>
              <a:path w="3324225" h="1739900">
                <a:moveTo>
                  <a:pt x="3323094" y="29768"/>
                </a:moveTo>
                <a:lnTo>
                  <a:pt x="3068586" y="17576"/>
                </a:lnTo>
                <a:lnTo>
                  <a:pt x="2942094" y="12242"/>
                </a:lnTo>
                <a:lnTo>
                  <a:pt x="2814840" y="7645"/>
                </a:lnTo>
                <a:lnTo>
                  <a:pt x="2764993" y="6223"/>
                </a:lnTo>
                <a:lnTo>
                  <a:pt x="2714980" y="4876"/>
                </a:lnTo>
                <a:lnTo>
                  <a:pt x="2664815" y="3632"/>
                </a:lnTo>
                <a:lnTo>
                  <a:pt x="2614257" y="2514"/>
                </a:lnTo>
                <a:lnTo>
                  <a:pt x="2563584" y="1549"/>
                </a:lnTo>
                <a:lnTo>
                  <a:pt x="2512809" y="800"/>
                </a:lnTo>
                <a:lnTo>
                  <a:pt x="2461945" y="266"/>
                </a:lnTo>
                <a:lnTo>
                  <a:pt x="2412466" y="0"/>
                </a:lnTo>
                <a:lnTo>
                  <a:pt x="2360028" y="25"/>
                </a:lnTo>
                <a:lnTo>
                  <a:pt x="2309012" y="368"/>
                </a:lnTo>
                <a:lnTo>
                  <a:pt x="2257971" y="1079"/>
                </a:lnTo>
                <a:lnTo>
                  <a:pt x="2206929" y="2171"/>
                </a:lnTo>
                <a:lnTo>
                  <a:pt x="2155901" y="3683"/>
                </a:lnTo>
                <a:lnTo>
                  <a:pt x="2104898" y="5651"/>
                </a:lnTo>
                <a:lnTo>
                  <a:pt x="2053932" y="8102"/>
                </a:lnTo>
                <a:lnTo>
                  <a:pt x="2003044" y="11074"/>
                </a:lnTo>
                <a:lnTo>
                  <a:pt x="1952231" y="14592"/>
                </a:lnTo>
                <a:lnTo>
                  <a:pt x="1901507" y="18694"/>
                </a:lnTo>
                <a:lnTo>
                  <a:pt x="1850898" y="23406"/>
                </a:lnTo>
                <a:lnTo>
                  <a:pt x="1800415" y="28765"/>
                </a:lnTo>
                <a:lnTo>
                  <a:pt x="1750085" y="34798"/>
                </a:lnTo>
                <a:lnTo>
                  <a:pt x="1699907" y="41541"/>
                </a:lnTo>
                <a:lnTo>
                  <a:pt x="1649907" y="49022"/>
                </a:lnTo>
                <a:lnTo>
                  <a:pt x="1600111" y="57289"/>
                </a:lnTo>
                <a:lnTo>
                  <a:pt x="1550517" y="66344"/>
                </a:lnTo>
                <a:lnTo>
                  <a:pt x="1501152" y="76250"/>
                </a:lnTo>
                <a:lnTo>
                  <a:pt x="1452384" y="87680"/>
                </a:lnTo>
                <a:lnTo>
                  <a:pt x="1404378" y="99872"/>
                </a:lnTo>
                <a:lnTo>
                  <a:pt x="1356766" y="112864"/>
                </a:lnTo>
                <a:lnTo>
                  <a:pt x="1309420" y="126796"/>
                </a:lnTo>
                <a:lnTo>
                  <a:pt x="1262354" y="141630"/>
                </a:lnTo>
                <a:lnTo>
                  <a:pt x="1215580" y="157391"/>
                </a:lnTo>
                <a:lnTo>
                  <a:pt x="1169111" y="174053"/>
                </a:lnTo>
                <a:lnTo>
                  <a:pt x="1122984" y="191604"/>
                </a:lnTo>
                <a:lnTo>
                  <a:pt x="1077188" y="210058"/>
                </a:lnTo>
                <a:lnTo>
                  <a:pt x="1031773" y="229387"/>
                </a:lnTo>
                <a:lnTo>
                  <a:pt x="986726" y="249593"/>
                </a:lnTo>
                <a:lnTo>
                  <a:pt x="942086" y="270675"/>
                </a:lnTo>
                <a:lnTo>
                  <a:pt x="897864" y="292620"/>
                </a:lnTo>
                <a:lnTo>
                  <a:pt x="854087" y="315417"/>
                </a:lnTo>
                <a:lnTo>
                  <a:pt x="810755" y="339064"/>
                </a:lnTo>
                <a:lnTo>
                  <a:pt x="767905" y="363550"/>
                </a:lnTo>
                <a:lnTo>
                  <a:pt x="725551" y="388874"/>
                </a:lnTo>
                <a:lnTo>
                  <a:pt x="683691" y="415036"/>
                </a:lnTo>
                <a:lnTo>
                  <a:pt x="642378" y="442010"/>
                </a:lnTo>
                <a:lnTo>
                  <a:pt x="606564" y="465632"/>
                </a:lnTo>
                <a:lnTo>
                  <a:pt x="572274" y="490016"/>
                </a:lnTo>
                <a:lnTo>
                  <a:pt x="538746" y="514400"/>
                </a:lnTo>
                <a:lnTo>
                  <a:pt x="505980" y="539546"/>
                </a:lnTo>
                <a:lnTo>
                  <a:pt x="467880" y="570750"/>
                </a:lnTo>
                <a:lnTo>
                  <a:pt x="429691" y="602754"/>
                </a:lnTo>
                <a:lnTo>
                  <a:pt x="391820" y="635698"/>
                </a:lnTo>
                <a:lnTo>
                  <a:pt x="354685" y="669734"/>
                </a:lnTo>
                <a:lnTo>
                  <a:pt x="318719" y="704989"/>
                </a:lnTo>
                <a:lnTo>
                  <a:pt x="284327" y="741616"/>
                </a:lnTo>
                <a:lnTo>
                  <a:pt x="251942" y="779754"/>
                </a:lnTo>
                <a:lnTo>
                  <a:pt x="221983" y="819543"/>
                </a:lnTo>
                <a:lnTo>
                  <a:pt x="194881" y="861123"/>
                </a:lnTo>
                <a:lnTo>
                  <a:pt x="171030" y="904659"/>
                </a:lnTo>
                <a:lnTo>
                  <a:pt x="150888" y="950264"/>
                </a:lnTo>
                <a:lnTo>
                  <a:pt x="125742" y="1018082"/>
                </a:lnTo>
                <a:lnTo>
                  <a:pt x="111302" y="1065644"/>
                </a:lnTo>
                <a:lnTo>
                  <a:pt x="98742" y="1113840"/>
                </a:lnTo>
                <a:lnTo>
                  <a:pt x="87884" y="1162545"/>
                </a:lnTo>
                <a:lnTo>
                  <a:pt x="78574" y="1211694"/>
                </a:lnTo>
                <a:lnTo>
                  <a:pt x="70637" y="1261173"/>
                </a:lnTo>
                <a:lnTo>
                  <a:pt x="63906" y="1310894"/>
                </a:lnTo>
                <a:lnTo>
                  <a:pt x="58229" y="1360766"/>
                </a:lnTo>
                <a:lnTo>
                  <a:pt x="53428" y="1410690"/>
                </a:lnTo>
                <a:lnTo>
                  <a:pt x="49352" y="1460576"/>
                </a:lnTo>
                <a:lnTo>
                  <a:pt x="42684" y="1559864"/>
                </a:lnTo>
                <a:lnTo>
                  <a:pt x="38100" y="1614728"/>
                </a:lnTo>
                <a:lnTo>
                  <a:pt x="37096" y="1624025"/>
                </a:lnTo>
                <a:lnTo>
                  <a:pt x="0" y="1619300"/>
                </a:lnTo>
                <a:lnTo>
                  <a:pt x="35052" y="1719986"/>
                </a:lnTo>
                <a:lnTo>
                  <a:pt x="41922" y="1739696"/>
                </a:lnTo>
                <a:lnTo>
                  <a:pt x="113550" y="1633778"/>
                </a:lnTo>
                <a:lnTo>
                  <a:pt x="75018" y="1628863"/>
                </a:lnTo>
                <a:lnTo>
                  <a:pt x="76212" y="1617014"/>
                </a:lnTo>
                <a:lnTo>
                  <a:pt x="78498" y="1590344"/>
                </a:lnTo>
                <a:lnTo>
                  <a:pt x="80022" y="1562912"/>
                </a:lnTo>
                <a:lnTo>
                  <a:pt x="87858" y="1458226"/>
                </a:lnTo>
                <a:lnTo>
                  <a:pt x="92290" y="1406144"/>
                </a:lnTo>
                <a:lnTo>
                  <a:pt x="97396" y="1354226"/>
                </a:lnTo>
                <a:lnTo>
                  <a:pt x="103428" y="1302524"/>
                </a:lnTo>
                <a:lnTo>
                  <a:pt x="110629" y="1251038"/>
                </a:lnTo>
                <a:lnTo>
                  <a:pt x="119253" y="1199794"/>
                </a:lnTo>
                <a:lnTo>
                  <a:pt x="129552" y="1148803"/>
                </a:lnTo>
                <a:lnTo>
                  <a:pt x="141782" y="1098080"/>
                </a:lnTo>
                <a:lnTo>
                  <a:pt x="156171" y="1047635"/>
                </a:lnTo>
                <a:lnTo>
                  <a:pt x="172986" y="997508"/>
                </a:lnTo>
                <a:lnTo>
                  <a:pt x="199656" y="934262"/>
                </a:lnTo>
                <a:lnTo>
                  <a:pt x="221170" y="891819"/>
                </a:lnTo>
                <a:lnTo>
                  <a:pt x="246913" y="850519"/>
                </a:lnTo>
                <a:lnTo>
                  <a:pt x="276237" y="810450"/>
                </a:lnTo>
                <a:lnTo>
                  <a:pt x="308533" y="771664"/>
                </a:lnTo>
                <a:lnTo>
                  <a:pt x="343166" y="734250"/>
                </a:lnTo>
                <a:lnTo>
                  <a:pt x="379514" y="698258"/>
                </a:lnTo>
                <a:lnTo>
                  <a:pt x="416953" y="663765"/>
                </a:lnTo>
                <a:lnTo>
                  <a:pt x="454863" y="630847"/>
                </a:lnTo>
                <a:lnTo>
                  <a:pt x="492620" y="599579"/>
                </a:lnTo>
                <a:lnTo>
                  <a:pt x="529602" y="570026"/>
                </a:lnTo>
                <a:lnTo>
                  <a:pt x="561606" y="545642"/>
                </a:lnTo>
                <a:lnTo>
                  <a:pt x="594372" y="521258"/>
                </a:lnTo>
                <a:lnTo>
                  <a:pt x="627900" y="497636"/>
                </a:lnTo>
                <a:lnTo>
                  <a:pt x="662952" y="474014"/>
                </a:lnTo>
                <a:lnTo>
                  <a:pt x="705573" y="446074"/>
                </a:lnTo>
                <a:lnTo>
                  <a:pt x="748969" y="418998"/>
                </a:lnTo>
                <a:lnTo>
                  <a:pt x="793076" y="392772"/>
                </a:lnTo>
                <a:lnTo>
                  <a:pt x="837869" y="367423"/>
                </a:lnTo>
                <a:lnTo>
                  <a:pt x="883285" y="342963"/>
                </a:lnTo>
                <a:lnTo>
                  <a:pt x="929271" y="319417"/>
                </a:lnTo>
                <a:lnTo>
                  <a:pt x="975804" y="296799"/>
                </a:lnTo>
                <a:lnTo>
                  <a:pt x="1022832" y="275107"/>
                </a:lnTo>
                <a:lnTo>
                  <a:pt x="1070305" y="254393"/>
                </a:lnTo>
                <a:lnTo>
                  <a:pt x="1118184" y="234632"/>
                </a:lnTo>
                <a:lnTo>
                  <a:pt x="1166418" y="215874"/>
                </a:lnTo>
                <a:lnTo>
                  <a:pt x="1214958" y="198120"/>
                </a:lnTo>
                <a:lnTo>
                  <a:pt x="1263764" y="181394"/>
                </a:lnTo>
                <a:lnTo>
                  <a:pt x="1312799" y="165696"/>
                </a:lnTo>
                <a:lnTo>
                  <a:pt x="1361998" y="151053"/>
                </a:lnTo>
                <a:lnTo>
                  <a:pt x="1411338" y="137490"/>
                </a:lnTo>
                <a:lnTo>
                  <a:pt x="1460766" y="125018"/>
                </a:lnTo>
                <a:lnTo>
                  <a:pt x="1508772" y="113588"/>
                </a:lnTo>
                <a:lnTo>
                  <a:pt x="1557540" y="103682"/>
                </a:lnTo>
                <a:lnTo>
                  <a:pt x="1606778" y="94754"/>
                </a:lnTo>
                <a:lnTo>
                  <a:pt x="1656232" y="86614"/>
                </a:lnTo>
                <a:lnTo>
                  <a:pt x="1705889" y="79235"/>
                </a:lnTo>
                <a:lnTo>
                  <a:pt x="1755724" y="72580"/>
                </a:lnTo>
                <a:lnTo>
                  <a:pt x="1805711" y="66624"/>
                </a:lnTo>
                <a:lnTo>
                  <a:pt x="1855863" y="61328"/>
                </a:lnTo>
                <a:lnTo>
                  <a:pt x="1906130" y="56667"/>
                </a:lnTo>
                <a:lnTo>
                  <a:pt x="1956511" y="52603"/>
                </a:lnTo>
                <a:lnTo>
                  <a:pt x="2007006" y="49123"/>
                </a:lnTo>
                <a:lnTo>
                  <a:pt x="2057565" y="46164"/>
                </a:lnTo>
                <a:lnTo>
                  <a:pt x="2108200" y="43738"/>
                </a:lnTo>
                <a:lnTo>
                  <a:pt x="2158885" y="41770"/>
                </a:lnTo>
                <a:lnTo>
                  <a:pt x="2209596" y="40259"/>
                </a:lnTo>
                <a:lnTo>
                  <a:pt x="2260333" y="39166"/>
                </a:lnTo>
                <a:lnTo>
                  <a:pt x="2311057" y="38455"/>
                </a:lnTo>
                <a:lnTo>
                  <a:pt x="2360028" y="38112"/>
                </a:lnTo>
                <a:lnTo>
                  <a:pt x="2412466" y="38074"/>
                </a:lnTo>
                <a:lnTo>
                  <a:pt x="2463101" y="38328"/>
                </a:lnTo>
                <a:lnTo>
                  <a:pt x="2513673" y="38862"/>
                </a:lnTo>
                <a:lnTo>
                  <a:pt x="2564155" y="39611"/>
                </a:lnTo>
                <a:lnTo>
                  <a:pt x="2614549" y="40563"/>
                </a:lnTo>
                <a:lnTo>
                  <a:pt x="2664828" y="41694"/>
                </a:lnTo>
                <a:lnTo>
                  <a:pt x="2715234" y="42964"/>
                </a:lnTo>
                <a:lnTo>
                  <a:pt x="2765501" y="44335"/>
                </a:lnTo>
                <a:lnTo>
                  <a:pt x="2815602" y="45796"/>
                </a:lnTo>
                <a:lnTo>
                  <a:pt x="2942094" y="50431"/>
                </a:lnTo>
                <a:lnTo>
                  <a:pt x="3066300" y="55676"/>
                </a:lnTo>
                <a:lnTo>
                  <a:pt x="3320808" y="67868"/>
                </a:lnTo>
                <a:lnTo>
                  <a:pt x="3323094" y="29768"/>
                </a:lnTo>
                <a:close/>
              </a:path>
              <a:path w="3324225" h="1739900">
                <a:moveTo>
                  <a:pt x="3323856" y="293420"/>
                </a:moveTo>
                <a:lnTo>
                  <a:pt x="3320046" y="255320"/>
                </a:lnTo>
                <a:lnTo>
                  <a:pt x="3048774" y="279704"/>
                </a:lnTo>
                <a:lnTo>
                  <a:pt x="2914662" y="292658"/>
                </a:lnTo>
                <a:lnTo>
                  <a:pt x="2863646" y="297700"/>
                </a:lnTo>
                <a:lnTo>
                  <a:pt x="2812758" y="302882"/>
                </a:lnTo>
                <a:lnTo>
                  <a:pt x="2761958" y="308241"/>
                </a:lnTo>
                <a:lnTo>
                  <a:pt x="2711234" y="313804"/>
                </a:lnTo>
                <a:lnTo>
                  <a:pt x="2660599" y="319595"/>
                </a:lnTo>
                <a:lnTo>
                  <a:pt x="2610027" y="325628"/>
                </a:lnTo>
                <a:lnTo>
                  <a:pt x="2559520" y="331939"/>
                </a:lnTo>
                <a:lnTo>
                  <a:pt x="2509062" y="338556"/>
                </a:lnTo>
                <a:lnTo>
                  <a:pt x="2458643" y="345490"/>
                </a:lnTo>
                <a:lnTo>
                  <a:pt x="2408250" y="352793"/>
                </a:lnTo>
                <a:lnTo>
                  <a:pt x="2357894" y="360476"/>
                </a:lnTo>
                <a:lnTo>
                  <a:pt x="2307539" y="368554"/>
                </a:lnTo>
                <a:lnTo>
                  <a:pt x="2257183" y="377075"/>
                </a:lnTo>
                <a:lnTo>
                  <a:pt x="2206828" y="386054"/>
                </a:lnTo>
                <a:lnTo>
                  <a:pt x="2156472" y="395528"/>
                </a:lnTo>
                <a:lnTo>
                  <a:pt x="2099322" y="406958"/>
                </a:lnTo>
                <a:lnTo>
                  <a:pt x="2042934" y="419150"/>
                </a:lnTo>
                <a:lnTo>
                  <a:pt x="1993798" y="430834"/>
                </a:lnTo>
                <a:lnTo>
                  <a:pt x="1944357" y="443344"/>
                </a:lnTo>
                <a:lnTo>
                  <a:pt x="1894789" y="456755"/>
                </a:lnTo>
                <a:lnTo>
                  <a:pt x="1845271" y="471195"/>
                </a:lnTo>
                <a:lnTo>
                  <a:pt x="1795995" y="486740"/>
                </a:lnTo>
                <a:lnTo>
                  <a:pt x="1747151" y="503478"/>
                </a:lnTo>
                <a:lnTo>
                  <a:pt x="1698929" y="521538"/>
                </a:lnTo>
                <a:lnTo>
                  <a:pt x="1651508" y="540994"/>
                </a:lnTo>
                <a:lnTo>
                  <a:pt x="1605076" y="561949"/>
                </a:lnTo>
                <a:lnTo>
                  <a:pt x="1559826" y="584504"/>
                </a:lnTo>
                <a:lnTo>
                  <a:pt x="1520202" y="605840"/>
                </a:lnTo>
                <a:lnTo>
                  <a:pt x="1482864" y="627938"/>
                </a:lnTo>
                <a:lnTo>
                  <a:pt x="1447812" y="651560"/>
                </a:lnTo>
                <a:lnTo>
                  <a:pt x="1404658" y="683996"/>
                </a:lnTo>
                <a:lnTo>
                  <a:pt x="1364805" y="718096"/>
                </a:lnTo>
                <a:lnTo>
                  <a:pt x="1328089" y="753770"/>
                </a:lnTo>
                <a:lnTo>
                  <a:pt x="1294371" y="790956"/>
                </a:lnTo>
                <a:lnTo>
                  <a:pt x="1263523" y="829589"/>
                </a:lnTo>
                <a:lnTo>
                  <a:pt x="1235379" y="869581"/>
                </a:lnTo>
                <a:lnTo>
                  <a:pt x="1209814" y="910894"/>
                </a:lnTo>
                <a:lnTo>
                  <a:pt x="1186688" y="953439"/>
                </a:lnTo>
                <a:lnTo>
                  <a:pt x="1165834" y="997140"/>
                </a:lnTo>
                <a:lnTo>
                  <a:pt x="1147127" y="1041933"/>
                </a:lnTo>
                <a:lnTo>
                  <a:pt x="1130427" y="1087767"/>
                </a:lnTo>
                <a:lnTo>
                  <a:pt x="1115568" y="1134541"/>
                </a:lnTo>
                <a:lnTo>
                  <a:pt x="1102436" y="1182204"/>
                </a:lnTo>
                <a:lnTo>
                  <a:pt x="1090866" y="1230693"/>
                </a:lnTo>
                <a:lnTo>
                  <a:pt x="1080719" y="1279918"/>
                </a:lnTo>
                <a:lnTo>
                  <a:pt x="1071867" y="1329817"/>
                </a:lnTo>
                <a:lnTo>
                  <a:pt x="1064145" y="1380324"/>
                </a:lnTo>
                <a:lnTo>
                  <a:pt x="1057427" y="1431378"/>
                </a:lnTo>
                <a:lnTo>
                  <a:pt x="1051572" y="1482902"/>
                </a:lnTo>
                <a:lnTo>
                  <a:pt x="1043952" y="1559864"/>
                </a:lnTo>
                <a:lnTo>
                  <a:pt x="1040282" y="1601774"/>
                </a:lnTo>
                <a:lnTo>
                  <a:pt x="1002042" y="1598726"/>
                </a:lnTo>
                <a:lnTo>
                  <a:pt x="1038618" y="1689290"/>
                </a:lnTo>
                <a:lnTo>
                  <a:pt x="1050048" y="1717598"/>
                </a:lnTo>
                <a:lnTo>
                  <a:pt x="1116342" y="1607870"/>
                </a:lnTo>
                <a:lnTo>
                  <a:pt x="1078395" y="1604835"/>
                </a:lnTo>
                <a:lnTo>
                  <a:pt x="1088910" y="1486712"/>
                </a:lnTo>
                <a:lnTo>
                  <a:pt x="1094752" y="1436903"/>
                </a:lnTo>
                <a:lnTo>
                  <a:pt x="1101344" y="1387652"/>
                </a:lnTo>
                <a:lnTo>
                  <a:pt x="1108811" y="1339024"/>
                </a:lnTo>
                <a:lnTo>
                  <a:pt x="1117282" y="1291069"/>
                </a:lnTo>
                <a:lnTo>
                  <a:pt x="1126909" y="1243838"/>
                </a:lnTo>
                <a:lnTo>
                  <a:pt x="1137818" y="1197394"/>
                </a:lnTo>
                <a:lnTo>
                  <a:pt x="1150162" y="1151801"/>
                </a:lnTo>
                <a:lnTo>
                  <a:pt x="1164056" y="1107084"/>
                </a:lnTo>
                <a:lnTo>
                  <a:pt x="1179664" y="1063332"/>
                </a:lnTo>
                <a:lnTo>
                  <a:pt x="1197089" y="1020584"/>
                </a:lnTo>
                <a:lnTo>
                  <a:pt x="1216507" y="978903"/>
                </a:lnTo>
                <a:lnTo>
                  <a:pt x="1238021" y="938326"/>
                </a:lnTo>
                <a:lnTo>
                  <a:pt x="1261795" y="898931"/>
                </a:lnTo>
                <a:lnTo>
                  <a:pt x="1287945" y="860767"/>
                </a:lnTo>
                <a:lnTo>
                  <a:pt x="1316621" y="823887"/>
                </a:lnTo>
                <a:lnTo>
                  <a:pt x="1347965" y="788352"/>
                </a:lnTo>
                <a:lnTo>
                  <a:pt x="1382102" y="754202"/>
                </a:lnTo>
                <a:lnTo>
                  <a:pt x="1419174" y="721512"/>
                </a:lnTo>
                <a:lnTo>
                  <a:pt x="1459318" y="690321"/>
                </a:lnTo>
                <a:lnTo>
                  <a:pt x="1502676" y="660704"/>
                </a:lnTo>
                <a:lnTo>
                  <a:pt x="1538490" y="639368"/>
                </a:lnTo>
                <a:lnTo>
                  <a:pt x="1576590" y="618032"/>
                </a:lnTo>
                <a:lnTo>
                  <a:pt x="1616214" y="598220"/>
                </a:lnTo>
                <a:lnTo>
                  <a:pt x="1663319" y="577113"/>
                </a:lnTo>
                <a:lnTo>
                  <a:pt x="1711020" y="557606"/>
                </a:lnTo>
                <a:lnTo>
                  <a:pt x="1759254" y="539559"/>
                </a:lnTo>
                <a:lnTo>
                  <a:pt x="1807972" y="522859"/>
                </a:lnTo>
                <a:lnTo>
                  <a:pt x="1857108" y="507390"/>
                </a:lnTo>
                <a:lnTo>
                  <a:pt x="1906600" y="493039"/>
                </a:lnTo>
                <a:lnTo>
                  <a:pt x="1956384" y="479666"/>
                </a:lnTo>
                <a:lnTo>
                  <a:pt x="2006409" y="467169"/>
                </a:lnTo>
                <a:lnTo>
                  <a:pt x="2056612" y="455409"/>
                </a:lnTo>
                <a:lnTo>
                  <a:pt x="2106942" y="444296"/>
                </a:lnTo>
                <a:lnTo>
                  <a:pt x="2164092" y="432866"/>
                </a:lnTo>
                <a:lnTo>
                  <a:pt x="2222004" y="422198"/>
                </a:lnTo>
                <a:lnTo>
                  <a:pt x="2271255" y="413372"/>
                </a:lnTo>
                <a:lnTo>
                  <a:pt x="2320645" y="405041"/>
                </a:lnTo>
                <a:lnTo>
                  <a:pt x="2370137" y="397141"/>
                </a:lnTo>
                <a:lnTo>
                  <a:pt x="2419718" y="389674"/>
                </a:lnTo>
                <a:lnTo>
                  <a:pt x="2469388" y="382574"/>
                </a:lnTo>
                <a:lnTo>
                  <a:pt x="2519134" y="375831"/>
                </a:lnTo>
                <a:lnTo>
                  <a:pt x="2568918" y="369404"/>
                </a:lnTo>
                <a:lnTo>
                  <a:pt x="2618740" y="363270"/>
                </a:lnTo>
                <a:lnTo>
                  <a:pt x="2668600" y="357390"/>
                </a:lnTo>
                <a:lnTo>
                  <a:pt x="2718460" y="351739"/>
                </a:lnTo>
                <a:lnTo>
                  <a:pt x="2768308" y="346278"/>
                </a:lnTo>
                <a:lnTo>
                  <a:pt x="2818142" y="340982"/>
                </a:lnTo>
                <a:lnTo>
                  <a:pt x="2867952" y="335813"/>
                </a:lnTo>
                <a:lnTo>
                  <a:pt x="2917710" y="330758"/>
                </a:lnTo>
                <a:lnTo>
                  <a:pt x="3052584" y="317804"/>
                </a:lnTo>
                <a:lnTo>
                  <a:pt x="3187458" y="305612"/>
                </a:lnTo>
                <a:lnTo>
                  <a:pt x="3323856" y="293420"/>
                </a:lnTo>
                <a:close/>
              </a:path>
            </a:pathLst>
          </a:custGeom>
          <a:solidFill>
            <a:srgbClr val="000000"/>
          </a:solidFill>
        </p:spPr>
        <p:txBody>
          <a:bodyPr wrap="square" lIns="0" tIns="0" rIns="0" bIns="0" rtlCol="0"/>
          <a:lstStyle/>
          <a:p>
            <a:endParaRPr/>
          </a:p>
        </p:txBody>
      </p:sp>
      <p:sp>
        <p:nvSpPr>
          <p:cNvPr id="105" name="object 105"/>
          <p:cNvSpPr/>
          <p:nvPr/>
        </p:nvSpPr>
        <p:spPr>
          <a:xfrm>
            <a:off x="5956439" y="2525407"/>
            <a:ext cx="1481455" cy="940435"/>
          </a:xfrm>
          <a:custGeom>
            <a:avLst/>
            <a:gdLst/>
            <a:ahLst/>
            <a:cxnLst/>
            <a:rect l="l" t="t" r="r" b="b"/>
            <a:pathLst>
              <a:path w="1481454" h="940435">
                <a:moveTo>
                  <a:pt x="1481328" y="931799"/>
                </a:moveTo>
                <a:lnTo>
                  <a:pt x="1442466" y="809879"/>
                </a:lnTo>
                <a:lnTo>
                  <a:pt x="1415199" y="836371"/>
                </a:lnTo>
                <a:lnTo>
                  <a:pt x="1398270" y="819023"/>
                </a:lnTo>
                <a:lnTo>
                  <a:pt x="1296936" y="718083"/>
                </a:lnTo>
                <a:lnTo>
                  <a:pt x="1260373" y="682421"/>
                </a:lnTo>
                <a:lnTo>
                  <a:pt x="1222629" y="646582"/>
                </a:lnTo>
                <a:lnTo>
                  <a:pt x="1183817" y="611035"/>
                </a:lnTo>
                <a:lnTo>
                  <a:pt x="1143990" y="576224"/>
                </a:lnTo>
                <a:lnTo>
                  <a:pt x="1103249" y="542632"/>
                </a:lnTo>
                <a:lnTo>
                  <a:pt x="1061656" y="510717"/>
                </a:lnTo>
                <a:lnTo>
                  <a:pt x="1019314" y="480936"/>
                </a:lnTo>
                <a:lnTo>
                  <a:pt x="976274" y="453758"/>
                </a:lnTo>
                <a:lnTo>
                  <a:pt x="932637" y="429653"/>
                </a:lnTo>
                <a:lnTo>
                  <a:pt x="888492" y="409067"/>
                </a:lnTo>
                <a:lnTo>
                  <a:pt x="850392" y="394589"/>
                </a:lnTo>
                <a:lnTo>
                  <a:pt x="802487" y="379679"/>
                </a:lnTo>
                <a:lnTo>
                  <a:pt x="753656" y="368376"/>
                </a:lnTo>
                <a:lnTo>
                  <a:pt x="704240" y="359498"/>
                </a:lnTo>
                <a:lnTo>
                  <a:pt x="654583" y="351866"/>
                </a:lnTo>
                <a:lnTo>
                  <a:pt x="605028" y="344297"/>
                </a:lnTo>
                <a:lnTo>
                  <a:pt x="576072" y="339725"/>
                </a:lnTo>
                <a:lnTo>
                  <a:pt x="523049" y="332536"/>
                </a:lnTo>
                <a:lnTo>
                  <a:pt x="470065" y="326910"/>
                </a:lnTo>
                <a:lnTo>
                  <a:pt x="417055" y="322567"/>
                </a:lnTo>
                <a:lnTo>
                  <a:pt x="380568" y="320306"/>
                </a:lnTo>
                <a:lnTo>
                  <a:pt x="382524" y="310769"/>
                </a:lnTo>
                <a:lnTo>
                  <a:pt x="384810" y="297053"/>
                </a:lnTo>
                <a:lnTo>
                  <a:pt x="387858" y="270383"/>
                </a:lnTo>
                <a:lnTo>
                  <a:pt x="388620" y="258191"/>
                </a:lnTo>
                <a:lnTo>
                  <a:pt x="386753" y="205155"/>
                </a:lnTo>
                <a:lnTo>
                  <a:pt x="373329" y="154736"/>
                </a:lnTo>
                <a:lnTo>
                  <a:pt x="348869" y="108610"/>
                </a:lnTo>
                <a:lnTo>
                  <a:pt x="313944" y="68453"/>
                </a:lnTo>
                <a:lnTo>
                  <a:pt x="241833" y="16078"/>
                </a:lnTo>
                <a:lnTo>
                  <a:pt x="193675" y="1358"/>
                </a:lnTo>
                <a:lnTo>
                  <a:pt x="142392" y="0"/>
                </a:lnTo>
                <a:lnTo>
                  <a:pt x="83820" y="8255"/>
                </a:lnTo>
                <a:lnTo>
                  <a:pt x="69342" y="11303"/>
                </a:lnTo>
                <a:lnTo>
                  <a:pt x="54102" y="14351"/>
                </a:lnTo>
                <a:lnTo>
                  <a:pt x="24384" y="21209"/>
                </a:lnTo>
                <a:lnTo>
                  <a:pt x="32766" y="58547"/>
                </a:lnTo>
                <a:lnTo>
                  <a:pt x="62484" y="51689"/>
                </a:lnTo>
                <a:lnTo>
                  <a:pt x="76962" y="47879"/>
                </a:lnTo>
                <a:lnTo>
                  <a:pt x="91440" y="45593"/>
                </a:lnTo>
                <a:lnTo>
                  <a:pt x="141427" y="38138"/>
                </a:lnTo>
                <a:lnTo>
                  <a:pt x="185242" y="38544"/>
                </a:lnTo>
                <a:lnTo>
                  <a:pt x="226148" y="50660"/>
                </a:lnTo>
                <a:lnTo>
                  <a:pt x="267462" y="78359"/>
                </a:lnTo>
                <a:lnTo>
                  <a:pt x="317855" y="131051"/>
                </a:lnTo>
                <a:lnTo>
                  <a:pt x="338162" y="169672"/>
                </a:lnTo>
                <a:lnTo>
                  <a:pt x="349211" y="211785"/>
                </a:lnTo>
                <a:lnTo>
                  <a:pt x="350520" y="256667"/>
                </a:lnTo>
                <a:lnTo>
                  <a:pt x="348996" y="279527"/>
                </a:lnTo>
                <a:lnTo>
                  <a:pt x="347472" y="291719"/>
                </a:lnTo>
                <a:lnTo>
                  <a:pt x="345186" y="304673"/>
                </a:lnTo>
                <a:lnTo>
                  <a:pt x="342328" y="318249"/>
                </a:lnTo>
                <a:lnTo>
                  <a:pt x="310857" y="316750"/>
                </a:lnTo>
                <a:lnTo>
                  <a:pt x="257606" y="314769"/>
                </a:lnTo>
                <a:lnTo>
                  <a:pt x="204216" y="313055"/>
                </a:lnTo>
                <a:lnTo>
                  <a:pt x="167640" y="313029"/>
                </a:lnTo>
                <a:lnTo>
                  <a:pt x="95250" y="311531"/>
                </a:lnTo>
                <a:lnTo>
                  <a:pt x="22098" y="311531"/>
                </a:lnTo>
                <a:lnTo>
                  <a:pt x="22098" y="349631"/>
                </a:lnTo>
                <a:lnTo>
                  <a:pt x="95250" y="349631"/>
                </a:lnTo>
                <a:lnTo>
                  <a:pt x="167640" y="351155"/>
                </a:lnTo>
                <a:lnTo>
                  <a:pt x="204216" y="351155"/>
                </a:lnTo>
                <a:lnTo>
                  <a:pt x="252310" y="352793"/>
                </a:lnTo>
                <a:lnTo>
                  <a:pt x="300126" y="354507"/>
                </a:lnTo>
                <a:lnTo>
                  <a:pt x="334365" y="355981"/>
                </a:lnTo>
                <a:lnTo>
                  <a:pt x="322021" y="405345"/>
                </a:lnTo>
                <a:lnTo>
                  <a:pt x="307657" y="455434"/>
                </a:lnTo>
                <a:lnTo>
                  <a:pt x="291731" y="505167"/>
                </a:lnTo>
                <a:lnTo>
                  <a:pt x="274497" y="554380"/>
                </a:lnTo>
                <a:lnTo>
                  <a:pt x="256171" y="602907"/>
                </a:lnTo>
                <a:lnTo>
                  <a:pt x="230886" y="665861"/>
                </a:lnTo>
                <a:lnTo>
                  <a:pt x="203962" y="723404"/>
                </a:lnTo>
                <a:lnTo>
                  <a:pt x="181648" y="764057"/>
                </a:lnTo>
                <a:lnTo>
                  <a:pt x="155371" y="802093"/>
                </a:lnTo>
                <a:lnTo>
                  <a:pt x="123444" y="837311"/>
                </a:lnTo>
                <a:lnTo>
                  <a:pt x="88671" y="865454"/>
                </a:lnTo>
                <a:lnTo>
                  <a:pt x="70104" y="833501"/>
                </a:lnTo>
                <a:lnTo>
                  <a:pt x="0" y="940181"/>
                </a:lnTo>
                <a:lnTo>
                  <a:pt x="71628" y="935456"/>
                </a:lnTo>
                <a:lnTo>
                  <a:pt x="127254" y="931799"/>
                </a:lnTo>
                <a:lnTo>
                  <a:pt x="107772" y="898296"/>
                </a:lnTo>
                <a:lnTo>
                  <a:pt x="150114" y="864743"/>
                </a:lnTo>
                <a:lnTo>
                  <a:pt x="184492" y="826503"/>
                </a:lnTo>
                <a:lnTo>
                  <a:pt x="212839" y="785622"/>
                </a:lnTo>
                <a:lnTo>
                  <a:pt x="237058" y="742010"/>
                </a:lnTo>
                <a:lnTo>
                  <a:pt x="259080" y="695579"/>
                </a:lnTo>
                <a:lnTo>
                  <a:pt x="291414" y="617080"/>
                </a:lnTo>
                <a:lnTo>
                  <a:pt x="310197" y="567397"/>
                </a:lnTo>
                <a:lnTo>
                  <a:pt x="328015" y="516509"/>
                </a:lnTo>
                <a:lnTo>
                  <a:pt x="344525" y="464921"/>
                </a:lnTo>
                <a:lnTo>
                  <a:pt x="359346" y="413105"/>
                </a:lnTo>
                <a:lnTo>
                  <a:pt x="372135" y="361556"/>
                </a:lnTo>
                <a:lnTo>
                  <a:pt x="372872" y="357924"/>
                </a:lnTo>
                <a:lnTo>
                  <a:pt x="395185" y="359143"/>
                </a:lnTo>
                <a:lnTo>
                  <a:pt x="442582" y="362559"/>
                </a:lnTo>
                <a:lnTo>
                  <a:pt x="490004" y="367030"/>
                </a:lnTo>
                <a:lnTo>
                  <a:pt x="537514" y="372795"/>
                </a:lnTo>
                <a:lnTo>
                  <a:pt x="585216" y="380111"/>
                </a:lnTo>
                <a:lnTo>
                  <a:pt x="614172" y="384683"/>
                </a:lnTo>
                <a:lnTo>
                  <a:pt x="659511" y="390944"/>
                </a:lnTo>
                <a:lnTo>
                  <a:pt x="704811" y="397979"/>
                </a:lnTo>
                <a:lnTo>
                  <a:pt x="749846" y="406450"/>
                </a:lnTo>
                <a:lnTo>
                  <a:pt x="794385" y="417029"/>
                </a:lnTo>
                <a:lnTo>
                  <a:pt x="838200" y="430403"/>
                </a:lnTo>
                <a:lnTo>
                  <a:pt x="874776" y="444119"/>
                </a:lnTo>
                <a:lnTo>
                  <a:pt x="918235" y="464921"/>
                </a:lnTo>
                <a:lnTo>
                  <a:pt x="960856" y="488886"/>
                </a:lnTo>
                <a:lnTo>
                  <a:pt x="1002652" y="515607"/>
                </a:lnTo>
                <a:lnTo>
                  <a:pt x="1043597" y="544664"/>
                </a:lnTo>
                <a:lnTo>
                  <a:pt x="1083691" y="575691"/>
                </a:lnTo>
                <a:lnTo>
                  <a:pt x="1122908" y="608253"/>
                </a:lnTo>
                <a:lnTo>
                  <a:pt x="1161262" y="641959"/>
                </a:lnTo>
                <a:lnTo>
                  <a:pt x="1198727" y="676427"/>
                </a:lnTo>
                <a:lnTo>
                  <a:pt x="1235303" y="711225"/>
                </a:lnTo>
                <a:lnTo>
                  <a:pt x="1270977" y="745972"/>
                </a:lnTo>
                <a:lnTo>
                  <a:pt x="1339596" y="813689"/>
                </a:lnTo>
                <a:lnTo>
                  <a:pt x="1371600" y="845693"/>
                </a:lnTo>
                <a:lnTo>
                  <a:pt x="1387944" y="862876"/>
                </a:lnTo>
                <a:lnTo>
                  <a:pt x="1360170" y="889889"/>
                </a:lnTo>
                <a:lnTo>
                  <a:pt x="1428750" y="913599"/>
                </a:lnTo>
                <a:lnTo>
                  <a:pt x="1481328" y="931799"/>
                </a:lnTo>
                <a:close/>
              </a:path>
            </a:pathLst>
          </a:custGeom>
          <a:solidFill>
            <a:srgbClr val="000000"/>
          </a:solidFill>
        </p:spPr>
        <p:txBody>
          <a:bodyPr wrap="square" lIns="0" tIns="0" rIns="0" bIns="0" rtlCol="0"/>
          <a:lstStyle/>
          <a:p>
            <a:endParaRPr/>
          </a:p>
        </p:txBody>
      </p:sp>
      <p:sp>
        <p:nvSpPr>
          <p:cNvPr id="106" name="object 106"/>
          <p:cNvSpPr/>
          <p:nvPr/>
        </p:nvSpPr>
        <p:spPr>
          <a:xfrm>
            <a:off x="4901069" y="3829050"/>
            <a:ext cx="635635" cy="1370330"/>
          </a:xfrm>
          <a:custGeom>
            <a:avLst/>
            <a:gdLst/>
            <a:ahLst/>
            <a:cxnLst/>
            <a:rect l="l" t="t" r="r" b="b"/>
            <a:pathLst>
              <a:path w="635635" h="1370329">
                <a:moveTo>
                  <a:pt x="114300" y="1257300"/>
                </a:moveTo>
                <a:lnTo>
                  <a:pt x="76858" y="1256051"/>
                </a:lnTo>
                <a:lnTo>
                  <a:pt x="76200" y="1275588"/>
                </a:lnTo>
                <a:lnTo>
                  <a:pt x="38100" y="1274064"/>
                </a:lnTo>
                <a:lnTo>
                  <a:pt x="38100" y="1254760"/>
                </a:lnTo>
                <a:lnTo>
                  <a:pt x="0" y="1253490"/>
                </a:lnTo>
                <a:lnTo>
                  <a:pt x="38100" y="1336765"/>
                </a:lnTo>
                <a:lnTo>
                  <a:pt x="38100" y="1274064"/>
                </a:lnTo>
                <a:lnTo>
                  <a:pt x="38749" y="1254781"/>
                </a:lnTo>
                <a:lnTo>
                  <a:pt x="38749" y="1338186"/>
                </a:lnTo>
                <a:lnTo>
                  <a:pt x="53340" y="1370076"/>
                </a:lnTo>
                <a:lnTo>
                  <a:pt x="114300" y="1257300"/>
                </a:lnTo>
                <a:close/>
              </a:path>
              <a:path w="635635" h="1370329">
                <a:moveTo>
                  <a:pt x="76858" y="1256051"/>
                </a:moveTo>
                <a:lnTo>
                  <a:pt x="38749" y="1254781"/>
                </a:lnTo>
                <a:lnTo>
                  <a:pt x="38100" y="1274064"/>
                </a:lnTo>
                <a:lnTo>
                  <a:pt x="76200" y="1275588"/>
                </a:lnTo>
                <a:lnTo>
                  <a:pt x="76858" y="1256051"/>
                </a:lnTo>
                <a:close/>
              </a:path>
              <a:path w="635635" h="1370329">
                <a:moveTo>
                  <a:pt x="635508" y="1524"/>
                </a:moveTo>
                <a:lnTo>
                  <a:pt x="598170" y="0"/>
                </a:lnTo>
                <a:lnTo>
                  <a:pt x="541782" y="0"/>
                </a:lnTo>
                <a:lnTo>
                  <a:pt x="492642" y="1716"/>
                </a:lnTo>
                <a:lnTo>
                  <a:pt x="448994" y="6683"/>
                </a:lnTo>
                <a:lnTo>
                  <a:pt x="407895" y="15744"/>
                </a:lnTo>
                <a:lnTo>
                  <a:pt x="366400" y="29744"/>
                </a:lnTo>
                <a:lnTo>
                  <a:pt x="321564" y="49530"/>
                </a:lnTo>
                <a:lnTo>
                  <a:pt x="313944" y="51816"/>
                </a:lnTo>
                <a:lnTo>
                  <a:pt x="299466" y="56388"/>
                </a:lnTo>
                <a:lnTo>
                  <a:pt x="259303" y="68452"/>
                </a:lnTo>
                <a:lnTo>
                  <a:pt x="224247" y="83824"/>
                </a:lnTo>
                <a:lnTo>
                  <a:pt x="166878" y="138684"/>
                </a:lnTo>
                <a:lnTo>
                  <a:pt x="147066" y="173736"/>
                </a:lnTo>
                <a:lnTo>
                  <a:pt x="129531" y="220469"/>
                </a:lnTo>
                <a:lnTo>
                  <a:pt x="117852" y="261680"/>
                </a:lnTo>
                <a:lnTo>
                  <a:pt x="108588" y="303496"/>
                </a:lnTo>
                <a:lnTo>
                  <a:pt x="101346" y="344424"/>
                </a:lnTo>
                <a:lnTo>
                  <a:pt x="93726" y="395478"/>
                </a:lnTo>
                <a:lnTo>
                  <a:pt x="87288" y="445144"/>
                </a:lnTo>
                <a:lnTo>
                  <a:pt x="81533" y="494953"/>
                </a:lnTo>
                <a:lnTo>
                  <a:pt x="76404" y="544883"/>
                </a:lnTo>
                <a:lnTo>
                  <a:pt x="71840" y="594914"/>
                </a:lnTo>
                <a:lnTo>
                  <a:pt x="64172" y="695191"/>
                </a:lnTo>
                <a:lnTo>
                  <a:pt x="58060" y="795616"/>
                </a:lnTo>
                <a:lnTo>
                  <a:pt x="42672" y="1125474"/>
                </a:lnTo>
                <a:lnTo>
                  <a:pt x="38749" y="1254781"/>
                </a:lnTo>
                <a:lnTo>
                  <a:pt x="76858" y="1256051"/>
                </a:lnTo>
                <a:lnTo>
                  <a:pt x="80772" y="1126998"/>
                </a:lnTo>
                <a:lnTo>
                  <a:pt x="96136" y="798580"/>
                </a:lnTo>
                <a:lnTo>
                  <a:pt x="102197" y="698794"/>
                </a:lnTo>
                <a:lnTo>
                  <a:pt x="109744" y="599145"/>
                </a:lnTo>
                <a:lnTo>
                  <a:pt x="114213" y="549416"/>
                </a:lnTo>
                <a:lnTo>
                  <a:pt x="119219" y="499772"/>
                </a:lnTo>
                <a:lnTo>
                  <a:pt x="124817" y="450232"/>
                </a:lnTo>
                <a:lnTo>
                  <a:pt x="131064" y="400812"/>
                </a:lnTo>
                <a:lnTo>
                  <a:pt x="138684" y="351282"/>
                </a:lnTo>
                <a:lnTo>
                  <a:pt x="146031" y="312246"/>
                </a:lnTo>
                <a:lnTo>
                  <a:pt x="154424" y="272719"/>
                </a:lnTo>
                <a:lnTo>
                  <a:pt x="165042" y="233803"/>
                </a:lnTo>
                <a:lnTo>
                  <a:pt x="181356" y="190500"/>
                </a:lnTo>
                <a:lnTo>
                  <a:pt x="221124" y="132702"/>
                </a:lnTo>
                <a:lnTo>
                  <a:pt x="276006" y="103043"/>
                </a:lnTo>
                <a:lnTo>
                  <a:pt x="310134" y="92964"/>
                </a:lnTo>
                <a:lnTo>
                  <a:pt x="326898" y="87630"/>
                </a:lnTo>
                <a:lnTo>
                  <a:pt x="335280" y="84582"/>
                </a:lnTo>
                <a:lnTo>
                  <a:pt x="384473" y="63397"/>
                </a:lnTo>
                <a:lnTo>
                  <a:pt x="435568" y="48334"/>
                </a:lnTo>
                <a:lnTo>
                  <a:pt x="488145" y="39774"/>
                </a:lnTo>
                <a:lnTo>
                  <a:pt x="541782" y="38100"/>
                </a:lnTo>
                <a:lnTo>
                  <a:pt x="598170" y="38162"/>
                </a:lnTo>
                <a:lnTo>
                  <a:pt x="633984" y="39624"/>
                </a:lnTo>
                <a:lnTo>
                  <a:pt x="635508" y="1524"/>
                </a:lnTo>
                <a:close/>
              </a:path>
            </a:pathLst>
          </a:custGeom>
          <a:solidFill>
            <a:srgbClr val="000000"/>
          </a:solidFill>
        </p:spPr>
        <p:txBody>
          <a:bodyPr wrap="square" lIns="0" tIns="0" rIns="0" bIns="0" rtlCol="0"/>
          <a:lstStyle/>
          <a:p>
            <a:endParaRPr/>
          </a:p>
        </p:txBody>
      </p:sp>
      <p:sp>
        <p:nvSpPr>
          <p:cNvPr id="107" name="object 107"/>
          <p:cNvSpPr/>
          <p:nvPr/>
        </p:nvSpPr>
        <p:spPr>
          <a:xfrm>
            <a:off x="6134747" y="4168947"/>
            <a:ext cx="504190" cy="1038225"/>
          </a:xfrm>
          <a:custGeom>
            <a:avLst/>
            <a:gdLst/>
            <a:ahLst/>
            <a:cxnLst/>
            <a:rect l="l" t="t" r="r" b="b"/>
            <a:pathLst>
              <a:path w="504190" h="1038225">
                <a:moveTo>
                  <a:pt x="465664" y="921739"/>
                </a:moveTo>
                <a:lnTo>
                  <a:pt x="425368" y="585702"/>
                </a:lnTo>
                <a:lnTo>
                  <a:pt x="410859" y="479774"/>
                </a:lnTo>
                <a:lnTo>
                  <a:pt x="402808" y="427088"/>
                </a:lnTo>
                <a:lnTo>
                  <a:pt x="394078" y="374793"/>
                </a:lnTo>
                <a:lnTo>
                  <a:pt x="384559" y="323042"/>
                </a:lnTo>
                <a:lnTo>
                  <a:pt x="366522" y="236174"/>
                </a:lnTo>
                <a:lnTo>
                  <a:pt x="347348" y="168922"/>
                </a:lnTo>
                <a:lnTo>
                  <a:pt x="319278" y="105110"/>
                </a:lnTo>
                <a:lnTo>
                  <a:pt x="281276" y="62544"/>
                </a:lnTo>
                <a:lnTo>
                  <a:pt x="241198" y="41217"/>
                </a:lnTo>
                <a:lnTo>
                  <a:pt x="218694" y="31196"/>
                </a:lnTo>
                <a:lnTo>
                  <a:pt x="214122" y="28910"/>
                </a:lnTo>
                <a:lnTo>
                  <a:pt x="208788" y="25862"/>
                </a:lnTo>
                <a:lnTo>
                  <a:pt x="175934" y="10831"/>
                </a:lnTo>
                <a:lnTo>
                  <a:pt x="139755" y="2664"/>
                </a:lnTo>
                <a:lnTo>
                  <a:pt x="102469" y="0"/>
                </a:lnTo>
                <a:lnTo>
                  <a:pt x="66294" y="1478"/>
                </a:lnTo>
                <a:lnTo>
                  <a:pt x="52577" y="3002"/>
                </a:lnTo>
                <a:lnTo>
                  <a:pt x="26670" y="6050"/>
                </a:lnTo>
                <a:lnTo>
                  <a:pt x="0" y="9098"/>
                </a:lnTo>
                <a:lnTo>
                  <a:pt x="5334" y="47198"/>
                </a:lnTo>
                <a:lnTo>
                  <a:pt x="31242" y="43388"/>
                </a:lnTo>
                <a:lnTo>
                  <a:pt x="57150" y="40340"/>
                </a:lnTo>
                <a:lnTo>
                  <a:pt x="69342" y="39578"/>
                </a:lnTo>
                <a:lnTo>
                  <a:pt x="102754" y="38117"/>
                </a:lnTo>
                <a:lnTo>
                  <a:pt x="134597" y="40287"/>
                </a:lnTo>
                <a:lnTo>
                  <a:pt x="165436" y="47627"/>
                </a:lnTo>
                <a:lnTo>
                  <a:pt x="195834" y="61676"/>
                </a:lnTo>
                <a:lnTo>
                  <a:pt x="201168" y="64724"/>
                </a:lnTo>
                <a:lnTo>
                  <a:pt x="212597" y="70058"/>
                </a:lnTo>
                <a:lnTo>
                  <a:pt x="247259" y="85993"/>
                </a:lnTo>
                <a:lnTo>
                  <a:pt x="279654" y="114254"/>
                </a:lnTo>
                <a:lnTo>
                  <a:pt x="286512" y="125684"/>
                </a:lnTo>
                <a:lnTo>
                  <a:pt x="291084" y="132542"/>
                </a:lnTo>
                <a:lnTo>
                  <a:pt x="305001" y="163709"/>
                </a:lnTo>
                <a:lnTo>
                  <a:pt x="316125" y="195931"/>
                </a:lnTo>
                <a:lnTo>
                  <a:pt x="325206" y="228843"/>
                </a:lnTo>
                <a:lnTo>
                  <a:pt x="332994" y="262082"/>
                </a:lnTo>
                <a:lnTo>
                  <a:pt x="337566" y="280370"/>
                </a:lnTo>
                <a:lnTo>
                  <a:pt x="350683" y="348204"/>
                </a:lnTo>
                <a:lnTo>
                  <a:pt x="359293" y="398035"/>
                </a:lnTo>
                <a:lnTo>
                  <a:pt x="367295" y="448092"/>
                </a:lnTo>
                <a:lnTo>
                  <a:pt x="381833" y="548660"/>
                </a:lnTo>
                <a:lnTo>
                  <a:pt x="413766" y="800054"/>
                </a:lnTo>
                <a:lnTo>
                  <a:pt x="428295" y="926003"/>
                </a:lnTo>
                <a:lnTo>
                  <a:pt x="465664" y="921739"/>
                </a:lnTo>
                <a:close/>
              </a:path>
              <a:path w="504190" h="1038225">
                <a:moveTo>
                  <a:pt x="467868" y="1014964"/>
                </a:moveTo>
                <a:lnTo>
                  <a:pt x="467868" y="941024"/>
                </a:lnTo>
                <a:lnTo>
                  <a:pt x="430530" y="945596"/>
                </a:lnTo>
                <a:lnTo>
                  <a:pt x="428295" y="926003"/>
                </a:lnTo>
                <a:lnTo>
                  <a:pt x="390144" y="930356"/>
                </a:lnTo>
                <a:lnTo>
                  <a:pt x="459486" y="1037798"/>
                </a:lnTo>
                <a:lnTo>
                  <a:pt x="467868" y="1014964"/>
                </a:lnTo>
                <a:close/>
              </a:path>
              <a:path w="504190" h="1038225">
                <a:moveTo>
                  <a:pt x="467868" y="941024"/>
                </a:moveTo>
                <a:lnTo>
                  <a:pt x="465664" y="921739"/>
                </a:lnTo>
                <a:lnTo>
                  <a:pt x="428295" y="926003"/>
                </a:lnTo>
                <a:lnTo>
                  <a:pt x="430530" y="945596"/>
                </a:lnTo>
                <a:lnTo>
                  <a:pt x="467868" y="941024"/>
                </a:lnTo>
                <a:close/>
              </a:path>
              <a:path w="504190" h="1038225">
                <a:moveTo>
                  <a:pt x="503682" y="917402"/>
                </a:moveTo>
                <a:lnTo>
                  <a:pt x="465664" y="921739"/>
                </a:lnTo>
                <a:lnTo>
                  <a:pt x="467868" y="941024"/>
                </a:lnTo>
                <a:lnTo>
                  <a:pt x="467868" y="1014964"/>
                </a:lnTo>
                <a:lnTo>
                  <a:pt x="503682" y="917402"/>
                </a:lnTo>
                <a:close/>
              </a:path>
            </a:pathLst>
          </a:custGeom>
          <a:solidFill>
            <a:srgbClr val="000000"/>
          </a:solidFill>
        </p:spPr>
        <p:txBody>
          <a:bodyPr wrap="square" lIns="0" tIns="0" rIns="0" bIns="0" rtlCol="0"/>
          <a:lstStyle/>
          <a:p>
            <a:endParaRPr/>
          </a:p>
        </p:txBody>
      </p:sp>
      <p:sp>
        <p:nvSpPr>
          <p:cNvPr id="108" name="object 108"/>
          <p:cNvSpPr txBox="1">
            <a:spLocks noGrp="1"/>
          </p:cNvSpPr>
          <p:nvPr>
            <p:ph type="title"/>
          </p:nvPr>
        </p:nvSpPr>
        <p:spPr>
          <a:xfrm>
            <a:off x="1311535" y="708913"/>
            <a:ext cx="6990715" cy="635635"/>
          </a:xfrm>
          <a:prstGeom prst="rect">
            <a:avLst/>
          </a:prstGeom>
        </p:spPr>
        <p:txBody>
          <a:bodyPr vert="horz" wrap="square" lIns="0" tIns="12700" rIns="0" bIns="0" rtlCol="0">
            <a:spAutoFit/>
          </a:bodyPr>
          <a:lstStyle/>
          <a:p>
            <a:pPr marL="12700">
              <a:lnSpc>
                <a:spcPct val="100000"/>
              </a:lnSpc>
              <a:spcBef>
                <a:spcPts val="100"/>
              </a:spcBef>
            </a:pPr>
            <a:r>
              <a:rPr sz="4000" spc="-185" dirty="0">
                <a:solidFill>
                  <a:srgbClr val="000000"/>
                </a:solidFill>
              </a:rPr>
              <a:t>Arborescence</a:t>
            </a:r>
            <a:r>
              <a:rPr sz="4000" spc="-380" dirty="0">
                <a:solidFill>
                  <a:srgbClr val="000000"/>
                </a:solidFill>
              </a:rPr>
              <a:t> </a:t>
            </a:r>
            <a:r>
              <a:rPr sz="4000" spc="-165" dirty="0">
                <a:solidFill>
                  <a:srgbClr val="000000"/>
                </a:solidFill>
              </a:rPr>
              <a:t>de</a:t>
            </a:r>
            <a:r>
              <a:rPr sz="4000" spc="-380" dirty="0">
                <a:solidFill>
                  <a:srgbClr val="000000"/>
                </a:solidFill>
              </a:rPr>
              <a:t> </a:t>
            </a:r>
            <a:r>
              <a:rPr sz="4000" spc="-150" dirty="0">
                <a:solidFill>
                  <a:srgbClr val="000000"/>
                </a:solidFill>
              </a:rPr>
              <a:t>Catalogue</a:t>
            </a:r>
            <a:r>
              <a:rPr sz="4000" spc="-380" dirty="0">
                <a:solidFill>
                  <a:srgbClr val="000000"/>
                </a:solidFill>
              </a:rPr>
              <a:t> </a:t>
            </a:r>
            <a:r>
              <a:rPr sz="4000" spc="-35" dirty="0">
                <a:solidFill>
                  <a:srgbClr val="000000"/>
                </a:solidFill>
              </a:rPr>
              <a:t>-</a:t>
            </a:r>
            <a:r>
              <a:rPr sz="4000" spc="-380" dirty="0">
                <a:solidFill>
                  <a:srgbClr val="000000"/>
                </a:solidFill>
              </a:rPr>
              <a:t> </a:t>
            </a:r>
            <a:r>
              <a:rPr sz="4000" spc="125" dirty="0">
                <a:solidFill>
                  <a:srgbClr val="000000"/>
                </a:solidFill>
              </a:rPr>
              <a:t>U</a:t>
            </a:r>
            <a:r>
              <a:rPr sz="4000" spc="-204" dirty="0">
                <a:solidFill>
                  <a:srgbClr val="000000"/>
                </a:solidFill>
              </a:rPr>
              <a:t>nix</a:t>
            </a:r>
            <a:endParaRPr sz="4000"/>
          </a:p>
        </p:txBody>
      </p:sp>
      <p:sp>
        <p:nvSpPr>
          <p:cNvPr id="109" name="object 109"/>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11535" y="708913"/>
            <a:ext cx="3002915" cy="635635"/>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000000"/>
                </a:solidFill>
              </a:rPr>
              <a:t>Mise</a:t>
            </a:r>
            <a:r>
              <a:rPr sz="4000" spc="-380" dirty="0">
                <a:solidFill>
                  <a:srgbClr val="000000"/>
                </a:solidFill>
              </a:rPr>
              <a:t> </a:t>
            </a:r>
            <a:r>
              <a:rPr sz="4000" spc="-200" dirty="0">
                <a:solidFill>
                  <a:srgbClr val="000000"/>
                </a:solidFill>
              </a:rPr>
              <a:t>e</a:t>
            </a:r>
            <a:r>
              <a:rPr sz="4000" spc="-195" dirty="0">
                <a:solidFill>
                  <a:srgbClr val="000000"/>
                </a:solidFill>
              </a:rPr>
              <a:t>n</a:t>
            </a:r>
            <a:r>
              <a:rPr sz="4000" spc="-380" dirty="0">
                <a:solidFill>
                  <a:srgbClr val="000000"/>
                </a:solidFill>
              </a:rPr>
              <a:t> </a:t>
            </a:r>
            <a:r>
              <a:rPr sz="4000" spc="-295" dirty="0">
                <a:solidFill>
                  <a:srgbClr val="000000"/>
                </a:solidFill>
              </a:rPr>
              <a:t>œuvre</a:t>
            </a:r>
            <a:endParaRPr sz="4000"/>
          </a:p>
        </p:txBody>
      </p:sp>
      <p:sp>
        <p:nvSpPr>
          <p:cNvPr id="6" name="object 6"/>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lang="en-GB" sz="3089">
                <a:solidFill>
                  <a:schemeClr val="tx1">
                    <a:tint val="75000"/>
                  </a:schemeClr>
                </a:solidFill>
                <a:latin typeface="+mn-lt"/>
                <a:cs typeface="+mn-cs"/>
              </a:rPr>
              <a:t>31</a:t>
            </a:fld>
            <a:endParaRPr sz="3089" dirty="0">
              <a:solidFill>
                <a:schemeClr val="tx1">
                  <a:tint val="75000"/>
                </a:schemeClr>
              </a:solidFill>
              <a:latin typeface="+mn-lt"/>
              <a:cs typeface="+mn-cs"/>
            </a:endParaRPr>
          </a:p>
        </p:txBody>
      </p:sp>
      <p:pic>
        <p:nvPicPr>
          <p:cNvPr id="9" name="Image 8">
            <a:extLst>
              <a:ext uri="{FF2B5EF4-FFF2-40B4-BE49-F238E27FC236}">
                <a16:creationId xmlns:a16="http://schemas.microsoft.com/office/drawing/2014/main" id="{7FF1D3FC-9DC5-4818-94A8-F20127A91BDA}"/>
              </a:ext>
            </a:extLst>
          </p:cNvPr>
          <p:cNvPicPr>
            <a:picLocks noChangeAspect="1"/>
          </p:cNvPicPr>
          <p:nvPr/>
        </p:nvPicPr>
        <p:blipFill rotWithShape="1">
          <a:blip r:embed="rId2">
            <a:extLst>
              <a:ext uri="{28A0092B-C50C-407E-A947-70E740481C1C}">
                <a14:useLocalDpi xmlns:a14="http://schemas.microsoft.com/office/drawing/2010/main" val="0"/>
              </a:ext>
            </a:extLst>
          </a:blip>
          <a:srcRect l="44798" t="34829" r="30232" b="18790"/>
          <a:stretch/>
        </p:blipFill>
        <p:spPr>
          <a:xfrm>
            <a:off x="2717800" y="1344548"/>
            <a:ext cx="5257800" cy="5257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11535" y="708913"/>
            <a:ext cx="3002915" cy="635635"/>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000000"/>
                </a:solidFill>
              </a:rPr>
              <a:t>Mise</a:t>
            </a:r>
            <a:r>
              <a:rPr sz="4000" spc="-380" dirty="0">
                <a:solidFill>
                  <a:srgbClr val="000000"/>
                </a:solidFill>
              </a:rPr>
              <a:t> </a:t>
            </a:r>
            <a:r>
              <a:rPr sz="4000" spc="-200" dirty="0">
                <a:solidFill>
                  <a:srgbClr val="000000"/>
                </a:solidFill>
              </a:rPr>
              <a:t>e</a:t>
            </a:r>
            <a:r>
              <a:rPr sz="4000" spc="-195" dirty="0">
                <a:solidFill>
                  <a:srgbClr val="000000"/>
                </a:solidFill>
              </a:rPr>
              <a:t>n</a:t>
            </a:r>
            <a:r>
              <a:rPr sz="4000" spc="-380" dirty="0">
                <a:solidFill>
                  <a:srgbClr val="000000"/>
                </a:solidFill>
              </a:rPr>
              <a:t> </a:t>
            </a:r>
            <a:r>
              <a:rPr sz="4000" spc="-295" dirty="0">
                <a:solidFill>
                  <a:srgbClr val="000000"/>
                </a:solidFill>
              </a:rPr>
              <a:t>œuvre</a:t>
            </a:r>
            <a:endParaRPr sz="4000"/>
          </a:p>
        </p:txBody>
      </p:sp>
      <p:sp>
        <p:nvSpPr>
          <p:cNvPr id="6" name="object 6"/>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32</a:t>
            </a:fld>
            <a:endParaRPr sz="3089" dirty="0">
              <a:solidFill>
                <a:schemeClr val="tx1">
                  <a:tint val="75000"/>
                </a:schemeClr>
              </a:solidFill>
              <a:latin typeface="+mn-lt"/>
              <a:cs typeface="+mn-cs"/>
            </a:endParaRPr>
          </a:p>
        </p:txBody>
      </p:sp>
      <p:pic>
        <p:nvPicPr>
          <p:cNvPr id="5" name="object 5"/>
          <p:cNvPicPr/>
          <p:nvPr/>
        </p:nvPicPr>
        <p:blipFill>
          <a:blip r:embed="rId2" cstate="print"/>
          <a:stretch>
            <a:fillRect/>
          </a:stretch>
        </p:blipFill>
        <p:spPr>
          <a:xfrm>
            <a:off x="3586619" y="835152"/>
            <a:ext cx="3810000" cy="6371844"/>
          </a:xfrm>
          <a:prstGeom prst="rect">
            <a:avLst/>
          </a:prstGeom>
        </p:spPr>
      </p:pic>
      <p:sp>
        <p:nvSpPr>
          <p:cNvPr id="7" name="object 35">
            <a:extLst>
              <a:ext uri="{FF2B5EF4-FFF2-40B4-BE49-F238E27FC236}">
                <a16:creationId xmlns:a16="http://schemas.microsoft.com/office/drawing/2014/main" id="{462EECAC-5FC9-4F08-ADC3-70540F2D9BE6}"/>
              </a:ext>
            </a:extLst>
          </p:cNvPr>
          <p:cNvSpPr txBox="1"/>
          <p:nvPr/>
        </p:nvSpPr>
        <p:spPr>
          <a:xfrm>
            <a:off x="546101" y="1542057"/>
            <a:ext cx="3768350" cy="289823"/>
          </a:xfrm>
          <a:prstGeom prst="rect">
            <a:avLst/>
          </a:prstGeom>
        </p:spPr>
        <p:txBody>
          <a:bodyPr vert="horz" wrap="square" lIns="0" tIns="12700" rIns="0" bIns="0" rtlCol="0">
            <a:spAutoFit/>
          </a:bodyPr>
          <a:lstStyle/>
          <a:p>
            <a:pPr marL="12700" marR="5080">
              <a:lnSpc>
                <a:spcPct val="100000"/>
              </a:lnSpc>
              <a:spcBef>
                <a:spcPts val="100"/>
              </a:spcBef>
            </a:pPr>
            <a:r>
              <a:rPr lang="fr-FR" sz="1800" b="1" spc="-5" dirty="0">
                <a:latin typeface="Arial MT"/>
                <a:cs typeface="Arial MT"/>
              </a:rPr>
              <a:t>Disque Dur Classique</a:t>
            </a:r>
            <a:endParaRPr lang="fr-FR" sz="1800" dirty="0">
              <a:latin typeface="Arial MT"/>
              <a:cs typeface="Arial MT"/>
            </a:endParaRPr>
          </a:p>
        </p:txBody>
      </p:sp>
    </p:spTree>
    <p:extLst>
      <p:ext uri="{BB962C8B-B14F-4D97-AF65-F5344CB8AC3E}">
        <p14:creationId xmlns:p14="http://schemas.microsoft.com/office/powerpoint/2010/main" val="2558927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498549" y="1283779"/>
            <a:ext cx="7509509" cy="5170805"/>
            <a:chOff x="1498549" y="1283779"/>
            <a:chExt cx="7509509" cy="5170805"/>
          </a:xfrm>
        </p:grpSpPr>
        <p:sp>
          <p:nvSpPr>
            <p:cNvPr id="5" name="object 5"/>
            <p:cNvSpPr/>
            <p:nvPr/>
          </p:nvSpPr>
          <p:spPr>
            <a:xfrm>
              <a:off x="4145165" y="1549145"/>
              <a:ext cx="255270" cy="81280"/>
            </a:xfrm>
            <a:custGeom>
              <a:avLst/>
              <a:gdLst/>
              <a:ahLst/>
              <a:cxnLst/>
              <a:rect l="l" t="t" r="r" b="b"/>
              <a:pathLst>
                <a:path w="255270" h="81280">
                  <a:moveTo>
                    <a:pt x="128015" y="0"/>
                  </a:moveTo>
                  <a:lnTo>
                    <a:pt x="78116" y="3202"/>
                  </a:lnTo>
                  <a:lnTo>
                    <a:pt x="37433" y="11906"/>
                  </a:lnTo>
                  <a:lnTo>
                    <a:pt x="10036" y="24753"/>
                  </a:lnTo>
                  <a:lnTo>
                    <a:pt x="0" y="40386"/>
                  </a:lnTo>
                  <a:lnTo>
                    <a:pt x="10036" y="56018"/>
                  </a:lnTo>
                  <a:lnTo>
                    <a:pt x="37433" y="68865"/>
                  </a:lnTo>
                  <a:lnTo>
                    <a:pt x="78116" y="77569"/>
                  </a:lnTo>
                  <a:lnTo>
                    <a:pt x="128015" y="80772"/>
                  </a:lnTo>
                  <a:lnTo>
                    <a:pt x="177474" y="77569"/>
                  </a:lnTo>
                  <a:lnTo>
                    <a:pt x="217931" y="68865"/>
                  </a:lnTo>
                  <a:lnTo>
                    <a:pt x="245244" y="56018"/>
                  </a:lnTo>
                  <a:lnTo>
                    <a:pt x="255269" y="40386"/>
                  </a:lnTo>
                  <a:lnTo>
                    <a:pt x="245244" y="24753"/>
                  </a:lnTo>
                  <a:lnTo>
                    <a:pt x="217931" y="11906"/>
                  </a:lnTo>
                  <a:lnTo>
                    <a:pt x="177474" y="3202"/>
                  </a:lnTo>
                  <a:lnTo>
                    <a:pt x="128015" y="0"/>
                  </a:lnTo>
                  <a:close/>
                </a:path>
              </a:pathLst>
            </a:custGeom>
            <a:ln w="9525">
              <a:solidFill>
                <a:srgbClr val="CC99FF"/>
              </a:solidFill>
            </a:ln>
          </p:spPr>
          <p:txBody>
            <a:bodyPr wrap="square" lIns="0" tIns="0" rIns="0" bIns="0" rtlCol="0"/>
            <a:lstStyle/>
            <a:p>
              <a:endParaRPr/>
            </a:p>
          </p:txBody>
        </p:sp>
        <p:sp>
          <p:nvSpPr>
            <p:cNvPr id="6" name="object 6"/>
            <p:cNvSpPr/>
            <p:nvPr/>
          </p:nvSpPr>
          <p:spPr>
            <a:xfrm>
              <a:off x="4145165" y="1536191"/>
              <a:ext cx="255270" cy="81915"/>
            </a:xfrm>
            <a:custGeom>
              <a:avLst/>
              <a:gdLst/>
              <a:ahLst/>
              <a:cxnLst/>
              <a:rect l="l" t="t" r="r" b="b"/>
              <a:pathLst>
                <a:path w="255270" h="81915">
                  <a:moveTo>
                    <a:pt x="128015" y="0"/>
                  </a:moveTo>
                  <a:lnTo>
                    <a:pt x="78116" y="3202"/>
                  </a:lnTo>
                  <a:lnTo>
                    <a:pt x="37433" y="11906"/>
                  </a:lnTo>
                  <a:lnTo>
                    <a:pt x="10036" y="24753"/>
                  </a:lnTo>
                  <a:lnTo>
                    <a:pt x="0" y="40386"/>
                  </a:lnTo>
                  <a:lnTo>
                    <a:pt x="10036" y="56459"/>
                  </a:lnTo>
                  <a:lnTo>
                    <a:pt x="37433" y="69532"/>
                  </a:lnTo>
                  <a:lnTo>
                    <a:pt x="78116" y="78319"/>
                  </a:lnTo>
                  <a:lnTo>
                    <a:pt x="128015" y="81534"/>
                  </a:lnTo>
                  <a:lnTo>
                    <a:pt x="177474" y="78319"/>
                  </a:lnTo>
                  <a:lnTo>
                    <a:pt x="217931" y="69532"/>
                  </a:lnTo>
                  <a:lnTo>
                    <a:pt x="245244" y="56459"/>
                  </a:lnTo>
                  <a:lnTo>
                    <a:pt x="255269" y="40386"/>
                  </a:lnTo>
                  <a:lnTo>
                    <a:pt x="245244" y="24753"/>
                  </a:lnTo>
                  <a:lnTo>
                    <a:pt x="217931" y="11906"/>
                  </a:lnTo>
                  <a:lnTo>
                    <a:pt x="177474" y="3202"/>
                  </a:lnTo>
                  <a:lnTo>
                    <a:pt x="128015" y="0"/>
                  </a:lnTo>
                  <a:close/>
                </a:path>
              </a:pathLst>
            </a:custGeom>
            <a:ln w="9525">
              <a:solidFill>
                <a:srgbClr val="CC99FF"/>
              </a:solidFill>
            </a:ln>
          </p:spPr>
          <p:txBody>
            <a:bodyPr wrap="square" lIns="0" tIns="0" rIns="0" bIns="0" rtlCol="0"/>
            <a:lstStyle/>
            <a:p>
              <a:endParaRPr/>
            </a:p>
          </p:txBody>
        </p:sp>
        <p:sp>
          <p:nvSpPr>
            <p:cNvPr id="7" name="object 7"/>
            <p:cNvSpPr/>
            <p:nvPr/>
          </p:nvSpPr>
          <p:spPr>
            <a:xfrm>
              <a:off x="4145165" y="1530095"/>
              <a:ext cx="255270" cy="81280"/>
            </a:xfrm>
            <a:custGeom>
              <a:avLst/>
              <a:gdLst/>
              <a:ahLst/>
              <a:cxnLst/>
              <a:rect l="l" t="t" r="r" b="b"/>
              <a:pathLst>
                <a:path w="255270" h="81280">
                  <a:moveTo>
                    <a:pt x="128015" y="0"/>
                  </a:moveTo>
                  <a:lnTo>
                    <a:pt x="78116" y="3202"/>
                  </a:lnTo>
                  <a:lnTo>
                    <a:pt x="37433" y="11906"/>
                  </a:lnTo>
                  <a:lnTo>
                    <a:pt x="10036" y="24753"/>
                  </a:lnTo>
                  <a:lnTo>
                    <a:pt x="0" y="40386"/>
                  </a:lnTo>
                  <a:lnTo>
                    <a:pt x="10036" y="56018"/>
                  </a:lnTo>
                  <a:lnTo>
                    <a:pt x="37433" y="68865"/>
                  </a:lnTo>
                  <a:lnTo>
                    <a:pt x="78116" y="77569"/>
                  </a:lnTo>
                  <a:lnTo>
                    <a:pt x="128015" y="80772"/>
                  </a:lnTo>
                  <a:lnTo>
                    <a:pt x="177474" y="77569"/>
                  </a:lnTo>
                  <a:lnTo>
                    <a:pt x="217931" y="68865"/>
                  </a:lnTo>
                  <a:lnTo>
                    <a:pt x="245244" y="56018"/>
                  </a:lnTo>
                  <a:lnTo>
                    <a:pt x="255269" y="40386"/>
                  </a:lnTo>
                  <a:lnTo>
                    <a:pt x="245244" y="24753"/>
                  </a:lnTo>
                  <a:lnTo>
                    <a:pt x="217931" y="11906"/>
                  </a:lnTo>
                  <a:lnTo>
                    <a:pt x="177474" y="3202"/>
                  </a:lnTo>
                  <a:lnTo>
                    <a:pt x="128015" y="0"/>
                  </a:lnTo>
                  <a:close/>
                </a:path>
              </a:pathLst>
            </a:custGeom>
            <a:ln w="9525">
              <a:solidFill>
                <a:srgbClr val="CC99FF"/>
              </a:solidFill>
            </a:ln>
          </p:spPr>
          <p:txBody>
            <a:bodyPr wrap="square" lIns="0" tIns="0" rIns="0" bIns="0" rtlCol="0"/>
            <a:lstStyle/>
            <a:p>
              <a:endParaRPr/>
            </a:p>
          </p:txBody>
        </p:sp>
        <p:sp>
          <p:nvSpPr>
            <p:cNvPr id="8" name="object 8"/>
            <p:cNvSpPr/>
            <p:nvPr/>
          </p:nvSpPr>
          <p:spPr>
            <a:xfrm>
              <a:off x="4145165" y="1524000"/>
              <a:ext cx="255270" cy="81280"/>
            </a:xfrm>
            <a:custGeom>
              <a:avLst/>
              <a:gdLst/>
              <a:ahLst/>
              <a:cxnLst/>
              <a:rect l="l" t="t" r="r" b="b"/>
              <a:pathLst>
                <a:path w="255270" h="81280">
                  <a:moveTo>
                    <a:pt x="128015" y="0"/>
                  </a:moveTo>
                  <a:lnTo>
                    <a:pt x="78116" y="3095"/>
                  </a:lnTo>
                  <a:lnTo>
                    <a:pt x="37433" y="11620"/>
                  </a:lnTo>
                  <a:lnTo>
                    <a:pt x="10036" y="24431"/>
                  </a:lnTo>
                  <a:lnTo>
                    <a:pt x="0" y="40386"/>
                  </a:lnTo>
                  <a:lnTo>
                    <a:pt x="10036" y="56018"/>
                  </a:lnTo>
                  <a:lnTo>
                    <a:pt x="37433" y="68865"/>
                  </a:lnTo>
                  <a:lnTo>
                    <a:pt x="78116" y="77569"/>
                  </a:lnTo>
                  <a:lnTo>
                    <a:pt x="128015" y="80772"/>
                  </a:lnTo>
                  <a:lnTo>
                    <a:pt x="177474" y="77569"/>
                  </a:lnTo>
                  <a:lnTo>
                    <a:pt x="217931" y="68865"/>
                  </a:lnTo>
                  <a:lnTo>
                    <a:pt x="245244" y="56018"/>
                  </a:lnTo>
                  <a:lnTo>
                    <a:pt x="255269" y="40386"/>
                  </a:lnTo>
                  <a:lnTo>
                    <a:pt x="245244" y="24431"/>
                  </a:lnTo>
                  <a:lnTo>
                    <a:pt x="217931" y="11620"/>
                  </a:lnTo>
                  <a:lnTo>
                    <a:pt x="177474" y="3095"/>
                  </a:lnTo>
                  <a:lnTo>
                    <a:pt x="128015" y="0"/>
                  </a:lnTo>
                  <a:close/>
                </a:path>
              </a:pathLst>
            </a:custGeom>
            <a:ln w="9525">
              <a:solidFill>
                <a:srgbClr val="CC99FF"/>
              </a:solidFill>
            </a:ln>
          </p:spPr>
          <p:txBody>
            <a:bodyPr wrap="square" lIns="0" tIns="0" rIns="0" bIns="0" rtlCol="0"/>
            <a:lstStyle/>
            <a:p>
              <a:endParaRPr/>
            </a:p>
          </p:txBody>
        </p:sp>
        <p:sp>
          <p:nvSpPr>
            <p:cNvPr id="9" name="object 9"/>
            <p:cNvSpPr/>
            <p:nvPr/>
          </p:nvSpPr>
          <p:spPr>
            <a:xfrm>
              <a:off x="4145165" y="1541525"/>
              <a:ext cx="255270" cy="81280"/>
            </a:xfrm>
            <a:custGeom>
              <a:avLst/>
              <a:gdLst/>
              <a:ahLst/>
              <a:cxnLst/>
              <a:rect l="l" t="t" r="r" b="b"/>
              <a:pathLst>
                <a:path w="255270" h="81280">
                  <a:moveTo>
                    <a:pt x="128015" y="0"/>
                  </a:moveTo>
                  <a:lnTo>
                    <a:pt x="78116" y="3095"/>
                  </a:lnTo>
                  <a:lnTo>
                    <a:pt x="37433" y="11620"/>
                  </a:lnTo>
                  <a:lnTo>
                    <a:pt x="10036" y="24431"/>
                  </a:lnTo>
                  <a:lnTo>
                    <a:pt x="0" y="40386"/>
                  </a:lnTo>
                  <a:lnTo>
                    <a:pt x="10036" y="56018"/>
                  </a:lnTo>
                  <a:lnTo>
                    <a:pt x="37433" y="68865"/>
                  </a:lnTo>
                  <a:lnTo>
                    <a:pt x="78116" y="77569"/>
                  </a:lnTo>
                  <a:lnTo>
                    <a:pt x="128015" y="80772"/>
                  </a:lnTo>
                  <a:lnTo>
                    <a:pt x="177474" y="77569"/>
                  </a:lnTo>
                  <a:lnTo>
                    <a:pt x="217931" y="68865"/>
                  </a:lnTo>
                  <a:lnTo>
                    <a:pt x="245244" y="56018"/>
                  </a:lnTo>
                  <a:lnTo>
                    <a:pt x="255269" y="40386"/>
                  </a:lnTo>
                  <a:lnTo>
                    <a:pt x="245244" y="24431"/>
                  </a:lnTo>
                  <a:lnTo>
                    <a:pt x="217931" y="11620"/>
                  </a:lnTo>
                  <a:lnTo>
                    <a:pt x="177474" y="3095"/>
                  </a:lnTo>
                  <a:lnTo>
                    <a:pt x="128015" y="0"/>
                  </a:lnTo>
                  <a:close/>
                </a:path>
              </a:pathLst>
            </a:custGeom>
            <a:ln w="9525">
              <a:solidFill>
                <a:srgbClr val="CC99FF"/>
              </a:solidFill>
            </a:ln>
          </p:spPr>
          <p:txBody>
            <a:bodyPr wrap="square" lIns="0" tIns="0" rIns="0" bIns="0" rtlCol="0"/>
            <a:lstStyle/>
            <a:p>
              <a:endParaRPr/>
            </a:p>
          </p:txBody>
        </p:sp>
        <p:sp>
          <p:nvSpPr>
            <p:cNvPr id="10" name="object 10"/>
            <p:cNvSpPr/>
            <p:nvPr/>
          </p:nvSpPr>
          <p:spPr>
            <a:xfrm>
              <a:off x="4145165" y="1518665"/>
              <a:ext cx="255270" cy="81915"/>
            </a:xfrm>
            <a:custGeom>
              <a:avLst/>
              <a:gdLst/>
              <a:ahLst/>
              <a:cxnLst/>
              <a:rect l="l" t="t" r="r" b="b"/>
              <a:pathLst>
                <a:path w="255270" h="81915">
                  <a:moveTo>
                    <a:pt x="128015" y="0"/>
                  </a:moveTo>
                  <a:lnTo>
                    <a:pt x="78116" y="3214"/>
                  </a:lnTo>
                  <a:lnTo>
                    <a:pt x="37433" y="12001"/>
                  </a:lnTo>
                  <a:lnTo>
                    <a:pt x="10036" y="25074"/>
                  </a:lnTo>
                  <a:lnTo>
                    <a:pt x="0" y="41148"/>
                  </a:lnTo>
                  <a:lnTo>
                    <a:pt x="10036" y="56780"/>
                  </a:lnTo>
                  <a:lnTo>
                    <a:pt x="37433" y="69627"/>
                  </a:lnTo>
                  <a:lnTo>
                    <a:pt x="78116" y="78331"/>
                  </a:lnTo>
                  <a:lnTo>
                    <a:pt x="128015" y="81534"/>
                  </a:lnTo>
                  <a:lnTo>
                    <a:pt x="177474" y="78331"/>
                  </a:lnTo>
                  <a:lnTo>
                    <a:pt x="217931" y="69627"/>
                  </a:lnTo>
                  <a:lnTo>
                    <a:pt x="245244" y="56780"/>
                  </a:lnTo>
                  <a:lnTo>
                    <a:pt x="255269" y="41148"/>
                  </a:lnTo>
                  <a:lnTo>
                    <a:pt x="245244" y="25074"/>
                  </a:lnTo>
                  <a:lnTo>
                    <a:pt x="217931" y="12001"/>
                  </a:lnTo>
                  <a:lnTo>
                    <a:pt x="177474" y="3214"/>
                  </a:lnTo>
                  <a:lnTo>
                    <a:pt x="128015" y="0"/>
                  </a:lnTo>
                  <a:close/>
                </a:path>
              </a:pathLst>
            </a:custGeom>
            <a:ln w="9525">
              <a:solidFill>
                <a:srgbClr val="CC99FF"/>
              </a:solidFill>
            </a:ln>
          </p:spPr>
          <p:txBody>
            <a:bodyPr wrap="square" lIns="0" tIns="0" rIns="0" bIns="0" rtlCol="0"/>
            <a:lstStyle/>
            <a:p>
              <a:endParaRPr/>
            </a:p>
          </p:txBody>
        </p:sp>
        <p:sp>
          <p:nvSpPr>
            <p:cNvPr id="11" name="object 11"/>
            <p:cNvSpPr/>
            <p:nvPr/>
          </p:nvSpPr>
          <p:spPr>
            <a:xfrm>
              <a:off x="4145165" y="1512569"/>
              <a:ext cx="255270" cy="81280"/>
            </a:xfrm>
            <a:custGeom>
              <a:avLst/>
              <a:gdLst/>
              <a:ahLst/>
              <a:cxnLst/>
              <a:rect l="l" t="t" r="r" b="b"/>
              <a:pathLst>
                <a:path w="255270" h="81280">
                  <a:moveTo>
                    <a:pt x="255269" y="40386"/>
                  </a:moveTo>
                  <a:lnTo>
                    <a:pt x="245244" y="24753"/>
                  </a:lnTo>
                  <a:lnTo>
                    <a:pt x="217931" y="11906"/>
                  </a:lnTo>
                  <a:lnTo>
                    <a:pt x="177474" y="3202"/>
                  </a:lnTo>
                  <a:lnTo>
                    <a:pt x="128015" y="0"/>
                  </a:lnTo>
                  <a:lnTo>
                    <a:pt x="78116" y="3202"/>
                  </a:lnTo>
                  <a:lnTo>
                    <a:pt x="37433" y="11906"/>
                  </a:lnTo>
                  <a:lnTo>
                    <a:pt x="10036" y="24753"/>
                  </a:lnTo>
                  <a:lnTo>
                    <a:pt x="0" y="40386"/>
                  </a:lnTo>
                  <a:lnTo>
                    <a:pt x="10036" y="56340"/>
                  </a:lnTo>
                  <a:lnTo>
                    <a:pt x="37433" y="69151"/>
                  </a:lnTo>
                  <a:lnTo>
                    <a:pt x="78116" y="77676"/>
                  </a:lnTo>
                  <a:lnTo>
                    <a:pt x="128015" y="80772"/>
                  </a:lnTo>
                  <a:lnTo>
                    <a:pt x="177474" y="77676"/>
                  </a:lnTo>
                  <a:lnTo>
                    <a:pt x="217931" y="69151"/>
                  </a:lnTo>
                  <a:lnTo>
                    <a:pt x="245244" y="56340"/>
                  </a:lnTo>
                  <a:lnTo>
                    <a:pt x="255269" y="40386"/>
                  </a:lnTo>
                  <a:close/>
                </a:path>
              </a:pathLst>
            </a:custGeom>
            <a:solidFill>
              <a:srgbClr val="000000"/>
            </a:solidFill>
          </p:spPr>
          <p:txBody>
            <a:bodyPr wrap="square" lIns="0" tIns="0" rIns="0" bIns="0" rtlCol="0"/>
            <a:lstStyle/>
            <a:p>
              <a:endParaRPr/>
            </a:p>
          </p:txBody>
        </p:sp>
        <p:sp>
          <p:nvSpPr>
            <p:cNvPr id="12" name="object 12"/>
            <p:cNvSpPr/>
            <p:nvPr/>
          </p:nvSpPr>
          <p:spPr>
            <a:xfrm>
              <a:off x="4145165" y="1512569"/>
              <a:ext cx="255270" cy="81280"/>
            </a:xfrm>
            <a:custGeom>
              <a:avLst/>
              <a:gdLst/>
              <a:ahLst/>
              <a:cxnLst/>
              <a:rect l="l" t="t" r="r" b="b"/>
              <a:pathLst>
                <a:path w="255270" h="81280">
                  <a:moveTo>
                    <a:pt x="128015" y="0"/>
                  </a:moveTo>
                  <a:lnTo>
                    <a:pt x="78116" y="3202"/>
                  </a:lnTo>
                  <a:lnTo>
                    <a:pt x="37433" y="11906"/>
                  </a:lnTo>
                  <a:lnTo>
                    <a:pt x="10036" y="24753"/>
                  </a:lnTo>
                  <a:lnTo>
                    <a:pt x="0" y="40386"/>
                  </a:lnTo>
                  <a:lnTo>
                    <a:pt x="10036" y="56340"/>
                  </a:lnTo>
                  <a:lnTo>
                    <a:pt x="37433" y="69151"/>
                  </a:lnTo>
                  <a:lnTo>
                    <a:pt x="78116" y="77676"/>
                  </a:lnTo>
                  <a:lnTo>
                    <a:pt x="128015" y="80772"/>
                  </a:lnTo>
                  <a:lnTo>
                    <a:pt x="177474" y="77676"/>
                  </a:lnTo>
                  <a:lnTo>
                    <a:pt x="217931" y="69151"/>
                  </a:lnTo>
                  <a:lnTo>
                    <a:pt x="245244" y="56340"/>
                  </a:lnTo>
                  <a:lnTo>
                    <a:pt x="255269" y="40386"/>
                  </a:lnTo>
                  <a:lnTo>
                    <a:pt x="245244" y="24753"/>
                  </a:lnTo>
                  <a:lnTo>
                    <a:pt x="217931" y="11906"/>
                  </a:lnTo>
                  <a:lnTo>
                    <a:pt x="177474" y="3202"/>
                  </a:lnTo>
                  <a:lnTo>
                    <a:pt x="128015" y="0"/>
                  </a:lnTo>
                  <a:close/>
                </a:path>
              </a:pathLst>
            </a:custGeom>
            <a:ln w="9525">
              <a:solidFill>
                <a:srgbClr val="CC99FF"/>
              </a:solidFill>
            </a:ln>
          </p:spPr>
          <p:txBody>
            <a:bodyPr wrap="square" lIns="0" tIns="0" rIns="0" bIns="0" rtlCol="0"/>
            <a:lstStyle/>
            <a:p>
              <a:endParaRPr/>
            </a:p>
          </p:txBody>
        </p:sp>
        <p:sp>
          <p:nvSpPr>
            <p:cNvPr id="13" name="object 13"/>
            <p:cNvSpPr/>
            <p:nvPr/>
          </p:nvSpPr>
          <p:spPr>
            <a:xfrm>
              <a:off x="4145165" y="1593341"/>
              <a:ext cx="255270" cy="2087880"/>
            </a:xfrm>
            <a:custGeom>
              <a:avLst/>
              <a:gdLst/>
              <a:ahLst/>
              <a:cxnLst/>
              <a:rect l="l" t="t" r="r" b="b"/>
              <a:pathLst>
                <a:path w="255270" h="2087879">
                  <a:moveTo>
                    <a:pt x="255270" y="2087880"/>
                  </a:moveTo>
                  <a:lnTo>
                    <a:pt x="255270" y="0"/>
                  </a:lnTo>
                  <a:lnTo>
                    <a:pt x="0" y="0"/>
                  </a:lnTo>
                  <a:lnTo>
                    <a:pt x="0" y="2087880"/>
                  </a:lnTo>
                  <a:lnTo>
                    <a:pt x="255270" y="2087880"/>
                  </a:lnTo>
                  <a:close/>
                </a:path>
              </a:pathLst>
            </a:custGeom>
            <a:solidFill>
              <a:srgbClr val="CC99FF"/>
            </a:solidFill>
          </p:spPr>
          <p:txBody>
            <a:bodyPr wrap="square" lIns="0" tIns="0" rIns="0" bIns="0" rtlCol="0"/>
            <a:lstStyle/>
            <a:p>
              <a:endParaRPr/>
            </a:p>
          </p:txBody>
        </p:sp>
        <p:sp>
          <p:nvSpPr>
            <p:cNvPr id="14" name="object 14"/>
            <p:cNvSpPr/>
            <p:nvPr/>
          </p:nvSpPr>
          <p:spPr>
            <a:xfrm>
              <a:off x="4145165" y="1593341"/>
              <a:ext cx="255270" cy="2087880"/>
            </a:xfrm>
            <a:custGeom>
              <a:avLst/>
              <a:gdLst/>
              <a:ahLst/>
              <a:cxnLst/>
              <a:rect l="l" t="t" r="r" b="b"/>
              <a:pathLst>
                <a:path w="255270" h="2087879">
                  <a:moveTo>
                    <a:pt x="0" y="0"/>
                  </a:moveTo>
                  <a:lnTo>
                    <a:pt x="0" y="2087880"/>
                  </a:lnTo>
                  <a:lnTo>
                    <a:pt x="255270" y="2087880"/>
                  </a:lnTo>
                  <a:lnTo>
                    <a:pt x="255270" y="0"/>
                  </a:lnTo>
                  <a:lnTo>
                    <a:pt x="0" y="0"/>
                  </a:lnTo>
                  <a:close/>
                </a:path>
              </a:pathLst>
            </a:custGeom>
            <a:ln w="9525">
              <a:solidFill>
                <a:srgbClr val="CC99FF"/>
              </a:solidFill>
            </a:ln>
          </p:spPr>
          <p:txBody>
            <a:bodyPr wrap="square" lIns="0" tIns="0" rIns="0" bIns="0" rtlCol="0"/>
            <a:lstStyle/>
            <a:p>
              <a:endParaRPr/>
            </a:p>
          </p:txBody>
        </p:sp>
        <p:pic>
          <p:nvPicPr>
            <p:cNvPr id="15" name="object 15"/>
            <p:cNvPicPr/>
            <p:nvPr/>
          </p:nvPicPr>
          <p:blipFill>
            <a:blip r:embed="rId2" cstate="print"/>
            <a:stretch>
              <a:fillRect/>
            </a:stretch>
          </p:blipFill>
          <p:spPr>
            <a:xfrm>
              <a:off x="1498549" y="1333309"/>
              <a:ext cx="2906649" cy="2559177"/>
            </a:xfrm>
            <a:prstGeom prst="rect">
              <a:avLst/>
            </a:prstGeom>
          </p:spPr>
        </p:pic>
        <p:pic>
          <p:nvPicPr>
            <p:cNvPr id="16" name="object 16"/>
            <p:cNvPicPr/>
            <p:nvPr/>
          </p:nvPicPr>
          <p:blipFill>
            <a:blip r:embed="rId3" cstate="print"/>
            <a:stretch>
              <a:fillRect/>
            </a:stretch>
          </p:blipFill>
          <p:spPr>
            <a:xfrm>
              <a:off x="3951427" y="3771709"/>
              <a:ext cx="2566797" cy="2489073"/>
            </a:xfrm>
            <a:prstGeom prst="rect">
              <a:avLst/>
            </a:prstGeom>
          </p:spPr>
        </p:pic>
        <p:sp>
          <p:nvSpPr>
            <p:cNvPr id="17" name="object 17"/>
            <p:cNvSpPr/>
            <p:nvPr/>
          </p:nvSpPr>
          <p:spPr>
            <a:xfrm>
              <a:off x="4677041" y="3687318"/>
              <a:ext cx="0" cy="2686050"/>
            </a:xfrm>
            <a:custGeom>
              <a:avLst/>
              <a:gdLst/>
              <a:ahLst/>
              <a:cxnLst/>
              <a:rect l="l" t="t" r="r" b="b"/>
              <a:pathLst>
                <a:path h="2686050">
                  <a:moveTo>
                    <a:pt x="0" y="0"/>
                  </a:moveTo>
                  <a:lnTo>
                    <a:pt x="0" y="2686050"/>
                  </a:lnTo>
                </a:path>
              </a:pathLst>
            </a:custGeom>
            <a:ln w="9525">
              <a:solidFill>
                <a:srgbClr val="FF0000"/>
              </a:solidFill>
            </a:ln>
          </p:spPr>
          <p:txBody>
            <a:bodyPr wrap="square" lIns="0" tIns="0" rIns="0" bIns="0" rtlCol="0"/>
            <a:lstStyle/>
            <a:p>
              <a:endParaRPr/>
            </a:p>
          </p:txBody>
        </p:sp>
        <p:sp>
          <p:nvSpPr>
            <p:cNvPr id="18" name="object 18"/>
            <p:cNvSpPr/>
            <p:nvPr/>
          </p:nvSpPr>
          <p:spPr>
            <a:xfrm>
              <a:off x="5794133" y="3671315"/>
              <a:ext cx="0" cy="2703830"/>
            </a:xfrm>
            <a:custGeom>
              <a:avLst/>
              <a:gdLst/>
              <a:ahLst/>
              <a:cxnLst/>
              <a:rect l="l" t="t" r="r" b="b"/>
              <a:pathLst>
                <a:path h="2703829">
                  <a:moveTo>
                    <a:pt x="0" y="0"/>
                  </a:moveTo>
                  <a:lnTo>
                    <a:pt x="0" y="2703576"/>
                  </a:lnTo>
                </a:path>
              </a:pathLst>
            </a:custGeom>
            <a:ln w="9525">
              <a:solidFill>
                <a:srgbClr val="FF0000"/>
              </a:solidFill>
            </a:ln>
          </p:spPr>
          <p:txBody>
            <a:bodyPr wrap="square" lIns="0" tIns="0" rIns="0" bIns="0" rtlCol="0"/>
            <a:lstStyle/>
            <a:p>
              <a:endParaRPr/>
            </a:p>
          </p:txBody>
        </p:sp>
        <p:sp>
          <p:nvSpPr>
            <p:cNvPr id="19" name="object 19"/>
            <p:cNvSpPr/>
            <p:nvPr/>
          </p:nvSpPr>
          <p:spPr>
            <a:xfrm>
              <a:off x="4678565" y="3596640"/>
              <a:ext cx="1112520" cy="151130"/>
            </a:xfrm>
            <a:custGeom>
              <a:avLst/>
              <a:gdLst/>
              <a:ahLst/>
              <a:cxnLst/>
              <a:rect l="l" t="t" r="r" b="b"/>
              <a:pathLst>
                <a:path w="1112520" h="151129">
                  <a:moveTo>
                    <a:pt x="556260" y="0"/>
                  </a:moveTo>
                  <a:lnTo>
                    <a:pt x="480805" y="698"/>
                  </a:lnTo>
                  <a:lnTo>
                    <a:pt x="408428" y="2730"/>
                  </a:lnTo>
                  <a:lnTo>
                    <a:pt x="339792" y="6000"/>
                  </a:lnTo>
                  <a:lnTo>
                    <a:pt x="275561" y="10414"/>
                  </a:lnTo>
                  <a:lnTo>
                    <a:pt x="216400" y="15875"/>
                  </a:lnTo>
                  <a:lnTo>
                    <a:pt x="162972" y="22288"/>
                  </a:lnTo>
                  <a:lnTo>
                    <a:pt x="115942" y="29559"/>
                  </a:lnTo>
                  <a:lnTo>
                    <a:pt x="75974" y="37592"/>
                  </a:lnTo>
                  <a:lnTo>
                    <a:pt x="19879" y="55562"/>
                  </a:lnTo>
                  <a:lnTo>
                    <a:pt x="0" y="75438"/>
                  </a:lnTo>
                  <a:lnTo>
                    <a:pt x="5080" y="85726"/>
                  </a:lnTo>
                  <a:lnTo>
                    <a:pt x="43731" y="104905"/>
                  </a:lnTo>
                  <a:lnTo>
                    <a:pt x="115942" y="121640"/>
                  </a:lnTo>
                  <a:lnTo>
                    <a:pt x="162972" y="128873"/>
                  </a:lnTo>
                  <a:lnTo>
                    <a:pt x="216400" y="135232"/>
                  </a:lnTo>
                  <a:lnTo>
                    <a:pt x="275561" y="140631"/>
                  </a:lnTo>
                  <a:lnTo>
                    <a:pt x="339792" y="144982"/>
                  </a:lnTo>
                  <a:lnTo>
                    <a:pt x="408428" y="148198"/>
                  </a:lnTo>
                  <a:lnTo>
                    <a:pt x="480805" y="150192"/>
                  </a:lnTo>
                  <a:lnTo>
                    <a:pt x="556260" y="150876"/>
                  </a:lnTo>
                  <a:lnTo>
                    <a:pt x="631714" y="150192"/>
                  </a:lnTo>
                  <a:lnTo>
                    <a:pt x="704091" y="148198"/>
                  </a:lnTo>
                  <a:lnTo>
                    <a:pt x="772727" y="144982"/>
                  </a:lnTo>
                  <a:lnTo>
                    <a:pt x="836958" y="140631"/>
                  </a:lnTo>
                  <a:lnTo>
                    <a:pt x="896119" y="135232"/>
                  </a:lnTo>
                  <a:lnTo>
                    <a:pt x="949547" y="128873"/>
                  </a:lnTo>
                  <a:lnTo>
                    <a:pt x="996577" y="121640"/>
                  </a:lnTo>
                  <a:lnTo>
                    <a:pt x="1036545" y="113622"/>
                  </a:lnTo>
                  <a:lnTo>
                    <a:pt x="1092640" y="95578"/>
                  </a:lnTo>
                  <a:lnTo>
                    <a:pt x="1112520" y="75437"/>
                  </a:lnTo>
                  <a:lnTo>
                    <a:pt x="1107439" y="65309"/>
                  </a:lnTo>
                  <a:lnTo>
                    <a:pt x="1068788" y="46291"/>
                  </a:lnTo>
                  <a:lnTo>
                    <a:pt x="996577" y="29559"/>
                  </a:lnTo>
                  <a:lnTo>
                    <a:pt x="949547" y="22288"/>
                  </a:lnTo>
                  <a:lnTo>
                    <a:pt x="896119" y="15874"/>
                  </a:lnTo>
                  <a:lnTo>
                    <a:pt x="836958" y="10413"/>
                  </a:lnTo>
                  <a:lnTo>
                    <a:pt x="772727" y="6000"/>
                  </a:lnTo>
                  <a:lnTo>
                    <a:pt x="704091" y="2730"/>
                  </a:lnTo>
                  <a:lnTo>
                    <a:pt x="631714" y="698"/>
                  </a:lnTo>
                  <a:lnTo>
                    <a:pt x="556260" y="0"/>
                  </a:lnTo>
                  <a:close/>
                </a:path>
              </a:pathLst>
            </a:custGeom>
            <a:ln w="9525">
              <a:solidFill>
                <a:srgbClr val="FF0000"/>
              </a:solidFill>
            </a:ln>
          </p:spPr>
          <p:txBody>
            <a:bodyPr wrap="square" lIns="0" tIns="0" rIns="0" bIns="0" rtlCol="0"/>
            <a:lstStyle/>
            <a:p>
              <a:endParaRPr/>
            </a:p>
          </p:txBody>
        </p:sp>
        <p:sp>
          <p:nvSpPr>
            <p:cNvPr id="20" name="object 20"/>
            <p:cNvSpPr/>
            <p:nvPr/>
          </p:nvSpPr>
          <p:spPr>
            <a:xfrm>
              <a:off x="4678565" y="6298691"/>
              <a:ext cx="1118235" cy="151130"/>
            </a:xfrm>
            <a:custGeom>
              <a:avLst/>
              <a:gdLst/>
              <a:ahLst/>
              <a:cxnLst/>
              <a:rect l="l" t="t" r="r" b="b"/>
              <a:pathLst>
                <a:path w="1118235" h="151129">
                  <a:moveTo>
                    <a:pt x="558546" y="0"/>
                  </a:moveTo>
                  <a:lnTo>
                    <a:pt x="482726" y="698"/>
                  </a:lnTo>
                  <a:lnTo>
                    <a:pt x="410015" y="2730"/>
                  </a:lnTo>
                  <a:lnTo>
                    <a:pt x="341078" y="6000"/>
                  </a:lnTo>
                  <a:lnTo>
                    <a:pt x="276577" y="10414"/>
                  </a:lnTo>
                  <a:lnTo>
                    <a:pt x="217178" y="15875"/>
                  </a:lnTo>
                  <a:lnTo>
                    <a:pt x="163544" y="22288"/>
                  </a:lnTo>
                  <a:lnTo>
                    <a:pt x="116339" y="29559"/>
                  </a:lnTo>
                  <a:lnTo>
                    <a:pt x="76228" y="37592"/>
                  </a:lnTo>
                  <a:lnTo>
                    <a:pt x="19942" y="55562"/>
                  </a:lnTo>
                  <a:lnTo>
                    <a:pt x="0" y="75438"/>
                  </a:lnTo>
                  <a:lnTo>
                    <a:pt x="5096" y="85726"/>
                  </a:lnTo>
                  <a:lnTo>
                    <a:pt x="43874" y="104905"/>
                  </a:lnTo>
                  <a:lnTo>
                    <a:pt x="116339" y="121640"/>
                  </a:lnTo>
                  <a:lnTo>
                    <a:pt x="163544" y="128873"/>
                  </a:lnTo>
                  <a:lnTo>
                    <a:pt x="217178" y="135232"/>
                  </a:lnTo>
                  <a:lnTo>
                    <a:pt x="276577" y="140631"/>
                  </a:lnTo>
                  <a:lnTo>
                    <a:pt x="341078" y="144982"/>
                  </a:lnTo>
                  <a:lnTo>
                    <a:pt x="410015" y="148198"/>
                  </a:lnTo>
                  <a:lnTo>
                    <a:pt x="482726" y="150192"/>
                  </a:lnTo>
                  <a:lnTo>
                    <a:pt x="558546" y="150876"/>
                  </a:lnTo>
                  <a:lnTo>
                    <a:pt x="634380" y="150192"/>
                  </a:lnTo>
                  <a:lnTo>
                    <a:pt x="707132" y="148198"/>
                  </a:lnTo>
                  <a:lnTo>
                    <a:pt x="776132" y="144982"/>
                  </a:lnTo>
                  <a:lnTo>
                    <a:pt x="840711" y="140631"/>
                  </a:lnTo>
                  <a:lnTo>
                    <a:pt x="900200" y="135232"/>
                  </a:lnTo>
                  <a:lnTo>
                    <a:pt x="953928" y="128873"/>
                  </a:lnTo>
                  <a:lnTo>
                    <a:pt x="1001227" y="121640"/>
                  </a:lnTo>
                  <a:lnTo>
                    <a:pt x="1041428" y="113622"/>
                  </a:lnTo>
                  <a:lnTo>
                    <a:pt x="1097855" y="95578"/>
                  </a:lnTo>
                  <a:lnTo>
                    <a:pt x="1117854" y="75437"/>
                  </a:lnTo>
                  <a:lnTo>
                    <a:pt x="1112742" y="65309"/>
                  </a:lnTo>
                  <a:lnTo>
                    <a:pt x="1073860" y="46291"/>
                  </a:lnTo>
                  <a:lnTo>
                    <a:pt x="1001227" y="29559"/>
                  </a:lnTo>
                  <a:lnTo>
                    <a:pt x="953928" y="22288"/>
                  </a:lnTo>
                  <a:lnTo>
                    <a:pt x="900200" y="15874"/>
                  </a:lnTo>
                  <a:lnTo>
                    <a:pt x="840711" y="10413"/>
                  </a:lnTo>
                  <a:lnTo>
                    <a:pt x="776132" y="6000"/>
                  </a:lnTo>
                  <a:lnTo>
                    <a:pt x="707132" y="2730"/>
                  </a:lnTo>
                  <a:lnTo>
                    <a:pt x="634380" y="698"/>
                  </a:lnTo>
                  <a:lnTo>
                    <a:pt x="558546" y="0"/>
                  </a:lnTo>
                  <a:close/>
                </a:path>
              </a:pathLst>
            </a:custGeom>
            <a:ln w="9525">
              <a:solidFill>
                <a:srgbClr val="FF0000"/>
              </a:solidFill>
            </a:ln>
          </p:spPr>
          <p:txBody>
            <a:bodyPr wrap="square" lIns="0" tIns="0" rIns="0" bIns="0" rtlCol="0"/>
            <a:lstStyle/>
            <a:p>
              <a:endParaRPr/>
            </a:p>
          </p:txBody>
        </p:sp>
        <p:sp>
          <p:nvSpPr>
            <p:cNvPr id="21" name="object 21"/>
            <p:cNvSpPr/>
            <p:nvPr/>
          </p:nvSpPr>
          <p:spPr>
            <a:xfrm>
              <a:off x="4602365" y="1288541"/>
              <a:ext cx="1933575" cy="1370330"/>
            </a:xfrm>
            <a:custGeom>
              <a:avLst/>
              <a:gdLst/>
              <a:ahLst/>
              <a:cxnLst/>
              <a:rect l="l" t="t" r="r" b="b"/>
              <a:pathLst>
                <a:path w="1933575" h="1370330">
                  <a:moveTo>
                    <a:pt x="1933193" y="685037"/>
                  </a:moveTo>
                  <a:lnTo>
                    <a:pt x="1931552" y="644825"/>
                  </a:lnTo>
                  <a:lnTo>
                    <a:pt x="1926690" y="605219"/>
                  </a:lnTo>
                  <a:lnTo>
                    <a:pt x="1918696" y="566284"/>
                  </a:lnTo>
                  <a:lnTo>
                    <a:pt x="1907663" y="528085"/>
                  </a:lnTo>
                  <a:lnTo>
                    <a:pt x="1893681" y="490688"/>
                  </a:lnTo>
                  <a:lnTo>
                    <a:pt x="1876840" y="454155"/>
                  </a:lnTo>
                  <a:lnTo>
                    <a:pt x="1857232" y="418552"/>
                  </a:lnTo>
                  <a:lnTo>
                    <a:pt x="1834947" y="383943"/>
                  </a:lnTo>
                  <a:lnTo>
                    <a:pt x="1810076" y="350393"/>
                  </a:lnTo>
                  <a:lnTo>
                    <a:pt x="1782710" y="317967"/>
                  </a:lnTo>
                  <a:lnTo>
                    <a:pt x="1752939" y="286728"/>
                  </a:lnTo>
                  <a:lnTo>
                    <a:pt x="1720855" y="256742"/>
                  </a:lnTo>
                  <a:lnTo>
                    <a:pt x="1686549" y="228074"/>
                  </a:lnTo>
                  <a:lnTo>
                    <a:pt x="1650111" y="200787"/>
                  </a:lnTo>
                  <a:lnTo>
                    <a:pt x="1611631" y="174946"/>
                  </a:lnTo>
                  <a:lnTo>
                    <a:pt x="1571201" y="150616"/>
                  </a:lnTo>
                  <a:lnTo>
                    <a:pt x="1528912" y="127861"/>
                  </a:lnTo>
                  <a:lnTo>
                    <a:pt x="1484854" y="106746"/>
                  </a:lnTo>
                  <a:lnTo>
                    <a:pt x="1439119" y="87336"/>
                  </a:lnTo>
                  <a:lnTo>
                    <a:pt x="1391796" y="69695"/>
                  </a:lnTo>
                  <a:lnTo>
                    <a:pt x="1342977" y="53887"/>
                  </a:lnTo>
                  <a:lnTo>
                    <a:pt x="1292752" y="39978"/>
                  </a:lnTo>
                  <a:lnTo>
                    <a:pt x="1241213" y="28031"/>
                  </a:lnTo>
                  <a:lnTo>
                    <a:pt x="1188451" y="18112"/>
                  </a:lnTo>
                  <a:lnTo>
                    <a:pt x="1134555" y="10285"/>
                  </a:lnTo>
                  <a:lnTo>
                    <a:pt x="1079617" y="4614"/>
                  </a:lnTo>
                  <a:lnTo>
                    <a:pt x="1023727" y="1164"/>
                  </a:lnTo>
                  <a:lnTo>
                    <a:pt x="966977" y="0"/>
                  </a:lnTo>
                  <a:lnTo>
                    <a:pt x="910149" y="1164"/>
                  </a:lnTo>
                  <a:lnTo>
                    <a:pt x="854186" y="4614"/>
                  </a:lnTo>
                  <a:lnTo>
                    <a:pt x="799180" y="10285"/>
                  </a:lnTo>
                  <a:lnTo>
                    <a:pt x="745222" y="18112"/>
                  </a:lnTo>
                  <a:lnTo>
                    <a:pt x="692402" y="28031"/>
                  </a:lnTo>
                  <a:lnTo>
                    <a:pt x="640810" y="39978"/>
                  </a:lnTo>
                  <a:lnTo>
                    <a:pt x="590538" y="53887"/>
                  </a:lnTo>
                  <a:lnTo>
                    <a:pt x="541675" y="69695"/>
                  </a:lnTo>
                  <a:lnTo>
                    <a:pt x="494313" y="87336"/>
                  </a:lnTo>
                  <a:lnTo>
                    <a:pt x="448541" y="106746"/>
                  </a:lnTo>
                  <a:lnTo>
                    <a:pt x="404451" y="127861"/>
                  </a:lnTo>
                  <a:lnTo>
                    <a:pt x="362134" y="150616"/>
                  </a:lnTo>
                  <a:lnTo>
                    <a:pt x="321679" y="174946"/>
                  </a:lnTo>
                  <a:lnTo>
                    <a:pt x="283178" y="200787"/>
                  </a:lnTo>
                  <a:lnTo>
                    <a:pt x="246720" y="228074"/>
                  </a:lnTo>
                  <a:lnTo>
                    <a:pt x="212398" y="256742"/>
                  </a:lnTo>
                  <a:lnTo>
                    <a:pt x="180300" y="286728"/>
                  </a:lnTo>
                  <a:lnTo>
                    <a:pt x="150518" y="317967"/>
                  </a:lnTo>
                  <a:lnTo>
                    <a:pt x="123143" y="350393"/>
                  </a:lnTo>
                  <a:lnTo>
                    <a:pt x="98264" y="383943"/>
                  </a:lnTo>
                  <a:lnTo>
                    <a:pt x="75973" y="418552"/>
                  </a:lnTo>
                  <a:lnTo>
                    <a:pt x="56361" y="454155"/>
                  </a:lnTo>
                  <a:lnTo>
                    <a:pt x="39517" y="490688"/>
                  </a:lnTo>
                  <a:lnTo>
                    <a:pt x="25532" y="528085"/>
                  </a:lnTo>
                  <a:lnTo>
                    <a:pt x="14497" y="566284"/>
                  </a:lnTo>
                  <a:lnTo>
                    <a:pt x="6503" y="605219"/>
                  </a:lnTo>
                  <a:lnTo>
                    <a:pt x="1641" y="644825"/>
                  </a:lnTo>
                  <a:lnTo>
                    <a:pt x="0" y="685038"/>
                  </a:lnTo>
                  <a:lnTo>
                    <a:pt x="1641" y="725326"/>
                  </a:lnTo>
                  <a:lnTo>
                    <a:pt x="6503" y="764997"/>
                  </a:lnTo>
                  <a:lnTo>
                    <a:pt x="14497" y="803986"/>
                  </a:lnTo>
                  <a:lnTo>
                    <a:pt x="25532" y="842229"/>
                  </a:lnTo>
                  <a:lnTo>
                    <a:pt x="39517" y="879663"/>
                  </a:lnTo>
                  <a:lnTo>
                    <a:pt x="56361" y="916223"/>
                  </a:lnTo>
                  <a:lnTo>
                    <a:pt x="75973" y="951845"/>
                  </a:lnTo>
                  <a:lnTo>
                    <a:pt x="98264" y="986465"/>
                  </a:lnTo>
                  <a:lnTo>
                    <a:pt x="123143" y="1020020"/>
                  </a:lnTo>
                  <a:lnTo>
                    <a:pt x="150518" y="1052446"/>
                  </a:lnTo>
                  <a:lnTo>
                    <a:pt x="180300" y="1083678"/>
                  </a:lnTo>
                  <a:lnTo>
                    <a:pt x="212398" y="1113653"/>
                  </a:lnTo>
                  <a:lnTo>
                    <a:pt x="246720" y="1142306"/>
                  </a:lnTo>
                  <a:lnTo>
                    <a:pt x="283178" y="1169574"/>
                  </a:lnTo>
                  <a:lnTo>
                    <a:pt x="321679" y="1195393"/>
                  </a:lnTo>
                  <a:lnTo>
                    <a:pt x="362134" y="1219699"/>
                  </a:lnTo>
                  <a:lnTo>
                    <a:pt x="404451" y="1242428"/>
                  </a:lnTo>
                  <a:lnTo>
                    <a:pt x="448541" y="1263516"/>
                  </a:lnTo>
                  <a:lnTo>
                    <a:pt x="494313" y="1282899"/>
                  </a:lnTo>
                  <a:lnTo>
                    <a:pt x="541675" y="1300514"/>
                  </a:lnTo>
                  <a:lnTo>
                    <a:pt x="590538" y="1316295"/>
                  </a:lnTo>
                  <a:lnTo>
                    <a:pt x="640810" y="1330180"/>
                  </a:lnTo>
                  <a:lnTo>
                    <a:pt x="692402" y="1342104"/>
                  </a:lnTo>
                  <a:lnTo>
                    <a:pt x="745222" y="1352003"/>
                  </a:lnTo>
                  <a:lnTo>
                    <a:pt x="799180" y="1359814"/>
                  </a:lnTo>
                  <a:lnTo>
                    <a:pt x="854186" y="1365472"/>
                  </a:lnTo>
                  <a:lnTo>
                    <a:pt x="910149" y="1368914"/>
                  </a:lnTo>
                  <a:lnTo>
                    <a:pt x="966977" y="1370076"/>
                  </a:lnTo>
                  <a:lnTo>
                    <a:pt x="1023727" y="1368914"/>
                  </a:lnTo>
                  <a:lnTo>
                    <a:pt x="1079617" y="1365472"/>
                  </a:lnTo>
                  <a:lnTo>
                    <a:pt x="1134555" y="1359814"/>
                  </a:lnTo>
                  <a:lnTo>
                    <a:pt x="1188451" y="1352003"/>
                  </a:lnTo>
                  <a:lnTo>
                    <a:pt x="1241213" y="1342104"/>
                  </a:lnTo>
                  <a:lnTo>
                    <a:pt x="1292752" y="1330180"/>
                  </a:lnTo>
                  <a:lnTo>
                    <a:pt x="1342977" y="1316295"/>
                  </a:lnTo>
                  <a:lnTo>
                    <a:pt x="1391796" y="1300514"/>
                  </a:lnTo>
                  <a:lnTo>
                    <a:pt x="1439119" y="1282899"/>
                  </a:lnTo>
                  <a:lnTo>
                    <a:pt x="1484854" y="1263516"/>
                  </a:lnTo>
                  <a:lnTo>
                    <a:pt x="1528912" y="1242428"/>
                  </a:lnTo>
                  <a:lnTo>
                    <a:pt x="1571201" y="1219699"/>
                  </a:lnTo>
                  <a:lnTo>
                    <a:pt x="1611631" y="1195393"/>
                  </a:lnTo>
                  <a:lnTo>
                    <a:pt x="1650110" y="1169574"/>
                  </a:lnTo>
                  <a:lnTo>
                    <a:pt x="1686549" y="1142306"/>
                  </a:lnTo>
                  <a:lnTo>
                    <a:pt x="1720855" y="1113653"/>
                  </a:lnTo>
                  <a:lnTo>
                    <a:pt x="1752939" y="1083678"/>
                  </a:lnTo>
                  <a:lnTo>
                    <a:pt x="1782710" y="1052446"/>
                  </a:lnTo>
                  <a:lnTo>
                    <a:pt x="1810076" y="1020020"/>
                  </a:lnTo>
                  <a:lnTo>
                    <a:pt x="1834947" y="986465"/>
                  </a:lnTo>
                  <a:lnTo>
                    <a:pt x="1857232" y="951845"/>
                  </a:lnTo>
                  <a:lnTo>
                    <a:pt x="1876840" y="916223"/>
                  </a:lnTo>
                  <a:lnTo>
                    <a:pt x="1893681" y="879663"/>
                  </a:lnTo>
                  <a:lnTo>
                    <a:pt x="1907663" y="842229"/>
                  </a:lnTo>
                  <a:lnTo>
                    <a:pt x="1918696" y="803986"/>
                  </a:lnTo>
                  <a:lnTo>
                    <a:pt x="1926690" y="764997"/>
                  </a:lnTo>
                  <a:lnTo>
                    <a:pt x="1931552" y="725326"/>
                  </a:lnTo>
                  <a:lnTo>
                    <a:pt x="1933193" y="685037"/>
                  </a:lnTo>
                  <a:close/>
                </a:path>
              </a:pathLst>
            </a:custGeom>
            <a:solidFill>
              <a:srgbClr val="99CCFF"/>
            </a:solidFill>
          </p:spPr>
          <p:txBody>
            <a:bodyPr wrap="square" lIns="0" tIns="0" rIns="0" bIns="0" rtlCol="0"/>
            <a:lstStyle/>
            <a:p>
              <a:endParaRPr/>
            </a:p>
          </p:txBody>
        </p:sp>
        <p:sp>
          <p:nvSpPr>
            <p:cNvPr id="22" name="object 22"/>
            <p:cNvSpPr/>
            <p:nvPr/>
          </p:nvSpPr>
          <p:spPr>
            <a:xfrm>
              <a:off x="4602365" y="1288541"/>
              <a:ext cx="1933575" cy="1370330"/>
            </a:xfrm>
            <a:custGeom>
              <a:avLst/>
              <a:gdLst/>
              <a:ahLst/>
              <a:cxnLst/>
              <a:rect l="l" t="t" r="r" b="b"/>
              <a:pathLst>
                <a:path w="1933575" h="1370330">
                  <a:moveTo>
                    <a:pt x="966977" y="0"/>
                  </a:moveTo>
                  <a:lnTo>
                    <a:pt x="910149" y="1164"/>
                  </a:lnTo>
                  <a:lnTo>
                    <a:pt x="854186" y="4614"/>
                  </a:lnTo>
                  <a:lnTo>
                    <a:pt x="799180" y="10285"/>
                  </a:lnTo>
                  <a:lnTo>
                    <a:pt x="745222" y="18112"/>
                  </a:lnTo>
                  <a:lnTo>
                    <a:pt x="692402" y="28031"/>
                  </a:lnTo>
                  <a:lnTo>
                    <a:pt x="640810" y="39978"/>
                  </a:lnTo>
                  <a:lnTo>
                    <a:pt x="590538" y="53887"/>
                  </a:lnTo>
                  <a:lnTo>
                    <a:pt x="541675" y="69695"/>
                  </a:lnTo>
                  <a:lnTo>
                    <a:pt x="494313" y="87336"/>
                  </a:lnTo>
                  <a:lnTo>
                    <a:pt x="448541" y="106746"/>
                  </a:lnTo>
                  <a:lnTo>
                    <a:pt x="404451" y="127861"/>
                  </a:lnTo>
                  <a:lnTo>
                    <a:pt x="362134" y="150616"/>
                  </a:lnTo>
                  <a:lnTo>
                    <a:pt x="321679" y="174946"/>
                  </a:lnTo>
                  <a:lnTo>
                    <a:pt x="283178" y="200787"/>
                  </a:lnTo>
                  <a:lnTo>
                    <a:pt x="246720" y="228074"/>
                  </a:lnTo>
                  <a:lnTo>
                    <a:pt x="212398" y="256742"/>
                  </a:lnTo>
                  <a:lnTo>
                    <a:pt x="180300" y="286728"/>
                  </a:lnTo>
                  <a:lnTo>
                    <a:pt x="150518" y="317967"/>
                  </a:lnTo>
                  <a:lnTo>
                    <a:pt x="123143" y="350393"/>
                  </a:lnTo>
                  <a:lnTo>
                    <a:pt x="98264" y="383943"/>
                  </a:lnTo>
                  <a:lnTo>
                    <a:pt x="75973" y="418552"/>
                  </a:lnTo>
                  <a:lnTo>
                    <a:pt x="56361" y="454155"/>
                  </a:lnTo>
                  <a:lnTo>
                    <a:pt x="39517" y="490688"/>
                  </a:lnTo>
                  <a:lnTo>
                    <a:pt x="25532" y="528085"/>
                  </a:lnTo>
                  <a:lnTo>
                    <a:pt x="14497" y="566284"/>
                  </a:lnTo>
                  <a:lnTo>
                    <a:pt x="6503" y="605219"/>
                  </a:lnTo>
                  <a:lnTo>
                    <a:pt x="1641" y="644825"/>
                  </a:lnTo>
                  <a:lnTo>
                    <a:pt x="0" y="685038"/>
                  </a:lnTo>
                  <a:lnTo>
                    <a:pt x="1641" y="725326"/>
                  </a:lnTo>
                  <a:lnTo>
                    <a:pt x="6503" y="764997"/>
                  </a:lnTo>
                  <a:lnTo>
                    <a:pt x="14497" y="803986"/>
                  </a:lnTo>
                  <a:lnTo>
                    <a:pt x="25532" y="842229"/>
                  </a:lnTo>
                  <a:lnTo>
                    <a:pt x="39517" y="879663"/>
                  </a:lnTo>
                  <a:lnTo>
                    <a:pt x="56361" y="916223"/>
                  </a:lnTo>
                  <a:lnTo>
                    <a:pt x="75973" y="951845"/>
                  </a:lnTo>
                  <a:lnTo>
                    <a:pt x="98264" y="986465"/>
                  </a:lnTo>
                  <a:lnTo>
                    <a:pt x="123143" y="1020020"/>
                  </a:lnTo>
                  <a:lnTo>
                    <a:pt x="150518" y="1052446"/>
                  </a:lnTo>
                  <a:lnTo>
                    <a:pt x="180300" y="1083678"/>
                  </a:lnTo>
                  <a:lnTo>
                    <a:pt x="212398" y="1113653"/>
                  </a:lnTo>
                  <a:lnTo>
                    <a:pt x="246720" y="1142306"/>
                  </a:lnTo>
                  <a:lnTo>
                    <a:pt x="283178" y="1169574"/>
                  </a:lnTo>
                  <a:lnTo>
                    <a:pt x="321679" y="1195393"/>
                  </a:lnTo>
                  <a:lnTo>
                    <a:pt x="362134" y="1219699"/>
                  </a:lnTo>
                  <a:lnTo>
                    <a:pt x="404451" y="1242428"/>
                  </a:lnTo>
                  <a:lnTo>
                    <a:pt x="448541" y="1263516"/>
                  </a:lnTo>
                  <a:lnTo>
                    <a:pt x="494313" y="1282899"/>
                  </a:lnTo>
                  <a:lnTo>
                    <a:pt x="541675" y="1300514"/>
                  </a:lnTo>
                  <a:lnTo>
                    <a:pt x="590538" y="1316295"/>
                  </a:lnTo>
                  <a:lnTo>
                    <a:pt x="640810" y="1330180"/>
                  </a:lnTo>
                  <a:lnTo>
                    <a:pt x="692402" y="1342104"/>
                  </a:lnTo>
                  <a:lnTo>
                    <a:pt x="745222" y="1352003"/>
                  </a:lnTo>
                  <a:lnTo>
                    <a:pt x="799180" y="1359814"/>
                  </a:lnTo>
                  <a:lnTo>
                    <a:pt x="854186" y="1365472"/>
                  </a:lnTo>
                  <a:lnTo>
                    <a:pt x="910149" y="1368914"/>
                  </a:lnTo>
                  <a:lnTo>
                    <a:pt x="966977" y="1370076"/>
                  </a:lnTo>
                  <a:lnTo>
                    <a:pt x="1023727" y="1368914"/>
                  </a:lnTo>
                  <a:lnTo>
                    <a:pt x="1079617" y="1365472"/>
                  </a:lnTo>
                  <a:lnTo>
                    <a:pt x="1134555" y="1359814"/>
                  </a:lnTo>
                  <a:lnTo>
                    <a:pt x="1188451" y="1352003"/>
                  </a:lnTo>
                  <a:lnTo>
                    <a:pt x="1241213" y="1342104"/>
                  </a:lnTo>
                  <a:lnTo>
                    <a:pt x="1292752" y="1330180"/>
                  </a:lnTo>
                  <a:lnTo>
                    <a:pt x="1342977" y="1316295"/>
                  </a:lnTo>
                  <a:lnTo>
                    <a:pt x="1391796" y="1300514"/>
                  </a:lnTo>
                  <a:lnTo>
                    <a:pt x="1439119" y="1282899"/>
                  </a:lnTo>
                  <a:lnTo>
                    <a:pt x="1484854" y="1263516"/>
                  </a:lnTo>
                  <a:lnTo>
                    <a:pt x="1528912" y="1242428"/>
                  </a:lnTo>
                  <a:lnTo>
                    <a:pt x="1571201" y="1219699"/>
                  </a:lnTo>
                  <a:lnTo>
                    <a:pt x="1611631" y="1195393"/>
                  </a:lnTo>
                  <a:lnTo>
                    <a:pt x="1650110" y="1169574"/>
                  </a:lnTo>
                  <a:lnTo>
                    <a:pt x="1686549" y="1142306"/>
                  </a:lnTo>
                  <a:lnTo>
                    <a:pt x="1720855" y="1113653"/>
                  </a:lnTo>
                  <a:lnTo>
                    <a:pt x="1752939" y="1083678"/>
                  </a:lnTo>
                  <a:lnTo>
                    <a:pt x="1782710" y="1052446"/>
                  </a:lnTo>
                  <a:lnTo>
                    <a:pt x="1810076" y="1020020"/>
                  </a:lnTo>
                  <a:lnTo>
                    <a:pt x="1834947" y="986465"/>
                  </a:lnTo>
                  <a:lnTo>
                    <a:pt x="1857232" y="951845"/>
                  </a:lnTo>
                  <a:lnTo>
                    <a:pt x="1876840" y="916223"/>
                  </a:lnTo>
                  <a:lnTo>
                    <a:pt x="1893681" y="879663"/>
                  </a:lnTo>
                  <a:lnTo>
                    <a:pt x="1907663" y="842229"/>
                  </a:lnTo>
                  <a:lnTo>
                    <a:pt x="1918696" y="803986"/>
                  </a:lnTo>
                  <a:lnTo>
                    <a:pt x="1926690" y="764997"/>
                  </a:lnTo>
                  <a:lnTo>
                    <a:pt x="1931552" y="725326"/>
                  </a:lnTo>
                  <a:lnTo>
                    <a:pt x="1933193" y="685037"/>
                  </a:lnTo>
                  <a:lnTo>
                    <a:pt x="1931552" y="644825"/>
                  </a:lnTo>
                  <a:lnTo>
                    <a:pt x="1926690" y="605219"/>
                  </a:lnTo>
                  <a:lnTo>
                    <a:pt x="1918696" y="566284"/>
                  </a:lnTo>
                  <a:lnTo>
                    <a:pt x="1907663" y="528085"/>
                  </a:lnTo>
                  <a:lnTo>
                    <a:pt x="1893681" y="490688"/>
                  </a:lnTo>
                  <a:lnTo>
                    <a:pt x="1876840" y="454155"/>
                  </a:lnTo>
                  <a:lnTo>
                    <a:pt x="1857232" y="418552"/>
                  </a:lnTo>
                  <a:lnTo>
                    <a:pt x="1834947" y="383943"/>
                  </a:lnTo>
                  <a:lnTo>
                    <a:pt x="1810076" y="350393"/>
                  </a:lnTo>
                  <a:lnTo>
                    <a:pt x="1782710" y="317967"/>
                  </a:lnTo>
                  <a:lnTo>
                    <a:pt x="1752939" y="286728"/>
                  </a:lnTo>
                  <a:lnTo>
                    <a:pt x="1720855" y="256742"/>
                  </a:lnTo>
                  <a:lnTo>
                    <a:pt x="1686549" y="228074"/>
                  </a:lnTo>
                  <a:lnTo>
                    <a:pt x="1650111" y="200787"/>
                  </a:lnTo>
                  <a:lnTo>
                    <a:pt x="1611631" y="174946"/>
                  </a:lnTo>
                  <a:lnTo>
                    <a:pt x="1571201" y="150616"/>
                  </a:lnTo>
                  <a:lnTo>
                    <a:pt x="1528912" y="127861"/>
                  </a:lnTo>
                  <a:lnTo>
                    <a:pt x="1484854" y="106746"/>
                  </a:lnTo>
                  <a:lnTo>
                    <a:pt x="1439119" y="87336"/>
                  </a:lnTo>
                  <a:lnTo>
                    <a:pt x="1391796" y="69695"/>
                  </a:lnTo>
                  <a:lnTo>
                    <a:pt x="1342977" y="53887"/>
                  </a:lnTo>
                  <a:lnTo>
                    <a:pt x="1292752" y="39978"/>
                  </a:lnTo>
                  <a:lnTo>
                    <a:pt x="1241213" y="28031"/>
                  </a:lnTo>
                  <a:lnTo>
                    <a:pt x="1188451" y="18112"/>
                  </a:lnTo>
                  <a:lnTo>
                    <a:pt x="1134555" y="10285"/>
                  </a:lnTo>
                  <a:lnTo>
                    <a:pt x="1079617" y="4614"/>
                  </a:lnTo>
                  <a:lnTo>
                    <a:pt x="1023727" y="1164"/>
                  </a:lnTo>
                  <a:lnTo>
                    <a:pt x="966977" y="0"/>
                  </a:lnTo>
                  <a:close/>
                </a:path>
              </a:pathLst>
            </a:custGeom>
            <a:ln w="9525">
              <a:solidFill>
                <a:srgbClr val="000000"/>
              </a:solidFill>
            </a:ln>
          </p:spPr>
          <p:txBody>
            <a:bodyPr wrap="square" lIns="0" tIns="0" rIns="0" bIns="0" rtlCol="0"/>
            <a:lstStyle/>
            <a:p>
              <a:endParaRPr/>
            </a:p>
          </p:txBody>
        </p:sp>
        <p:sp>
          <p:nvSpPr>
            <p:cNvPr id="23" name="object 23"/>
            <p:cNvSpPr/>
            <p:nvPr/>
          </p:nvSpPr>
          <p:spPr>
            <a:xfrm>
              <a:off x="5569343" y="1290065"/>
              <a:ext cx="0" cy="1362710"/>
            </a:xfrm>
            <a:custGeom>
              <a:avLst/>
              <a:gdLst/>
              <a:ahLst/>
              <a:cxnLst/>
              <a:rect l="l" t="t" r="r" b="b"/>
              <a:pathLst>
                <a:path h="1362710">
                  <a:moveTo>
                    <a:pt x="0" y="0"/>
                  </a:moveTo>
                  <a:lnTo>
                    <a:pt x="0" y="1362456"/>
                  </a:lnTo>
                </a:path>
              </a:pathLst>
            </a:custGeom>
            <a:ln w="9525">
              <a:solidFill>
                <a:srgbClr val="000000"/>
              </a:solidFill>
            </a:ln>
          </p:spPr>
          <p:txBody>
            <a:bodyPr wrap="square" lIns="0" tIns="0" rIns="0" bIns="0" rtlCol="0"/>
            <a:lstStyle/>
            <a:p>
              <a:endParaRPr/>
            </a:p>
          </p:txBody>
        </p:sp>
        <p:sp>
          <p:nvSpPr>
            <p:cNvPr id="24" name="object 24"/>
            <p:cNvSpPr/>
            <p:nvPr/>
          </p:nvSpPr>
          <p:spPr>
            <a:xfrm>
              <a:off x="4603889" y="1974341"/>
              <a:ext cx="1930400" cy="0"/>
            </a:xfrm>
            <a:custGeom>
              <a:avLst/>
              <a:gdLst/>
              <a:ahLst/>
              <a:cxnLst/>
              <a:rect l="l" t="t" r="r" b="b"/>
              <a:pathLst>
                <a:path w="1930400">
                  <a:moveTo>
                    <a:pt x="0" y="0"/>
                  </a:moveTo>
                  <a:lnTo>
                    <a:pt x="1930145" y="0"/>
                  </a:lnTo>
                </a:path>
              </a:pathLst>
            </a:custGeom>
            <a:ln w="9525">
              <a:solidFill>
                <a:srgbClr val="000000"/>
              </a:solidFill>
            </a:ln>
          </p:spPr>
          <p:txBody>
            <a:bodyPr wrap="square" lIns="0" tIns="0" rIns="0" bIns="0" rtlCol="0"/>
            <a:lstStyle/>
            <a:p>
              <a:endParaRPr/>
            </a:p>
          </p:txBody>
        </p:sp>
        <p:sp>
          <p:nvSpPr>
            <p:cNvPr id="25" name="object 25"/>
            <p:cNvSpPr/>
            <p:nvPr/>
          </p:nvSpPr>
          <p:spPr>
            <a:xfrm>
              <a:off x="4898783" y="1482089"/>
              <a:ext cx="1332230" cy="986155"/>
            </a:xfrm>
            <a:custGeom>
              <a:avLst/>
              <a:gdLst/>
              <a:ahLst/>
              <a:cxnLst/>
              <a:rect l="l" t="t" r="r" b="b"/>
              <a:pathLst>
                <a:path w="1332229" h="986155">
                  <a:moveTo>
                    <a:pt x="1331976" y="0"/>
                  </a:moveTo>
                  <a:lnTo>
                    <a:pt x="0" y="986028"/>
                  </a:lnTo>
                </a:path>
              </a:pathLst>
            </a:custGeom>
            <a:ln w="9525">
              <a:solidFill>
                <a:srgbClr val="000000"/>
              </a:solidFill>
            </a:ln>
          </p:spPr>
          <p:txBody>
            <a:bodyPr wrap="square" lIns="0" tIns="0" rIns="0" bIns="0" rtlCol="0"/>
            <a:lstStyle/>
            <a:p>
              <a:endParaRPr/>
            </a:p>
          </p:txBody>
        </p:sp>
        <p:sp>
          <p:nvSpPr>
            <p:cNvPr id="26" name="object 26"/>
            <p:cNvSpPr/>
            <p:nvPr/>
          </p:nvSpPr>
          <p:spPr>
            <a:xfrm>
              <a:off x="4911737" y="1472945"/>
              <a:ext cx="1308735" cy="1005205"/>
            </a:xfrm>
            <a:custGeom>
              <a:avLst/>
              <a:gdLst/>
              <a:ahLst/>
              <a:cxnLst/>
              <a:rect l="l" t="t" r="r" b="b"/>
              <a:pathLst>
                <a:path w="1308735" h="1005205">
                  <a:moveTo>
                    <a:pt x="0" y="0"/>
                  </a:moveTo>
                  <a:lnTo>
                    <a:pt x="1308354" y="1005078"/>
                  </a:lnTo>
                </a:path>
              </a:pathLst>
            </a:custGeom>
            <a:ln w="9524">
              <a:solidFill>
                <a:srgbClr val="000000"/>
              </a:solidFill>
            </a:ln>
          </p:spPr>
          <p:txBody>
            <a:bodyPr wrap="square" lIns="0" tIns="0" rIns="0" bIns="0" rtlCol="0"/>
            <a:lstStyle/>
            <a:p>
              <a:endParaRPr/>
            </a:p>
          </p:txBody>
        </p:sp>
        <p:sp>
          <p:nvSpPr>
            <p:cNvPr id="27" name="object 27"/>
            <p:cNvSpPr/>
            <p:nvPr/>
          </p:nvSpPr>
          <p:spPr>
            <a:xfrm>
              <a:off x="4696091" y="1684019"/>
              <a:ext cx="1741170" cy="581660"/>
            </a:xfrm>
            <a:custGeom>
              <a:avLst/>
              <a:gdLst/>
              <a:ahLst/>
              <a:cxnLst/>
              <a:rect l="l" t="t" r="r" b="b"/>
              <a:pathLst>
                <a:path w="1741170" h="581660">
                  <a:moveTo>
                    <a:pt x="0" y="581406"/>
                  </a:moveTo>
                  <a:lnTo>
                    <a:pt x="1741170" y="0"/>
                  </a:lnTo>
                </a:path>
              </a:pathLst>
            </a:custGeom>
            <a:ln w="9524">
              <a:solidFill>
                <a:srgbClr val="000000"/>
              </a:solidFill>
            </a:ln>
          </p:spPr>
          <p:txBody>
            <a:bodyPr wrap="square" lIns="0" tIns="0" rIns="0" bIns="0" rtlCol="0"/>
            <a:lstStyle/>
            <a:p>
              <a:endParaRPr/>
            </a:p>
          </p:txBody>
        </p:sp>
        <p:sp>
          <p:nvSpPr>
            <p:cNvPr id="28" name="object 28"/>
            <p:cNvSpPr/>
            <p:nvPr/>
          </p:nvSpPr>
          <p:spPr>
            <a:xfrm>
              <a:off x="5203583" y="1342643"/>
              <a:ext cx="730885" cy="1263650"/>
            </a:xfrm>
            <a:custGeom>
              <a:avLst/>
              <a:gdLst/>
              <a:ahLst/>
              <a:cxnLst/>
              <a:rect l="l" t="t" r="r" b="b"/>
              <a:pathLst>
                <a:path w="730885" h="1263650">
                  <a:moveTo>
                    <a:pt x="0" y="1263396"/>
                  </a:moveTo>
                  <a:lnTo>
                    <a:pt x="730757" y="0"/>
                  </a:lnTo>
                </a:path>
              </a:pathLst>
            </a:custGeom>
            <a:ln w="9525">
              <a:solidFill>
                <a:srgbClr val="000000"/>
              </a:solidFill>
            </a:ln>
          </p:spPr>
          <p:txBody>
            <a:bodyPr wrap="square" lIns="0" tIns="0" rIns="0" bIns="0" rtlCol="0"/>
            <a:lstStyle/>
            <a:p>
              <a:endParaRPr/>
            </a:p>
          </p:txBody>
        </p:sp>
        <p:sp>
          <p:nvSpPr>
            <p:cNvPr id="29" name="object 29"/>
            <p:cNvSpPr/>
            <p:nvPr/>
          </p:nvSpPr>
          <p:spPr>
            <a:xfrm>
              <a:off x="5226443" y="1335023"/>
              <a:ext cx="681990" cy="1276350"/>
            </a:xfrm>
            <a:custGeom>
              <a:avLst/>
              <a:gdLst/>
              <a:ahLst/>
              <a:cxnLst/>
              <a:rect l="l" t="t" r="r" b="b"/>
              <a:pathLst>
                <a:path w="681989" h="1276350">
                  <a:moveTo>
                    <a:pt x="681989" y="1276350"/>
                  </a:moveTo>
                  <a:lnTo>
                    <a:pt x="0" y="0"/>
                  </a:lnTo>
                </a:path>
              </a:pathLst>
            </a:custGeom>
            <a:ln w="9525">
              <a:solidFill>
                <a:srgbClr val="000000"/>
              </a:solidFill>
            </a:ln>
          </p:spPr>
          <p:txBody>
            <a:bodyPr wrap="square" lIns="0" tIns="0" rIns="0" bIns="0" rtlCol="0"/>
            <a:lstStyle/>
            <a:p>
              <a:endParaRPr/>
            </a:p>
          </p:txBody>
        </p:sp>
        <p:sp>
          <p:nvSpPr>
            <p:cNvPr id="30" name="object 30"/>
            <p:cNvSpPr/>
            <p:nvPr/>
          </p:nvSpPr>
          <p:spPr>
            <a:xfrm>
              <a:off x="4689233" y="1684019"/>
              <a:ext cx="1748155" cy="579120"/>
            </a:xfrm>
            <a:custGeom>
              <a:avLst/>
              <a:gdLst/>
              <a:ahLst/>
              <a:cxnLst/>
              <a:rect l="l" t="t" r="r" b="b"/>
              <a:pathLst>
                <a:path w="1748154" h="579119">
                  <a:moveTo>
                    <a:pt x="0" y="0"/>
                  </a:moveTo>
                  <a:lnTo>
                    <a:pt x="1748027" y="579119"/>
                  </a:lnTo>
                </a:path>
              </a:pathLst>
            </a:custGeom>
            <a:ln w="9525">
              <a:solidFill>
                <a:srgbClr val="000000"/>
              </a:solidFill>
            </a:ln>
          </p:spPr>
          <p:txBody>
            <a:bodyPr wrap="square" lIns="0" tIns="0" rIns="0" bIns="0" rtlCol="0"/>
            <a:lstStyle/>
            <a:p>
              <a:endParaRPr/>
            </a:p>
          </p:txBody>
        </p:sp>
        <p:sp>
          <p:nvSpPr>
            <p:cNvPr id="31" name="object 31"/>
            <p:cNvSpPr/>
            <p:nvPr/>
          </p:nvSpPr>
          <p:spPr>
            <a:xfrm>
              <a:off x="5122811" y="1626869"/>
              <a:ext cx="892810" cy="693420"/>
            </a:xfrm>
            <a:custGeom>
              <a:avLst/>
              <a:gdLst/>
              <a:ahLst/>
              <a:cxnLst/>
              <a:rect l="l" t="t" r="r" b="b"/>
              <a:pathLst>
                <a:path w="892810" h="693419">
                  <a:moveTo>
                    <a:pt x="446531" y="0"/>
                  </a:moveTo>
                  <a:lnTo>
                    <a:pt x="394406" y="2335"/>
                  </a:lnTo>
                  <a:lnTo>
                    <a:pt x="344059" y="9168"/>
                  </a:lnTo>
                  <a:lnTo>
                    <a:pt x="295825" y="20236"/>
                  </a:lnTo>
                  <a:lnTo>
                    <a:pt x="250038" y="35278"/>
                  </a:lnTo>
                  <a:lnTo>
                    <a:pt x="207029" y="54032"/>
                  </a:lnTo>
                  <a:lnTo>
                    <a:pt x="167133" y="76237"/>
                  </a:lnTo>
                  <a:lnTo>
                    <a:pt x="130682" y="101631"/>
                  </a:lnTo>
                  <a:lnTo>
                    <a:pt x="98011" y="129953"/>
                  </a:lnTo>
                  <a:lnTo>
                    <a:pt x="69451" y="160940"/>
                  </a:lnTo>
                  <a:lnTo>
                    <a:pt x="45337" y="194332"/>
                  </a:lnTo>
                  <a:lnTo>
                    <a:pt x="26002" y="229866"/>
                  </a:lnTo>
                  <a:lnTo>
                    <a:pt x="11778" y="267282"/>
                  </a:lnTo>
                  <a:lnTo>
                    <a:pt x="3000" y="306317"/>
                  </a:lnTo>
                  <a:lnTo>
                    <a:pt x="0" y="346710"/>
                  </a:lnTo>
                  <a:lnTo>
                    <a:pt x="3000" y="387243"/>
                  </a:lnTo>
                  <a:lnTo>
                    <a:pt x="11778" y="426377"/>
                  </a:lnTo>
                  <a:lnTo>
                    <a:pt x="26002" y="463855"/>
                  </a:lnTo>
                  <a:lnTo>
                    <a:pt x="45337" y="499421"/>
                  </a:lnTo>
                  <a:lnTo>
                    <a:pt x="69451" y="532816"/>
                  </a:lnTo>
                  <a:lnTo>
                    <a:pt x="98011" y="563786"/>
                  </a:lnTo>
                  <a:lnTo>
                    <a:pt x="130682" y="592074"/>
                  </a:lnTo>
                  <a:lnTo>
                    <a:pt x="167133" y="617422"/>
                  </a:lnTo>
                  <a:lnTo>
                    <a:pt x="207029" y="639574"/>
                  </a:lnTo>
                  <a:lnTo>
                    <a:pt x="250038" y="658274"/>
                  </a:lnTo>
                  <a:lnTo>
                    <a:pt x="295825" y="673265"/>
                  </a:lnTo>
                  <a:lnTo>
                    <a:pt x="344059" y="684291"/>
                  </a:lnTo>
                  <a:lnTo>
                    <a:pt x="394406" y="691095"/>
                  </a:lnTo>
                  <a:lnTo>
                    <a:pt x="446531" y="693420"/>
                  </a:lnTo>
                  <a:lnTo>
                    <a:pt x="498506" y="691095"/>
                  </a:lnTo>
                  <a:lnTo>
                    <a:pt x="548722" y="684291"/>
                  </a:lnTo>
                  <a:lnTo>
                    <a:pt x="596845" y="673265"/>
                  </a:lnTo>
                  <a:lnTo>
                    <a:pt x="642541" y="658274"/>
                  </a:lnTo>
                  <a:lnTo>
                    <a:pt x="685474" y="639574"/>
                  </a:lnTo>
                  <a:lnTo>
                    <a:pt x="725310" y="617422"/>
                  </a:lnTo>
                  <a:lnTo>
                    <a:pt x="761714" y="592074"/>
                  </a:lnTo>
                  <a:lnTo>
                    <a:pt x="794350" y="563786"/>
                  </a:lnTo>
                  <a:lnTo>
                    <a:pt x="822884" y="532816"/>
                  </a:lnTo>
                  <a:lnTo>
                    <a:pt x="846981" y="499421"/>
                  </a:lnTo>
                  <a:lnTo>
                    <a:pt x="866307" y="463855"/>
                  </a:lnTo>
                  <a:lnTo>
                    <a:pt x="880525" y="426377"/>
                  </a:lnTo>
                  <a:lnTo>
                    <a:pt x="889302" y="387243"/>
                  </a:lnTo>
                  <a:lnTo>
                    <a:pt x="892301" y="346709"/>
                  </a:lnTo>
                  <a:lnTo>
                    <a:pt x="889302" y="306317"/>
                  </a:lnTo>
                  <a:lnTo>
                    <a:pt x="880525" y="267282"/>
                  </a:lnTo>
                  <a:lnTo>
                    <a:pt x="866307" y="229866"/>
                  </a:lnTo>
                  <a:lnTo>
                    <a:pt x="846981" y="194332"/>
                  </a:lnTo>
                  <a:lnTo>
                    <a:pt x="822884" y="160940"/>
                  </a:lnTo>
                  <a:lnTo>
                    <a:pt x="794350" y="129953"/>
                  </a:lnTo>
                  <a:lnTo>
                    <a:pt x="761714" y="101631"/>
                  </a:lnTo>
                  <a:lnTo>
                    <a:pt x="725310" y="76237"/>
                  </a:lnTo>
                  <a:lnTo>
                    <a:pt x="685474" y="54032"/>
                  </a:lnTo>
                  <a:lnTo>
                    <a:pt x="642541" y="35278"/>
                  </a:lnTo>
                  <a:lnTo>
                    <a:pt x="596845" y="20236"/>
                  </a:lnTo>
                  <a:lnTo>
                    <a:pt x="548722" y="9168"/>
                  </a:lnTo>
                  <a:lnTo>
                    <a:pt x="498506" y="2335"/>
                  </a:lnTo>
                  <a:lnTo>
                    <a:pt x="446531" y="0"/>
                  </a:lnTo>
                  <a:close/>
                </a:path>
              </a:pathLst>
            </a:custGeom>
            <a:ln w="9524">
              <a:solidFill>
                <a:srgbClr val="000000"/>
              </a:solidFill>
            </a:ln>
          </p:spPr>
          <p:txBody>
            <a:bodyPr wrap="square" lIns="0" tIns="0" rIns="0" bIns="0" rtlCol="0"/>
            <a:lstStyle/>
            <a:p>
              <a:endParaRPr/>
            </a:p>
          </p:txBody>
        </p:sp>
        <p:sp>
          <p:nvSpPr>
            <p:cNvPr id="32" name="object 32"/>
            <p:cNvSpPr/>
            <p:nvPr/>
          </p:nvSpPr>
          <p:spPr>
            <a:xfrm>
              <a:off x="5415419" y="1860041"/>
              <a:ext cx="309880" cy="227329"/>
            </a:xfrm>
            <a:custGeom>
              <a:avLst/>
              <a:gdLst/>
              <a:ahLst/>
              <a:cxnLst/>
              <a:rect l="l" t="t" r="r" b="b"/>
              <a:pathLst>
                <a:path w="309879" h="227330">
                  <a:moveTo>
                    <a:pt x="309372" y="113538"/>
                  </a:moveTo>
                  <a:lnTo>
                    <a:pt x="279501" y="46579"/>
                  </a:lnTo>
                  <a:lnTo>
                    <a:pt x="246004" y="21969"/>
                  </a:lnTo>
                  <a:lnTo>
                    <a:pt x="203545" y="5809"/>
                  </a:lnTo>
                  <a:lnTo>
                    <a:pt x="154686" y="0"/>
                  </a:lnTo>
                  <a:lnTo>
                    <a:pt x="105533" y="5809"/>
                  </a:lnTo>
                  <a:lnTo>
                    <a:pt x="63038" y="21969"/>
                  </a:lnTo>
                  <a:lnTo>
                    <a:pt x="29650" y="46579"/>
                  </a:lnTo>
                  <a:lnTo>
                    <a:pt x="7821" y="77736"/>
                  </a:lnTo>
                  <a:lnTo>
                    <a:pt x="0" y="113538"/>
                  </a:lnTo>
                  <a:lnTo>
                    <a:pt x="7821" y="149632"/>
                  </a:lnTo>
                  <a:lnTo>
                    <a:pt x="29650" y="180825"/>
                  </a:lnTo>
                  <a:lnTo>
                    <a:pt x="63038" y="205325"/>
                  </a:lnTo>
                  <a:lnTo>
                    <a:pt x="105533" y="221339"/>
                  </a:lnTo>
                  <a:lnTo>
                    <a:pt x="154686" y="227076"/>
                  </a:lnTo>
                  <a:lnTo>
                    <a:pt x="203545" y="221339"/>
                  </a:lnTo>
                  <a:lnTo>
                    <a:pt x="246004" y="205325"/>
                  </a:lnTo>
                  <a:lnTo>
                    <a:pt x="279501" y="180825"/>
                  </a:lnTo>
                  <a:lnTo>
                    <a:pt x="301477" y="149632"/>
                  </a:lnTo>
                  <a:lnTo>
                    <a:pt x="309372" y="113538"/>
                  </a:lnTo>
                  <a:close/>
                </a:path>
              </a:pathLst>
            </a:custGeom>
            <a:solidFill>
              <a:srgbClr val="000000"/>
            </a:solidFill>
          </p:spPr>
          <p:txBody>
            <a:bodyPr wrap="square" lIns="0" tIns="0" rIns="0" bIns="0" rtlCol="0"/>
            <a:lstStyle/>
            <a:p>
              <a:endParaRPr/>
            </a:p>
          </p:txBody>
        </p:sp>
        <p:sp>
          <p:nvSpPr>
            <p:cNvPr id="33" name="object 33"/>
            <p:cNvSpPr/>
            <p:nvPr/>
          </p:nvSpPr>
          <p:spPr>
            <a:xfrm>
              <a:off x="5415419" y="1860041"/>
              <a:ext cx="309880" cy="227329"/>
            </a:xfrm>
            <a:custGeom>
              <a:avLst/>
              <a:gdLst/>
              <a:ahLst/>
              <a:cxnLst/>
              <a:rect l="l" t="t" r="r" b="b"/>
              <a:pathLst>
                <a:path w="309879" h="227330">
                  <a:moveTo>
                    <a:pt x="154686" y="0"/>
                  </a:moveTo>
                  <a:lnTo>
                    <a:pt x="105533" y="5809"/>
                  </a:lnTo>
                  <a:lnTo>
                    <a:pt x="63038" y="21969"/>
                  </a:lnTo>
                  <a:lnTo>
                    <a:pt x="29650" y="46579"/>
                  </a:lnTo>
                  <a:lnTo>
                    <a:pt x="0" y="113538"/>
                  </a:lnTo>
                  <a:lnTo>
                    <a:pt x="7821" y="149632"/>
                  </a:lnTo>
                  <a:lnTo>
                    <a:pt x="29650" y="180825"/>
                  </a:lnTo>
                  <a:lnTo>
                    <a:pt x="63038" y="205325"/>
                  </a:lnTo>
                  <a:lnTo>
                    <a:pt x="105533" y="221339"/>
                  </a:lnTo>
                  <a:lnTo>
                    <a:pt x="154686" y="227076"/>
                  </a:lnTo>
                  <a:lnTo>
                    <a:pt x="203545" y="221339"/>
                  </a:lnTo>
                  <a:lnTo>
                    <a:pt x="246004" y="205325"/>
                  </a:lnTo>
                  <a:lnTo>
                    <a:pt x="279501" y="180825"/>
                  </a:lnTo>
                  <a:lnTo>
                    <a:pt x="301477" y="149632"/>
                  </a:lnTo>
                  <a:lnTo>
                    <a:pt x="309372" y="113538"/>
                  </a:lnTo>
                  <a:lnTo>
                    <a:pt x="301477" y="77736"/>
                  </a:lnTo>
                  <a:lnTo>
                    <a:pt x="279501" y="46579"/>
                  </a:lnTo>
                  <a:lnTo>
                    <a:pt x="246004" y="21969"/>
                  </a:lnTo>
                  <a:lnTo>
                    <a:pt x="203545" y="5809"/>
                  </a:lnTo>
                  <a:lnTo>
                    <a:pt x="154686" y="0"/>
                  </a:lnTo>
                  <a:close/>
                </a:path>
              </a:pathLst>
            </a:custGeom>
            <a:ln w="9525">
              <a:solidFill>
                <a:srgbClr val="000000"/>
              </a:solidFill>
            </a:ln>
          </p:spPr>
          <p:txBody>
            <a:bodyPr wrap="square" lIns="0" tIns="0" rIns="0" bIns="0" rtlCol="0"/>
            <a:lstStyle/>
            <a:p>
              <a:endParaRPr/>
            </a:p>
          </p:txBody>
        </p:sp>
        <p:pic>
          <p:nvPicPr>
            <p:cNvPr id="34" name="object 34"/>
            <p:cNvPicPr/>
            <p:nvPr/>
          </p:nvPicPr>
          <p:blipFill>
            <a:blip r:embed="rId4" cstate="print"/>
            <a:stretch>
              <a:fillRect/>
            </a:stretch>
          </p:blipFill>
          <p:spPr>
            <a:xfrm>
              <a:off x="6442405" y="2422207"/>
              <a:ext cx="2565273" cy="2130742"/>
            </a:xfrm>
            <a:prstGeom prst="rect">
              <a:avLst/>
            </a:prstGeom>
          </p:spPr>
        </p:pic>
      </p:grpSp>
      <p:sp>
        <p:nvSpPr>
          <p:cNvPr id="35" name="object 35"/>
          <p:cNvSpPr txBox="1"/>
          <p:nvPr/>
        </p:nvSpPr>
        <p:spPr>
          <a:xfrm>
            <a:off x="7121785" y="4522723"/>
            <a:ext cx="2020570" cy="167322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MT"/>
                <a:cs typeface="Arial MT"/>
              </a:rPr>
              <a:t>La partition est </a:t>
            </a:r>
            <a:r>
              <a:rPr sz="1800" dirty="0">
                <a:latin typeface="Arial MT"/>
                <a:cs typeface="Arial MT"/>
              </a:rPr>
              <a:t> formée</a:t>
            </a:r>
            <a:r>
              <a:rPr sz="1800" spc="-30" dirty="0">
                <a:latin typeface="Arial MT"/>
                <a:cs typeface="Arial MT"/>
              </a:rPr>
              <a:t> </a:t>
            </a:r>
            <a:r>
              <a:rPr sz="1800" spc="-5" dirty="0">
                <a:latin typeface="Arial MT"/>
                <a:cs typeface="Arial MT"/>
              </a:rPr>
              <a:t>de</a:t>
            </a:r>
            <a:r>
              <a:rPr sz="1800" spc="-30" dirty="0">
                <a:latin typeface="Arial MT"/>
                <a:cs typeface="Arial MT"/>
              </a:rPr>
              <a:t> </a:t>
            </a:r>
            <a:r>
              <a:rPr sz="1800" spc="-5" dirty="0">
                <a:latin typeface="Arial MT"/>
                <a:cs typeface="Arial MT"/>
              </a:rPr>
              <a:t>cylindres </a:t>
            </a:r>
            <a:r>
              <a:rPr sz="1800" spc="-484" dirty="0">
                <a:latin typeface="Arial MT"/>
                <a:cs typeface="Arial MT"/>
              </a:rPr>
              <a:t> </a:t>
            </a:r>
            <a:r>
              <a:rPr sz="1800" spc="-5" dirty="0">
                <a:latin typeface="Arial MT"/>
                <a:cs typeface="Arial MT"/>
              </a:rPr>
              <a:t>contiguës</a:t>
            </a:r>
            <a:r>
              <a:rPr sz="1800" spc="-25" dirty="0">
                <a:latin typeface="Arial MT"/>
                <a:cs typeface="Arial MT"/>
              </a:rPr>
              <a:t> </a:t>
            </a:r>
            <a:r>
              <a:rPr sz="1800" spc="-5" dirty="0">
                <a:latin typeface="Arial MT"/>
                <a:cs typeface="Arial MT"/>
              </a:rPr>
              <a:t>n</a:t>
            </a:r>
            <a:r>
              <a:rPr sz="1800" spc="-20" dirty="0">
                <a:latin typeface="Arial MT"/>
                <a:cs typeface="Arial MT"/>
              </a:rPr>
              <a:t> </a:t>
            </a:r>
            <a:r>
              <a:rPr sz="1800" spc="-5" dirty="0">
                <a:latin typeface="Arial MT"/>
                <a:cs typeface="Arial MT"/>
              </a:rPr>
              <a:t>à</a:t>
            </a:r>
            <a:r>
              <a:rPr sz="1800" spc="-20" dirty="0">
                <a:latin typeface="Arial MT"/>
                <a:cs typeface="Arial MT"/>
              </a:rPr>
              <a:t> </a:t>
            </a:r>
            <a:r>
              <a:rPr sz="1800" spc="-5" dirty="0">
                <a:latin typeface="Arial MT"/>
                <a:cs typeface="Arial MT"/>
              </a:rPr>
              <a:t>n+x.</a:t>
            </a:r>
            <a:endParaRPr sz="1800" dirty="0">
              <a:latin typeface="Arial MT"/>
              <a:cs typeface="Arial MT"/>
            </a:endParaRPr>
          </a:p>
          <a:p>
            <a:pPr marL="12700" marR="17780" algn="just">
              <a:lnSpc>
                <a:spcPct val="100000"/>
              </a:lnSpc>
              <a:spcBef>
                <a:spcPts val="5"/>
              </a:spcBef>
            </a:pPr>
            <a:r>
              <a:rPr sz="1800" spc="-5" dirty="0">
                <a:latin typeface="Arial MT"/>
                <a:cs typeface="Arial MT"/>
              </a:rPr>
              <a:t>Une partition </a:t>
            </a:r>
            <a:r>
              <a:rPr sz="1800" dirty="0">
                <a:latin typeface="Arial MT"/>
                <a:cs typeface="Arial MT"/>
              </a:rPr>
              <a:t>forme </a:t>
            </a:r>
            <a:r>
              <a:rPr sz="1800" spc="-490" dirty="0">
                <a:latin typeface="Arial MT"/>
                <a:cs typeface="Arial MT"/>
              </a:rPr>
              <a:t> </a:t>
            </a:r>
            <a:r>
              <a:rPr sz="1800" spc="-5" dirty="0">
                <a:latin typeface="Arial MT"/>
                <a:cs typeface="Arial MT"/>
              </a:rPr>
              <a:t>un espace </a:t>
            </a:r>
            <a:r>
              <a:rPr sz="1800" spc="-10" dirty="0">
                <a:latin typeface="Arial MT"/>
                <a:cs typeface="Arial MT"/>
              </a:rPr>
              <a:t>contiguë </a:t>
            </a:r>
            <a:r>
              <a:rPr sz="1800" spc="-490" dirty="0">
                <a:latin typeface="Arial MT"/>
                <a:cs typeface="Arial MT"/>
              </a:rPr>
              <a:t> </a:t>
            </a:r>
            <a:r>
              <a:rPr sz="1800" spc="-5" dirty="0">
                <a:latin typeface="Arial MT"/>
                <a:cs typeface="Arial MT"/>
              </a:rPr>
              <a:t>de</a:t>
            </a:r>
            <a:r>
              <a:rPr sz="1800" spc="-10" dirty="0">
                <a:latin typeface="Arial MT"/>
                <a:cs typeface="Arial MT"/>
              </a:rPr>
              <a:t> </a:t>
            </a:r>
            <a:r>
              <a:rPr sz="1800" spc="-5" dirty="0">
                <a:latin typeface="Arial MT"/>
                <a:cs typeface="Arial MT"/>
              </a:rPr>
              <a:t>blocs.</a:t>
            </a:r>
            <a:endParaRPr sz="1800" dirty="0">
              <a:latin typeface="Arial MT"/>
              <a:cs typeface="Arial MT"/>
            </a:endParaRPr>
          </a:p>
        </p:txBody>
      </p:sp>
      <p:sp>
        <p:nvSpPr>
          <p:cNvPr id="37" name="object 37"/>
          <p:cNvSpPr txBox="1">
            <a:spLocks noGrp="1"/>
          </p:cNvSpPr>
          <p:nvPr>
            <p:ph type="sldNum" sz="quarter" idx="12"/>
          </p:nvPr>
        </p:nvSpPr>
        <p:spPr>
          <a:xfrm>
            <a:off x="9082410" y="713620"/>
            <a:ext cx="735362" cy="459100"/>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2800" dirty="0"/>
              <a:t>33</a:t>
            </a:fld>
            <a:endParaRPr sz="2800" dirty="0"/>
          </a:p>
        </p:txBody>
      </p:sp>
      <p:sp>
        <p:nvSpPr>
          <p:cNvPr id="36" name="object 36"/>
          <p:cNvSpPr txBox="1"/>
          <p:nvPr/>
        </p:nvSpPr>
        <p:spPr>
          <a:xfrm>
            <a:off x="1311535" y="708913"/>
            <a:ext cx="3002915" cy="635635"/>
          </a:xfrm>
          <a:prstGeom prst="rect">
            <a:avLst/>
          </a:prstGeom>
        </p:spPr>
        <p:txBody>
          <a:bodyPr vert="horz" wrap="square" lIns="0" tIns="12700" rIns="0" bIns="0" rtlCol="0">
            <a:spAutoFit/>
          </a:bodyPr>
          <a:lstStyle/>
          <a:p>
            <a:pPr marL="12700">
              <a:lnSpc>
                <a:spcPct val="100000"/>
              </a:lnSpc>
              <a:spcBef>
                <a:spcPts val="100"/>
              </a:spcBef>
            </a:pPr>
            <a:r>
              <a:rPr sz="4000" spc="-35" dirty="0">
                <a:latin typeface="Trebuchet MS"/>
                <a:cs typeface="Trebuchet MS"/>
              </a:rPr>
              <a:t>Mise</a:t>
            </a:r>
            <a:r>
              <a:rPr sz="4000" spc="-380" dirty="0">
                <a:latin typeface="Trebuchet MS"/>
                <a:cs typeface="Trebuchet MS"/>
              </a:rPr>
              <a:t> </a:t>
            </a:r>
            <a:r>
              <a:rPr sz="4000" spc="-200" dirty="0">
                <a:latin typeface="Trebuchet MS"/>
                <a:cs typeface="Trebuchet MS"/>
              </a:rPr>
              <a:t>e</a:t>
            </a:r>
            <a:r>
              <a:rPr sz="4000" spc="-195" dirty="0">
                <a:latin typeface="Trebuchet MS"/>
                <a:cs typeface="Trebuchet MS"/>
              </a:rPr>
              <a:t>n</a:t>
            </a:r>
            <a:r>
              <a:rPr sz="4000" spc="-380" dirty="0">
                <a:latin typeface="Trebuchet MS"/>
                <a:cs typeface="Trebuchet MS"/>
              </a:rPr>
              <a:t> </a:t>
            </a:r>
            <a:r>
              <a:rPr sz="4000" spc="-295" dirty="0">
                <a:latin typeface="Trebuchet MS"/>
                <a:cs typeface="Trebuchet MS"/>
              </a:rPr>
              <a:t>œuvre</a:t>
            </a:r>
            <a:endParaRPr sz="4000">
              <a:latin typeface="Trebuchet MS"/>
              <a:cs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11535" y="708913"/>
            <a:ext cx="3002915" cy="635635"/>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000000"/>
                </a:solidFill>
              </a:rPr>
              <a:t>Mise</a:t>
            </a:r>
            <a:r>
              <a:rPr sz="4000" spc="-380" dirty="0">
                <a:solidFill>
                  <a:srgbClr val="000000"/>
                </a:solidFill>
              </a:rPr>
              <a:t> </a:t>
            </a:r>
            <a:r>
              <a:rPr sz="4000" spc="-200" dirty="0">
                <a:solidFill>
                  <a:srgbClr val="000000"/>
                </a:solidFill>
              </a:rPr>
              <a:t>e</a:t>
            </a:r>
            <a:r>
              <a:rPr sz="4000" spc="-195" dirty="0">
                <a:solidFill>
                  <a:srgbClr val="000000"/>
                </a:solidFill>
              </a:rPr>
              <a:t>n</a:t>
            </a:r>
            <a:r>
              <a:rPr sz="4000" spc="-380" dirty="0">
                <a:solidFill>
                  <a:srgbClr val="000000"/>
                </a:solidFill>
              </a:rPr>
              <a:t> </a:t>
            </a:r>
            <a:r>
              <a:rPr sz="4000" spc="-295" dirty="0">
                <a:solidFill>
                  <a:srgbClr val="000000"/>
                </a:solidFill>
              </a:rPr>
              <a:t>œuvre</a:t>
            </a:r>
            <a:endParaRPr sz="4000" dirty="0"/>
          </a:p>
        </p:txBody>
      </p:sp>
      <p:sp>
        <p:nvSpPr>
          <p:cNvPr id="6" name="object 6"/>
          <p:cNvSpPr txBox="1">
            <a:spLocks noGrp="1"/>
          </p:cNvSpPr>
          <p:nvPr>
            <p:ph type="sldNum" sz="quarter" idx="7"/>
          </p:nvPr>
        </p:nvSpPr>
        <p:spPr>
          <a:xfrm>
            <a:off x="9070315" y="681433"/>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34</a:t>
            </a:fld>
            <a:endParaRPr sz="3089" dirty="0">
              <a:solidFill>
                <a:schemeClr val="tx1">
                  <a:tint val="75000"/>
                </a:schemeClr>
              </a:solidFill>
              <a:latin typeface="+mn-lt"/>
              <a:cs typeface="+mn-cs"/>
            </a:endParaRPr>
          </a:p>
        </p:txBody>
      </p:sp>
      <p:sp>
        <p:nvSpPr>
          <p:cNvPr id="7" name="object 35">
            <a:extLst>
              <a:ext uri="{FF2B5EF4-FFF2-40B4-BE49-F238E27FC236}">
                <a16:creationId xmlns:a16="http://schemas.microsoft.com/office/drawing/2014/main" id="{321B73CD-EAC4-45EA-977A-DA0112CDD0A2}"/>
              </a:ext>
            </a:extLst>
          </p:cNvPr>
          <p:cNvSpPr txBox="1"/>
          <p:nvPr/>
        </p:nvSpPr>
        <p:spPr>
          <a:xfrm>
            <a:off x="1278514" y="1378213"/>
            <a:ext cx="4068186" cy="289823"/>
          </a:xfrm>
          <a:prstGeom prst="rect">
            <a:avLst/>
          </a:prstGeom>
        </p:spPr>
        <p:txBody>
          <a:bodyPr vert="horz" wrap="square" lIns="0" tIns="12700" rIns="0" bIns="0" rtlCol="0">
            <a:spAutoFit/>
          </a:bodyPr>
          <a:lstStyle/>
          <a:p>
            <a:pPr marL="12700" marR="5080">
              <a:lnSpc>
                <a:spcPct val="100000"/>
              </a:lnSpc>
              <a:spcBef>
                <a:spcPts val="100"/>
              </a:spcBef>
            </a:pPr>
            <a:r>
              <a:rPr lang="en-GB" sz="1800" spc="-5" dirty="0">
                <a:latin typeface="Arial MT"/>
                <a:cs typeface="Arial MT"/>
              </a:rPr>
              <a:t>Partition d’un </a:t>
            </a:r>
            <a:r>
              <a:rPr lang="en-GB" sz="1800" spc="-5" dirty="0" err="1">
                <a:latin typeface="Arial MT"/>
                <a:cs typeface="Arial MT"/>
              </a:rPr>
              <a:t>disque</a:t>
            </a:r>
            <a:r>
              <a:rPr lang="en-GB" sz="1800" spc="-5" dirty="0">
                <a:latin typeface="Arial MT"/>
                <a:cs typeface="Arial MT"/>
              </a:rPr>
              <a:t> dur Classique FAT</a:t>
            </a:r>
            <a:endParaRPr sz="1800" dirty="0">
              <a:latin typeface="Arial MT"/>
              <a:cs typeface="Arial MT"/>
            </a:endParaRPr>
          </a:p>
        </p:txBody>
      </p:sp>
      <p:pic>
        <p:nvPicPr>
          <p:cNvPr id="12" name="Image 11">
            <a:extLst>
              <a:ext uri="{FF2B5EF4-FFF2-40B4-BE49-F238E27FC236}">
                <a16:creationId xmlns:a16="http://schemas.microsoft.com/office/drawing/2014/main" id="{7E44DA26-5C42-41D5-B842-C89EAF762B0F}"/>
              </a:ext>
            </a:extLst>
          </p:cNvPr>
          <p:cNvPicPr>
            <a:picLocks noChangeAspect="1"/>
          </p:cNvPicPr>
          <p:nvPr/>
        </p:nvPicPr>
        <p:blipFill rotWithShape="1">
          <a:blip r:embed="rId2">
            <a:extLst>
              <a:ext uri="{28A0092B-C50C-407E-A947-70E740481C1C}">
                <a14:useLocalDpi xmlns:a14="http://schemas.microsoft.com/office/drawing/2010/main" val="0"/>
              </a:ext>
            </a:extLst>
          </a:blip>
          <a:srcRect b="11429"/>
          <a:stretch/>
        </p:blipFill>
        <p:spPr>
          <a:xfrm>
            <a:off x="1311535" y="1825468"/>
            <a:ext cx="8305800" cy="3860957"/>
          </a:xfrm>
          <a:prstGeom prst="rect">
            <a:avLst/>
          </a:prstGeom>
        </p:spPr>
      </p:pic>
    </p:spTree>
    <p:extLst>
      <p:ext uri="{BB962C8B-B14F-4D97-AF65-F5344CB8AC3E}">
        <p14:creationId xmlns:p14="http://schemas.microsoft.com/office/powerpoint/2010/main" val="2650880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11535" y="708913"/>
            <a:ext cx="3002915" cy="635635"/>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000000"/>
                </a:solidFill>
              </a:rPr>
              <a:t>Mise</a:t>
            </a:r>
            <a:r>
              <a:rPr sz="4000" spc="-380" dirty="0">
                <a:solidFill>
                  <a:srgbClr val="000000"/>
                </a:solidFill>
              </a:rPr>
              <a:t> </a:t>
            </a:r>
            <a:r>
              <a:rPr sz="4000" spc="-200" dirty="0">
                <a:solidFill>
                  <a:srgbClr val="000000"/>
                </a:solidFill>
              </a:rPr>
              <a:t>e</a:t>
            </a:r>
            <a:r>
              <a:rPr sz="4000" spc="-195" dirty="0">
                <a:solidFill>
                  <a:srgbClr val="000000"/>
                </a:solidFill>
              </a:rPr>
              <a:t>n</a:t>
            </a:r>
            <a:r>
              <a:rPr sz="4000" spc="-380" dirty="0">
                <a:solidFill>
                  <a:srgbClr val="000000"/>
                </a:solidFill>
              </a:rPr>
              <a:t> </a:t>
            </a:r>
            <a:r>
              <a:rPr sz="4000" spc="-295" dirty="0">
                <a:solidFill>
                  <a:srgbClr val="000000"/>
                </a:solidFill>
              </a:rPr>
              <a:t>œuvre</a:t>
            </a:r>
            <a:endParaRPr sz="4000" dirty="0"/>
          </a:p>
        </p:txBody>
      </p:sp>
      <p:sp>
        <p:nvSpPr>
          <p:cNvPr id="6" name="object 6"/>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35</a:t>
            </a:fld>
            <a:endParaRPr sz="3089" dirty="0">
              <a:solidFill>
                <a:schemeClr val="tx1">
                  <a:tint val="75000"/>
                </a:schemeClr>
              </a:solidFill>
              <a:latin typeface="+mn-lt"/>
              <a:cs typeface="+mn-cs"/>
            </a:endParaRPr>
          </a:p>
        </p:txBody>
      </p:sp>
      <p:sp>
        <p:nvSpPr>
          <p:cNvPr id="7" name="object 35">
            <a:extLst>
              <a:ext uri="{FF2B5EF4-FFF2-40B4-BE49-F238E27FC236}">
                <a16:creationId xmlns:a16="http://schemas.microsoft.com/office/drawing/2014/main" id="{321B73CD-EAC4-45EA-977A-DA0112CDD0A2}"/>
              </a:ext>
            </a:extLst>
          </p:cNvPr>
          <p:cNvSpPr txBox="1"/>
          <p:nvPr/>
        </p:nvSpPr>
        <p:spPr>
          <a:xfrm>
            <a:off x="1278514" y="1378213"/>
            <a:ext cx="4068186" cy="289823"/>
          </a:xfrm>
          <a:prstGeom prst="rect">
            <a:avLst/>
          </a:prstGeom>
        </p:spPr>
        <p:txBody>
          <a:bodyPr vert="horz" wrap="square" lIns="0" tIns="12700" rIns="0" bIns="0" rtlCol="0">
            <a:spAutoFit/>
          </a:bodyPr>
          <a:lstStyle/>
          <a:p>
            <a:pPr marL="12700" marR="5080">
              <a:lnSpc>
                <a:spcPct val="100000"/>
              </a:lnSpc>
              <a:spcBef>
                <a:spcPts val="100"/>
              </a:spcBef>
            </a:pPr>
            <a:r>
              <a:rPr lang="en-GB" sz="1800" spc="-5" dirty="0">
                <a:latin typeface="Arial MT"/>
                <a:cs typeface="Arial MT"/>
              </a:rPr>
              <a:t>Architecture d’un </a:t>
            </a:r>
            <a:r>
              <a:rPr lang="en-GB" sz="1800" spc="-5" dirty="0" err="1">
                <a:latin typeface="Arial MT"/>
                <a:cs typeface="Arial MT"/>
              </a:rPr>
              <a:t>disque</a:t>
            </a:r>
            <a:r>
              <a:rPr lang="en-GB" sz="1800" spc="-5" dirty="0">
                <a:latin typeface="Arial MT"/>
                <a:cs typeface="Arial MT"/>
              </a:rPr>
              <a:t> dur SSD</a:t>
            </a:r>
            <a:endParaRPr sz="1800" dirty="0">
              <a:latin typeface="Arial MT"/>
              <a:cs typeface="Arial MT"/>
            </a:endParaRPr>
          </a:p>
        </p:txBody>
      </p:sp>
      <p:pic>
        <p:nvPicPr>
          <p:cNvPr id="5" name="Image 4">
            <a:extLst>
              <a:ext uri="{FF2B5EF4-FFF2-40B4-BE49-F238E27FC236}">
                <a16:creationId xmlns:a16="http://schemas.microsoft.com/office/drawing/2014/main" id="{4CF26636-8834-4D81-B836-4C453A4B7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5100" y="2171412"/>
            <a:ext cx="6605239" cy="3384997"/>
          </a:xfrm>
          <a:prstGeom prst="rect">
            <a:avLst/>
          </a:prstGeom>
        </p:spPr>
      </p:pic>
      <p:sp>
        <p:nvSpPr>
          <p:cNvPr id="10" name="ZoneTexte 9">
            <a:extLst>
              <a:ext uri="{FF2B5EF4-FFF2-40B4-BE49-F238E27FC236}">
                <a16:creationId xmlns:a16="http://schemas.microsoft.com/office/drawing/2014/main" id="{59AAAF59-CFFE-4AEA-894E-DA0906BBA10E}"/>
              </a:ext>
            </a:extLst>
          </p:cNvPr>
          <p:cNvSpPr txBox="1"/>
          <p:nvPr/>
        </p:nvSpPr>
        <p:spPr>
          <a:xfrm>
            <a:off x="850900" y="1876425"/>
            <a:ext cx="3276600" cy="3693319"/>
          </a:xfrm>
          <a:prstGeom prst="rect">
            <a:avLst/>
          </a:prstGeom>
          <a:noFill/>
        </p:spPr>
        <p:txBody>
          <a:bodyPr wrap="square">
            <a:spAutoFit/>
          </a:bodyPr>
          <a:lstStyle/>
          <a:p>
            <a:pPr marL="12700"/>
            <a:r>
              <a:rPr lang="fr-FR" spc="-5" dirty="0">
                <a:latin typeface="Arial MT"/>
              </a:rPr>
              <a:t>Les disques SSD utilisés pour le stockage de données présentent de nombreux avantages par rapport aux HDD. Ils sont plus performants, plus fiables, consomment moins et sont silencieux, en revanche les puces de mémoire flash ont un nombre limité de cycles d'écriture et la sensibilité aux corruptions dites logiques est plus élevée</a:t>
            </a:r>
            <a:endParaRPr lang="en-GB" spc="-5" dirty="0">
              <a:latin typeface="Arial MT"/>
            </a:endParaRPr>
          </a:p>
        </p:txBody>
      </p:sp>
      <p:sp>
        <p:nvSpPr>
          <p:cNvPr id="11" name="ZoneTexte 10">
            <a:extLst>
              <a:ext uri="{FF2B5EF4-FFF2-40B4-BE49-F238E27FC236}">
                <a16:creationId xmlns:a16="http://schemas.microsoft.com/office/drawing/2014/main" id="{CCC42538-2644-402F-A66D-5C56380B7869}"/>
              </a:ext>
            </a:extLst>
          </p:cNvPr>
          <p:cNvSpPr txBox="1"/>
          <p:nvPr/>
        </p:nvSpPr>
        <p:spPr>
          <a:xfrm>
            <a:off x="7020439" y="5093807"/>
            <a:ext cx="4495800" cy="369332"/>
          </a:xfrm>
          <a:prstGeom prst="rect">
            <a:avLst/>
          </a:prstGeom>
          <a:noFill/>
        </p:spPr>
        <p:txBody>
          <a:bodyPr wrap="square">
            <a:spAutoFit/>
          </a:bodyPr>
          <a:lstStyle/>
          <a:p>
            <a:pPr marL="12700"/>
            <a:r>
              <a:rPr lang="en-GB" spc="-5" dirty="0">
                <a:latin typeface="Arial MT"/>
              </a:rPr>
              <a:t>SDD HARD DRIVE</a:t>
            </a:r>
          </a:p>
        </p:txBody>
      </p:sp>
    </p:spTree>
    <p:extLst>
      <p:ext uri="{BB962C8B-B14F-4D97-AF65-F5344CB8AC3E}">
        <p14:creationId xmlns:p14="http://schemas.microsoft.com/office/powerpoint/2010/main" val="3699726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11535" y="708913"/>
            <a:ext cx="3002915" cy="635635"/>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000000"/>
                </a:solidFill>
              </a:rPr>
              <a:t>Mise</a:t>
            </a:r>
            <a:r>
              <a:rPr sz="4000" spc="-380" dirty="0">
                <a:solidFill>
                  <a:srgbClr val="000000"/>
                </a:solidFill>
              </a:rPr>
              <a:t> </a:t>
            </a:r>
            <a:r>
              <a:rPr sz="4000" spc="-200" dirty="0">
                <a:solidFill>
                  <a:srgbClr val="000000"/>
                </a:solidFill>
              </a:rPr>
              <a:t>e</a:t>
            </a:r>
            <a:r>
              <a:rPr sz="4000" spc="-195" dirty="0">
                <a:solidFill>
                  <a:srgbClr val="000000"/>
                </a:solidFill>
              </a:rPr>
              <a:t>n</a:t>
            </a:r>
            <a:r>
              <a:rPr sz="4000" spc="-380" dirty="0">
                <a:solidFill>
                  <a:srgbClr val="000000"/>
                </a:solidFill>
              </a:rPr>
              <a:t> </a:t>
            </a:r>
            <a:r>
              <a:rPr sz="4000" spc="-295" dirty="0">
                <a:solidFill>
                  <a:srgbClr val="000000"/>
                </a:solidFill>
              </a:rPr>
              <a:t>œuvre</a:t>
            </a:r>
            <a:endParaRPr sz="4000" dirty="0"/>
          </a:p>
        </p:txBody>
      </p:sp>
      <p:sp>
        <p:nvSpPr>
          <p:cNvPr id="6" name="object 6"/>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36</a:t>
            </a:fld>
            <a:endParaRPr sz="3089" dirty="0">
              <a:solidFill>
                <a:schemeClr val="tx1">
                  <a:tint val="75000"/>
                </a:schemeClr>
              </a:solidFill>
              <a:latin typeface="+mn-lt"/>
              <a:cs typeface="+mn-cs"/>
            </a:endParaRPr>
          </a:p>
        </p:txBody>
      </p:sp>
      <p:sp>
        <p:nvSpPr>
          <p:cNvPr id="7" name="object 35">
            <a:extLst>
              <a:ext uri="{FF2B5EF4-FFF2-40B4-BE49-F238E27FC236}">
                <a16:creationId xmlns:a16="http://schemas.microsoft.com/office/drawing/2014/main" id="{321B73CD-EAC4-45EA-977A-DA0112CDD0A2}"/>
              </a:ext>
            </a:extLst>
          </p:cNvPr>
          <p:cNvSpPr txBox="1"/>
          <p:nvPr/>
        </p:nvSpPr>
        <p:spPr>
          <a:xfrm>
            <a:off x="546100" y="1563062"/>
            <a:ext cx="3002915" cy="2505814"/>
          </a:xfrm>
          <a:prstGeom prst="rect">
            <a:avLst/>
          </a:prstGeom>
        </p:spPr>
        <p:txBody>
          <a:bodyPr vert="horz" wrap="square" lIns="0" tIns="12700" rIns="0" bIns="0" rtlCol="0">
            <a:spAutoFit/>
          </a:bodyPr>
          <a:lstStyle/>
          <a:p>
            <a:pPr marL="12700" marR="5080">
              <a:lnSpc>
                <a:spcPct val="100000"/>
              </a:lnSpc>
              <a:spcBef>
                <a:spcPts val="100"/>
              </a:spcBef>
            </a:pPr>
            <a:r>
              <a:rPr lang="fr-FR" sz="1800" b="1" spc="-5" dirty="0">
                <a:latin typeface="Arial MT"/>
                <a:cs typeface="Arial MT"/>
              </a:rPr>
              <a:t>Solution Hybride : </a:t>
            </a:r>
            <a:r>
              <a:rPr lang="fr-FR" sz="1800" spc="-5" dirty="0">
                <a:latin typeface="Arial MT"/>
                <a:cs typeface="Arial MT"/>
              </a:rPr>
              <a:t>est la combinaison entre un disque ultra-rapide SSD et un disque dur classique HDD. Ce fusionnement permet de tirer profit la vitesse des disques SSD et de la capacité de stockage plus importante des HDD</a:t>
            </a:r>
            <a:endParaRPr lang="fr-FR" sz="1800" dirty="0">
              <a:latin typeface="Arial MT"/>
              <a:cs typeface="Arial MT"/>
            </a:endParaRPr>
          </a:p>
        </p:txBody>
      </p:sp>
      <p:pic>
        <p:nvPicPr>
          <p:cNvPr id="5" name="Image 4">
            <a:extLst>
              <a:ext uri="{FF2B5EF4-FFF2-40B4-BE49-F238E27FC236}">
                <a16:creationId xmlns:a16="http://schemas.microsoft.com/office/drawing/2014/main" id="{D68DC6A3-655C-436D-B7BB-2061E5F49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146" y="1549727"/>
            <a:ext cx="5902481" cy="4296768"/>
          </a:xfrm>
          <a:prstGeom prst="rect">
            <a:avLst/>
          </a:prstGeom>
        </p:spPr>
      </p:pic>
    </p:spTree>
    <p:extLst>
      <p:ext uri="{BB962C8B-B14F-4D97-AF65-F5344CB8AC3E}">
        <p14:creationId xmlns:p14="http://schemas.microsoft.com/office/powerpoint/2010/main" val="4236954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280994" y="625352"/>
            <a:ext cx="5863965" cy="635635"/>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000000"/>
                </a:solidFill>
              </a:rPr>
              <a:t>Mise</a:t>
            </a:r>
            <a:r>
              <a:rPr sz="4000" spc="-380" dirty="0">
                <a:solidFill>
                  <a:srgbClr val="000000"/>
                </a:solidFill>
              </a:rPr>
              <a:t> </a:t>
            </a:r>
            <a:r>
              <a:rPr sz="4000" spc="-200" dirty="0">
                <a:solidFill>
                  <a:srgbClr val="000000"/>
                </a:solidFill>
              </a:rPr>
              <a:t>e</a:t>
            </a:r>
            <a:r>
              <a:rPr sz="4000" spc="-195" dirty="0">
                <a:solidFill>
                  <a:srgbClr val="000000"/>
                </a:solidFill>
              </a:rPr>
              <a:t>n</a:t>
            </a:r>
            <a:r>
              <a:rPr sz="4000" spc="-380" dirty="0">
                <a:solidFill>
                  <a:srgbClr val="000000"/>
                </a:solidFill>
              </a:rPr>
              <a:t> </a:t>
            </a:r>
            <a:r>
              <a:rPr sz="4000" spc="-295" dirty="0">
                <a:solidFill>
                  <a:srgbClr val="000000"/>
                </a:solidFill>
              </a:rPr>
              <a:t>œuvre</a:t>
            </a:r>
            <a:endParaRPr sz="4000" dirty="0"/>
          </a:p>
        </p:txBody>
      </p:sp>
      <p:sp>
        <p:nvSpPr>
          <p:cNvPr id="6" name="object 6"/>
          <p:cNvSpPr txBox="1">
            <a:spLocks noGrp="1"/>
          </p:cNvSpPr>
          <p:nvPr>
            <p:ph type="sldNum" sz="quarter" idx="12"/>
          </p:nvPr>
        </p:nvSpPr>
        <p:spPr>
          <a:xfrm>
            <a:off x="9082410" y="713620"/>
            <a:ext cx="735362" cy="459100"/>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2800" dirty="0"/>
              <a:t>37</a:t>
            </a:fld>
            <a:endParaRPr sz="2800" dirty="0"/>
          </a:p>
        </p:txBody>
      </p:sp>
      <p:sp>
        <p:nvSpPr>
          <p:cNvPr id="4" name="object 4"/>
          <p:cNvSpPr txBox="1"/>
          <p:nvPr/>
        </p:nvSpPr>
        <p:spPr>
          <a:xfrm>
            <a:off x="1278454" y="1495425"/>
            <a:ext cx="7486650" cy="4880823"/>
          </a:xfrm>
          <a:prstGeom prst="rect">
            <a:avLst/>
          </a:prstGeom>
        </p:spPr>
        <p:txBody>
          <a:bodyPr vert="horz" wrap="square" lIns="0" tIns="12700" rIns="0" bIns="0" rtlCol="0">
            <a:spAutoFit/>
          </a:bodyPr>
          <a:lstStyle/>
          <a:p>
            <a:pPr marL="12700">
              <a:lnSpc>
                <a:spcPts val="2875"/>
              </a:lnSpc>
              <a:spcBef>
                <a:spcPts val="100"/>
              </a:spcBef>
            </a:pPr>
            <a:r>
              <a:rPr sz="2400" spc="-165" dirty="0">
                <a:latin typeface="Trebuchet MS"/>
                <a:cs typeface="Trebuchet MS"/>
              </a:rPr>
              <a:t>Le</a:t>
            </a:r>
            <a:r>
              <a:rPr sz="2400" spc="-225" dirty="0">
                <a:latin typeface="Trebuchet MS"/>
                <a:cs typeface="Trebuchet MS"/>
              </a:rPr>
              <a:t> </a:t>
            </a:r>
            <a:r>
              <a:rPr sz="2400" spc="-114" dirty="0">
                <a:latin typeface="Trebuchet MS"/>
                <a:cs typeface="Trebuchet MS"/>
              </a:rPr>
              <a:t>concept</a:t>
            </a:r>
            <a:r>
              <a:rPr sz="2400" spc="-225" dirty="0">
                <a:latin typeface="Trebuchet MS"/>
                <a:cs typeface="Trebuchet MS"/>
              </a:rPr>
              <a:t> </a:t>
            </a:r>
            <a:r>
              <a:rPr sz="2400" spc="-125" dirty="0" err="1">
                <a:latin typeface="Trebuchet MS"/>
                <a:cs typeface="Trebuchet MS"/>
              </a:rPr>
              <a:t>fondamental</a:t>
            </a:r>
            <a:r>
              <a:rPr sz="2400" spc="-225" dirty="0">
                <a:latin typeface="Trebuchet MS"/>
                <a:cs typeface="Trebuchet MS"/>
              </a:rPr>
              <a:t> </a:t>
            </a:r>
            <a:r>
              <a:rPr sz="2400" spc="-145" dirty="0" err="1">
                <a:latin typeface="Trebuchet MS"/>
                <a:cs typeface="Trebuchet MS"/>
              </a:rPr>
              <a:t>est</a:t>
            </a:r>
            <a:r>
              <a:rPr lang="en-GB" sz="2400" spc="-145" dirty="0">
                <a:latin typeface="Trebuchet MS"/>
                <a:cs typeface="Trebuchet MS"/>
              </a:rPr>
              <a:t>:</a:t>
            </a:r>
          </a:p>
          <a:p>
            <a:pPr marL="12700">
              <a:lnSpc>
                <a:spcPts val="2875"/>
              </a:lnSpc>
              <a:spcBef>
                <a:spcPts val="100"/>
              </a:spcBef>
            </a:pPr>
            <a:endParaRPr sz="2400" dirty="0">
              <a:latin typeface="Trebuchet MS"/>
              <a:cs typeface="Trebuchet MS"/>
            </a:endParaRPr>
          </a:p>
          <a:p>
            <a:pPr marL="12700">
              <a:lnSpc>
                <a:spcPts val="2875"/>
              </a:lnSpc>
            </a:pPr>
            <a:r>
              <a:rPr sz="2400" spc="-135" dirty="0">
                <a:solidFill>
                  <a:schemeClr val="bg1"/>
                </a:solidFill>
                <a:latin typeface="Trebuchet MS"/>
                <a:cs typeface="Trebuchet MS"/>
              </a:rPr>
              <a:t>la</a:t>
            </a:r>
            <a:r>
              <a:rPr sz="2400" spc="-225" dirty="0">
                <a:solidFill>
                  <a:schemeClr val="bg1"/>
                </a:solidFill>
                <a:latin typeface="Trebuchet MS"/>
                <a:cs typeface="Trebuchet MS"/>
              </a:rPr>
              <a:t> </a:t>
            </a:r>
            <a:r>
              <a:rPr sz="2400" spc="-125" dirty="0">
                <a:solidFill>
                  <a:schemeClr val="bg1"/>
                </a:solidFill>
                <a:latin typeface="Trebuchet MS"/>
                <a:cs typeface="Trebuchet MS"/>
              </a:rPr>
              <a:t>mémorisation</a:t>
            </a:r>
            <a:r>
              <a:rPr sz="2400" spc="-215" dirty="0">
                <a:solidFill>
                  <a:schemeClr val="bg1"/>
                </a:solidFill>
                <a:latin typeface="Trebuchet MS"/>
                <a:cs typeface="Trebuchet MS"/>
              </a:rPr>
              <a:t> </a:t>
            </a:r>
            <a:r>
              <a:rPr sz="2400" spc="-110" dirty="0">
                <a:solidFill>
                  <a:schemeClr val="bg1"/>
                </a:solidFill>
                <a:latin typeface="Trebuchet MS"/>
                <a:cs typeface="Trebuchet MS"/>
              </a:rPr>
              <a:t>des</a:t>
            </a:r>
            <a:r>
              <a:rPr sz="2400" spc="-220" dirty="0">
                <a:solidFill>
                  <a:schemeClr val="bg1"/>
                </a:solidFill>
                <a:latin typeface="Trebuchet MS"/>
                <a:cs typeface="Trebuchet MS"/>
              </a:rPr>
              <a:t> </a:t>
            </a:r>
            <a:r>
              <a:rPr sz="2400" spc="-130" dirty="0">
                <a:solidFill>
                  <a:schemeClr val="bg1"/>
                </a:solidFill>
                <a:latin typeface="Trebuchet MS"/>
                <a:cs typeface="Trebuchet MS"/>
              </a:rPr>
              <a:t>adresses</a:t>
            </a:r>
            <a:r>
              <a:rPr sz="2400" spc="-215" dirty="0">
                <a:solidFill>
                  <a:schemeClr val="bg1"/>
                </a:solidFill>
                <a:latin typeface="Trebuchet MS"/>
                <a:cs typeface="Trebuchet MS"/>
              </a:rPr>
              <a:t> </a:t>
            </a:r>
            <a:r>
              <a:rPr sz="2400" spc="-110" dirty="0">
                <a:solidFill>
                  <a:schemeClr val="bg1"/>
                </a:solidFill>
                <a:latin typeface="Trebuchet MS"/>
                <a:cs typeface="Trebuchet MS"/>
              </a:rPr>
              <a:t>des</a:t>
            </a:r>
            <a:r>
              <a:rPr sz="2400" spc="-215" dirty="0">
                <a:solidFill>
                  <a:schemeClr val="bg1"/>
                </a:solidFill>
                <a:latin typeface="Trebuchet MS"/>
                <a:cs typeface="Trebuchet MS"/>
              </a:rPr>
              <a:t> </a:t>
            </a:r>
            <a:r>
              <a:rPr sz="2400" spc="-105" dirty="0">
                <a:solidFill>
                  <a:schemeClr val="bg1"/>
                </a:solidFill>
                <a:latin typeface="Trebuchet MS"/>
                <a:cs typeface="Trebuchet MS"/>
              </a:rPr>
              <a:t>blocs</a:t>
            </a:r>
            <a:r>
              <a:rPr sz="2400" spc="-225" dirty="0">
                <a:solidFill>
                  <a:schemeClr val="bg1"/>
                </a:solidFill>
                <a:latin typeface="Trebuchet MS"/>
                <a:cs typeface="Trebuchet MS"/>
              </a:rPr>
              <a:t> </a:t>
            </a:r>
            <a:r>
              <a:rPr sz="2400" spc="-100" dirty="0">
                <a:solidFill>
                  <a:schemeClr val="bg1"/>
                </a:solidFill>
                <a:latin typeface="Trebuchet MS"/>
                <a:cs typeface="Trebuchet MS"/>
              </a:rPr>
              <a:t>de</a:t>
            </a:r>
            <a:r>
              <a:rPr sz="2400" spc="-215" dirty="0">
                <a:solidFill>
                  <a:schemeClr val="bg1"/>
                </a:solidFill>
                <a:latin typeface="Trebuchet MS"/>
                <a:cs typeface="Trebuchet MS"/>
              </a:rPr>
              <a:t> </a:t>
            </a:r>
            <a:r>
              <a:rPr sz="2400" spc="-120" dirty="0" err="1">
                <a:solidFill>
                  <a:schemeClr val="bg1"/>
                </a:solidFill>
                <a:latin typeface="Trebuchet MS"/>
                <a:cs typeface="Trebuchet MS"/>
              </a:rPr>
              <a:t>chaque</a:t>
            </a:r>
            <a:r>
              <a:rPr sz="2400" spc="-225" dirty="0">
                <a:solidFill>
                  <a:schemeClr val="bg1"/>
                </a:solidFill>
                <a:latin typeface="Trebuchet MS"/>
                <a:cs typeface="Trebuchet MS"/>
              </a:rPr>
              <a:t> </a:t>
            </a:r>
            <a:r>
              <a:rPr sz="2400" spc="-125" dirty="0" err="1">
                <a:solidFill>
                  <a:schemeClr val="bg1"/>
                </a:solidFill>
                <a:latin typeface="Trebuchet MS"/>
                <a:cs typeface="Trebuchet MS"/>
              </a:rPr>
              <a:t>fichier</a:t>
            </a:r>
            <a:endParaRPr sz="2400" dirty="0">
              <a:solidFill>
                <a:schemeClr val="bg1"/>
              </a:solidFill>
              <a:latin typeface="Trebuchet MS"/>
              <a:cs typeface="Trebuchet MS"/>
            </a:endParaRPr>
          </a:p>
          <a:p>
            <a:pPr>
              <a:lnSpc>
                <a:spcPct val="100000"/>
              </a:lnSpc>
            </a:pPr>
            <a:endParaRPr sz="2700" dirty="0">
              <a:latin typeface="Trebuchet MS"/>
              <a:cs typeface="Trebuchet MS"/>
            </a:endParaRPr>
          </a:p>
          <a:p>
            <a:pPr>
              <a:lnSpc>
                <a:spcPct val="100000"/>
              </a:lnSpc>
            </a:pPr>
            <a:endParaRPr sz="2250" dirty="0">
              <a:latin typeface="Trebuchet MS"/>
              <a:cs typeface="Trebuchet MS"/>
            </a:endParaRPr>
          </a:p>
          <a:p>
            <a:pPr marL="469265">
              <a:lnSpc>
                <a:spcPct val="100000"/>
              </a:lnSpc>
              <a:buClr>
                <a:srgbClr val="00007C"/>
              </a:buClr>
              <a:tabLst>
                <a:tab pos="692150" algn="l"/>
              </a:tabLst>
            </a:pPr>
            <a:r>
              <a:rPr lang="en-GB" sz="2400" spc="-100" dirty="0">
                <a:latin typeface="Trebuchet MS"/>
                <a:cs typeface="Trebuchet MS"/>
              </a:rPr>
              <a:t>-  	</a:t>
            </a:r>
            <a:r>
              <a:rPr sz="2400" spc="-100" dirty="0">
                <a:latin typeface="Trebuchet MS"/>
                <a:cs typeface="Trebuchet MS"/>
              </a:rPr>
              <a:t>Allocation</a:t>
            </a:r>
            <a:r>
              <a:rPr sz="2400" spc="-225"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05" dirty="0">
                <a:latin typeface="Trebuchet MS"/>
                <a:cs typeface="Trebuchet MS"/>
              </a:rPr>
              <a:t>blocs</a:t>
            </a:r>
            <a:r>
              <a:rPr sz="2400" spc="-225" dirty="0">
                <a:latin typeface="Trebuchet MS"/>
                <a:cs typeface="Trebuchet MS"/>
              </a:rPr>
              <a:t> </a:t>
            </a:r>
            <a:r>
              <a:rPr sz="2400" spc="-125" dirty="0">
                <a:latin typeface="Trebuchet MS"/>
                <a:cs typeface="Trebuchet MS"/>
              </a:rPr>
              <a:t>contigus.</a:t>
            </a:r>
            <a:endParaRPr sz="2400" dirty="0">
              <a:latin typeface="Trebuchet MS"/>
              <a:cs typeface="Trebuchet MS"/>
            </a:endParaRPr>
          </a:p>
          <a:p>
            <a:pPr>
              <a:lnSpc>
                <a:spcPct val="100000"/>
              </a:lnSpc>
              <a:spcBef>
                <a:spcPts val="20"/>
              </a:spcBef>
              <a:buClr>
                <a:srgbClr val="00007C"/>
              </a:buClr>
              <a:buFont typeface="Trebuchet MS"/>
              <a:buChar char="o"/>
            </a:pPr>
            <a:endParaRPr sz="2450" dirty="0">
              <a:latin typeface="Trebuchet MS"/>
              <a:cs typeface="Trebuchet MS"/>
            </a:endParaRPr>
          </a:p>
          <a:p>
            <a:pPr marL="469265">
              <a:lnSpc>
                <a:spcPct val="100000"/>
              </a:lnSpc>
              <a:buClr>
                <a:srgbClr val="00007C"/>
              </a:buClr>
              <a:tabLst>
                <a:tab pos="692150" algn="l"/>
              </a:tabLst>
            </a:pPr>
            <a:r>
              <a:rPr lang="en-GB" sz="2400" spc="-100" dirty="0">
                <a:latin typeface="Trebuchet MS"/>
                <a:cs typeface="Trebuchet MS"/>
              </a:rPr>
              <a:t>-  	</a:t>
            </a:r>
            <a:r>
              <a:rPr sz="2400" spc="-100" dirty="0">
                <a:latin typeface="Trebuchet MS"/>
                <a:cs typeface="Trebuchet MS"/>
              </a:rPr>
              <a:t>Allocation</a:t>
            </a:r>
            <a:r>
              <a:rPr sz="2400" spc="-225"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05" dirty="0">
                <a:latin typeface="Trebuchet MS"/>
                <a:cs typeface="Trebuchet MS"/>
              </a:rPr>
              <a:t>blocs</a:t>
            </a:r>
            <a:r>
              <a:rPr sz="2400" spc="-225" dirty="0">
                <a:latin typeface="Trebuchet MS"/>
                <a:cs typeface="Trebuchet MS"/>
              </a:rPr>
              <a:t> </a:t>
            </a:r>
            <a:r>
              <a:rPr sz="2400" spc="-105" dirty="0">
                <a:latin typeface="Trebuchet MS"/>
                <a:cs typeface="Trebuchet MS"/>
              </a:rPr>
              <a:t>sous</a:t>
            </a:r>
            <a:r>
              <a:rPr sz="2400" spc="-225" dirty="0">
                <a:latin typeface="Trebuchet MS"/>
                <a:cs typeface="Trebuchet MS"/>
              </a:rPr>
              <a:t> </a:t>
            </a:r>
            <a:r>
              <a:rPr sz="2400" spc="-130" dirty="0">
                <a:latin typeface="Trebuchet MS"/>
                <a:cs typeface="Trebuchet MS"/>
              </a:rPr>
              <a:t>forme</a:t>
            </a:r>
            <a:r>
              <a:rPr sz="2400" spc="-225"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35" dirty="0">
                <a:latin typeface="Trebuchet MS"/>
                <a:cs typeface="Trebuchet MS"/>
              </a:rPr>
              <a:t>liste</a:t>
            </a:r>
            <a:r>
              <a:rPr sz="2400" spc="-225" dirty="0">
                <a:latin typeface="Trebuchet MS"/>
                <a:cs typeface="Trebuchet MS"/>
              </a:rPr>
              <a:t> </a:t>
            </a:r>
            <a:r>
              <a:rPr sz="2400" spc="-150" dirty="0">
                <a:latin typeface="Trebuchet MS"/>
                <a:cs typeface="Trebuchet MS"/>
              </a:rPr>
              <a:t>chaînée.</a:t>
            </a:r>
            <a:endParaRPr sz="2400" dirty="0">
              <a:latin typeface="Trebuchet MS"/>
              <a:cs typeface="Trebuchet MS"/>
            </a:endParaRPr>
          </a:p>
          <a:p>
            <a:pPr>
              <a:lnSpc>
                <a:spcPct val="100000"/>
              </a:lnSpc>
              <a:spcBef>
                <a:spcPts val="25"/>
              </a:spcBef>
              <a:buClr>
                <a:srgbClr val="00007C"/>
              </a:buClr>
              <a:buFont typeface="Trebuchet MS"/>
              <a:buChar char="o"/>
            </a:pPr>
            <a:endParaRPr sz="2450" dirty="0">
              <a:latin typeface="Trebuchet MS"/>
              <a:cs typeface="Trebuchet MS"/>
            </a:endParaRPr>
          </a:p>
          <a:p>
            <a:pPr marL="469265">
              <a:lnSpc>
                <a:spcPct val="100000"/>
              </a:lnSpc>
              <a:buClr>
                <a:srgbClr val="00007C"/>
              </a:buClr>
              <a:tabLst>
                <a:tab pos="692150" algn="l"/>
              </a:tabLst>
            </a:pPr>
            <a:r>
              <a:rPr lang="en-GB" sz="2400" spc="-100" dirty="0">
                <a:latin typeface="Trebuchet MS"/>
                <a:cs typeface="Trebuchet MS"/>
              </a:rPr>
              <a:t>- 	 	</a:t>
            </a:r>
            <a:r>
              <a:rPr sz="2400" spc="-100" dirty="0">
                <a:latin typeface="Trebuchet MS"/>
                <a:cs typeface="Trebuchet MS"/>
              </a:rPr>
              <a:t>Allocation</a:t>
            </a:r>
            <a:r>
              <a:rPr sz="2400" spc="-220" dirty="0">
                <a:latin typeface="Trebuchet MS"/>
                <a:cs typeface="Trebuchet MS"/>
              </a:rPr>
              <a:t> </a:t>
            </a:r>
            <a:r>
              <a:rPr sz="2400" spc="-100" dirty="0">
                <a:latin typeface="Trebuchet MS"/>
                <a:cs typeface="Trebuchet MS"/>
              </a:rPr>
              <a:t>de</a:t>
            </a:r>
            <a:r>
              <a:rPr sz="2400" spc="-220" dirty="0">
                <a:latin typeface="Trebuchet MS"/>
                <a:cs typeface="Trebuchet MS"/>
              </a:rPr>
              <a:t> </a:t>
            </a:r>
            <a:r>
              <a:rPr sz="2400" spc="-105" dirty="0">
                <a:latin typeface="Trebuchet MS"/>
                <a:cs typeface="Trebuchet MS"/>
              </a:rPr>
              <a:t>blocs</a:t>
            </a:r>
            <a:r>
              <a:rPr sz="2400" spc="-225" dirty="0">
                <a:latin typeface="Trebuchet MS"/>
                <a:cs typeface="Trebuchet MS"/>
              </a:rPr>
              <a:t> </a:t>
            </a:r>
            <a:r>
              <a:rPr sz="2400" spc="-105" dirty="0">
                <a:latin typeface="Trebuchet MS"/>
                <a:cs typeface="Trebuchet MS"/>
              </a:rPr>
              <a:t>sous</a:t>
            </a:r>
            <a:r>
              <a:rPr sz="2400" spc="-225" dirty="0">
                <a:latin typeface="Trebuchet MS"/>
                <a:cs typeface="Trebuchet MS"/>
              </a:rPr>
              <a:t> </a:t>
            </a:r>
            <a:r>
              <a:rPr sz="2400" spc="-130" dirty="0">
                <a:latin typeface="Trebuchet MS"/>
                <a:cs typeface="Trebuchet MS"/>
              </a:rPr>
              <a:t>forme</a:t>
            </a:r>
            <a:r>
              <a:rPr sz="2400" spc="-220" dirty="0">
                <a:latin typeface="Trebuchet MS"/>
                <a:cs typeface="Trebuchet MS"/>
              </a:rPr>
              <a:t> </a:t>
            </a:r>
            <a:r>
              <a:rPr sz="2400" spc="-100" dirty="0">
                <a:latin typeface="Trebuchet MS"/>
                <a:cs typeface="Trebuchet MS"/>
              </a:rPr>
              <a:t>de</a:t>
            </a:r>
            <a:r>
              <a:rPr sz="2400" spc="-220" dirty="0">
                <a:latin typeface="Trebuchet MS"/>
                <a:cs typeface="Trebuchet MS"/>
              </a:rPr>
              <a:t> </a:t>
            </a:r>
            <a:r>
              <a:rPr sz="2400" spc="-135" dirty="0">
                <a:latin typeface="Trebuchet MS"/>
                <a:cs typeface="Trebuchet MS"/>
              </a:rPr>
              <a:t>liste</a:t>
            </a:r>
            <a:r>
              <a:rPr sz="2400" spc="-225" dirty="0">
                <a:latin typeface="Trebuchet MS"/>
                <a:cs typeface="Trebuchet MS"/>
              </a:rPr>
              <a:t> </a:t>
            </a:r>
            <a:r>
              <a:rPr sz="2400" spc="-120" dirty="0">
                <a:latin typeface="Trebuchet MS"/>
                <a:cs typeface="Trebuchet MS"/>
              </a:rPr>
              <a:t>chaînée</a:t>
            </a:r>
            <a:r>
              <a:rPr sz="2400" spc="-225" dirty="0">
                <a:latin typeface="Trebuchet MS"/>
                <a:cs typeface="Trebuchet MS"/>
              </a:rPr>
              <a:t> </a:t>
            </a:r>
            <a:r>
              <a:rPr sz="2400" spc="-150" dirty="0">
                <a:latin typeface="Trebuchet MS"/>
                <a:cs typeface="Trebuchet MS"/>
              </a:rPr>
              <a:t>indexée.</a:t>
            </a:r>
            <a:endParaRPr sz="2400" dirty="0">
              <a:latin typeface="Trebuchet MS"/>
              <a:cs typeface="Trebuchet MS"/>
            </a:endParaRPr>
          </a:p>
          <a:p>
            <a:pPr>
              <a:lnSpc>
                <a:spcPct val="100000"/>
              </a:lnSpc>
              <a:spcBef>
                <a:spcPts val="30"/>
              </a:spcBef>
              <a:buClr>
                <a:srgbClr val="00007C"/>
              </a:buClr>
              <a:buFont typeface="Trebuchet MS"/>
              <a:buChar char="o"/>
            </a:pPr>
            <a:endParaRPr sz="2450" dirty="0">
              <a:latin typeface="Trebuchet MS"/>
              <a:cs typeface="Trebuchet MS"/>
            </a:endParaRPr>
          </a:p>
          <a:p>
            <a:pPr marL="469265">
              <a:lnSpc>
                <a:spcPct val="100000"/>
              </a:lnSpc>
              <a:buClr>
                <a:srgbClr val="00007C"/>
              </a:buClr>
              <a:tabLst>
                <a:tab pos="692150" algn="l"/>
              </a:tabLst>
            </a:pPr>
            <a:r>
              <a:rPr lang="en-GB" sz="2400" spc="-100" dirty="0">
                <a:latin typeface="Trebuchet MS"/>
                <a:cs typeface="Trebuchet MS"/>
              </a:rPr>
              <a:t>-  	</a:t>
            </a:r>
            <a:r>
              <a:rPr sz="2400" spc="-100" dirty="0">
                <a:latin typeface="Trebuchet MS"/>
                <a:cs typeface="Trebuchet MS"/>
              </a:rPr>
              <a:t>Allocation</a:t>
            </a:r>
            <a:r>
              <a:rPr sz="2400" spc="-220" dirty="0">
                <a:latin typeface="Trebuchet MS"/>
                <a:cs typeface="Trebuchet MS"/>
              </a:rPr>
              <a:t> </a:t>
            </a:r>
            <a:r>
              <a:rPr sz="2400" spc="-100" dirty="0">
                <a:latin typeface="Trebuchet MS"/>
                <a:cs typeface="Trebuchet MS"/>
              </a:rPr>
              <a:t>de</a:t>
            </a:r>
            <a:r>
              <a:rPr sz="2400" spc="-220" dirty="0">
                <a:latin typeface="Trebuchet MS"/>
                <a:cs typeface="Trebuchet MS"/>
              </a:rPr>
              <a:t> </a:t>
            </a:r>
            <a:r>
              <a:rPr sz="2400" spc="-150" dirty="0">
                <a:latin typeface="Trebuchet MS"/>
                <a:cs typeface="Trebuchet MS"/>
              </a:rPr>
              <a:t>nœuds</a:t>
            </a:r>
            <a:r>
              <a:rPr sz="2400" spc="-220" dirty="0">
                <a:latin typeface="Trebuchet MS"/>
                <a:cs typeface="Trebuchet MS"/>
              </a:rPr>
              <a:t> </a:t>
            </a:r>
            <a:r>
              <a:rPr sz="2400" spc="-150" dirty="0">
                <a:latin typeface="Trebuchet MS"/>
                <a:cs typeface="Trebuchet MS"/>
              </a:rPr>
              <a:t>d’informations.</a:t>
            </a:r>
            <a:endParaRPr sz="2400" dirty="0">
              <a:latin typeface="Trebuchet MS"/>
              <a:cs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5409" y="1338326"/>
            <a:ext cx="3582670" cy="905510"/>
          </a:xfrm>
          <a:prstGeom prst="rect">
            <a:avLst/>
          </a:prstGeom>
        </p:spPr>
        <p:txBody>
          <a:bodyPr vert="horz" wrap="square" lIns="0" tIns="12700" rIns="0" bIns="0" rtlCol="0">
            <a:spAutoFit/>
          </a:bodyPr>
          <a:lstStyle/>
          <a:p>
            <a:pPr marL="12700">
              <a:lnSpc>
                <a:spcPct val="100000"/>
              </a:lnSpc>
              <a:spcBef>
                <a:spcPts val="100"/>
              </a:spcBef>
            </a:pPr>
            <a:r>
              <a:rPr sz="2400" spc="-100" dirty="0">
                <a:latin typeface="Trebuchet MS"/>
                <a:cs typeface="Trebuchet MS"/>
              </a:rPr>
              <a:t>Allocation</a:t>
            </a:r>
            <a:r>
              <a:rPr sz="2400" spc="-225"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05" dirty="0">
                <a:latin typeface="Trebuchet MS"/>
                <a:cs typeface="Trebuchet MS"/>
              </a:rPr>
              <a:t>blocs</a:t>
            </a:r>
            <a:r>
              <a:rPr sz="2400" spc="-225" dirty="0">
                <a:latin typeface="Trebuchet MS"/>
                <a:cs typeface="Trebuchet MS"/>
              </a:rPr>
              <a:t> </a:t>
            </a:r>
            <a:r>
              <a:rPr sz="2400" spc="-95" dirty="0">
                <a:latin typeface="Trebuchet MS"/>
                <a:cs typeface="Trebuchet MS"/>
              </a:rPr>
              <a:t>contigus</a:t>
            </a:r>
            <a:r>
              <a:rPr sz="2400" spc="-225" dirty="0">
                <a:latin typeface="Trebuchet MS"/>
                <a:cs typeface="Trebuchet MS"/>
              </a:rPr>
              <a:t> </a:t>
            </a:r>
            <a:r>
              <a:rPr sz="2400" spc="-355" dirty="0">
                <a:latin typeface="Trebuchet MS"/>
                <a:cs typeface="Trebuchet MS"/>
              </a:rPr>
              <a:t>:</a:t>
            </a:r>
            <a:endParaRPr sz="2400" dirty="0">
              <a:latin typeface="Trebuchet MS"/>
              <a:cs typeface="Trebuchet MS"/>
            </a:endParaRPr>
          </a:p>
          <a:p>
            <a:pPr marR="156845" algn="r">
              <a:lnSpc>
                <a:spcPct val="100000"/>
              </a:lnSpc>
              <a:spcBef>
                <a:spcPts val="1890"/>
              </a:spcBef>
            </a:pPr>
            <a:r>
              <a:rPr sz="1800" spc="-105" dirty="0">
                <a:latin typeface="Trebuchet MS"/>
                <a:cs typeface="Trebuchet MS"/>
              </a:rPr>
              <a:t>Trous</a:t>
            </a:r>
            <a:endParaRPr sz="1800" dirty="0">
              <a:latin typeface="Trebuchet MS"/>
              <a:cs typeface="Trebuchet MS"/>
            </a:endParaRPr>
          </a:p>
        </p:txBody>
      </p:sp>
      <p:sp>
        <p:nvSpPr>
          <p:cNvPr id="5" name="object 5"/>
          <p:cNvSpPr txBox="1"/>
          <p:nvPr/>
        </p:nvSpPr>
        <p:spPr>
          <a:xfrm>
            <a:off x="1082935" y="5110226"/>
            <a:ext cx="8431530" cy="1121410"/>
          </a:xfrm>
          <a:prstGeom prst="rect">
            <a:avLst/>
          </a:prstGeom>
        </p:spPr>
        <p:txBody>
          <a:bodyPr vert="horz" wrap="square" lIns="0" tIns="12700" rIns="0" bIns="0" rtlCol="0">
            <a:spAutoFit/>
          </a:bodyPr>
          <a:lstStyle/>
          <a:p>
            <a:pPr marL="12700" marR="5080" algn="just">
              <a:lnSpc>
                <a:spcPct val="100000"/>
              </a:lnSpc>
              <a:spcBef>
                <a:spcPts val="100"/>
              </a:spcBef>
            </a:pPr>
            <a:r>
              <a:rPr sz="2400" spc="-155" dirty="0">
                <a:latin typeface="Trebuchet MS"/>
                <a:cs typeface="Trebuchet MS"/>
              </a:rPr>
              <a:t>Les</a:t>
            </a:r>
            <a:r>
              <a:rPr sz="2400" spc="-150" dirty="0">
                <a:latin typeface="Trebuchet MS"/>
                <a:cs typeface="Trebuchet MS"/>
              </a:rPr>
              <a:t> </a:t>
            </a:r>
            <a:r>
              <a:rPr sz="2400" spc="-105" dirty="0">
                <a:latin typeface="Trebuchet MS"/>
                <a:cs typeface="Trebuchet MS"/>
              </a:rPr>
              <a:t>données</a:t>
            </a:r>
            <a:r>
              <a:rPr sz="2400" spc="-100" dirty="0">
                <a:latin typeface="Trebuchet MS"/>
                <a:cs typeface="Trebuchet MS"/>
              </a:rPr>
              <a:t> </a:t>
            </a:r>
            <a:r>
              <a:rPr sz="2400" spc="-114" dirty="0">
                <a:latin typeface="Trebuchet MS"/>
                <a:cs typeface="Trebuchet MS"/>
              </a:rPr>
              <a:t>sont</a:t>
            </a:r>
            <a:r>
              <a:rPr sz="2400" spc="-110" dirty="0">
                <a:latin typeface="Trebuchet MS"/>
                <a:cs typeface="Trebuchet MS"/>
              </a:rPr>
              <a:t> </a:t>
            </a:r>
            <a:r>
              <a:rPr sz="2400" spc="-125" dirty="0">
                <a:latin typeface="Trebuchet MS"/>
                <a:cs typeface="Trebuchet MS"/>
              </a:rPr>
              <a:t>stockées</a:t>
            </a:r>
            <a:r>
              <a:rPr sz="2400" spc="-120" dirty="0">
                <a:latin typeface="Trebuchet MS"/>
                <a:cs typeface="Trebuchet MS"/>
              </a:rPr>
              <a:t> </a:t>
            </a:r>
            <a:r>
              <a:rPr sz="2400" spc="-114" dirty="0">
                <a:latin typeface="Trebuchet MS"/>
                <a:cs typeface="Trebuchet MS"/>
              </a:rPr>
              <a:t>dans</a:t>
            </a:r>
            <a:r>
              <a:rPr sz="2400" spc="-110" dirty="0">
                <a:latin typeface="Trebuchet MS"/>
                <a:cs typeface="Trebuchet MS"/>
              </a:rPr>
              <a:t> </a:t>
            </a:r>
            <a:r>
              <a:rPr sz="2400" spc="-114" dirty="0">
                <a:latin typeface="Trebuchet MS"/>
                <a:cs typeface="Trebuchet MS"/>
              </a:rPr>
              <a:t>des</a:t>
            </a:r>
            <a:r>
              <a:rPr sz="2400" spc="-110" dirty="0">
                <a:latin typeface="Trebuchet MS"/>
                <a:cs typeface="Trebuchet MS"/>
              </a:rPr>
              <a:t> </a:t>
            </a:r>
            <a:r>
              <a:rPr sz="2400" spc="-105" dirty="0">
                <a:latin typeface="Trebuchet MS"/>
                <a:cs typeface="Trebuchet MS"/>
              </a:rPr>
              <a:t>blocs</a:t>
            </a:r>
            <a:r>
              <a:rPr sz="2400" spc="-100" dirty="0">
                <a:latin typeface="Trebuchet MS"/>
                <a:cs typeface="Trebuchet MS"/>
              </a:rPr>
              <a:t> </a:t>
            </a:r>
            <a:r>
              <a:rPr sz="2400" spc="-120" dirty="0">
                <a:latin typeface="Trebuchet MS"/>
                <a:cs typeface="Trebuchet MS"/>
              </a:rPr>
              <a:t>contigus,</a:t>
            </a:r>
            <a:r>
              <a:rPr sz="2400" spc="-114" dirty="0">
                <a:latin typeface="Trebuchet MS"/>
                <a:cs typeface="Trebuchet MS"/>
              </a:rPr>
              <a:t> il</a:t>
            </a:r>
            <a:r>
              <a:rPr sz="2400" spc="-110" dirty="0">
                <a:latin typeface="Trebuchet MS"/>
                <a:cs typeface="Trebuchet MS"/>
              </a:rPr>
              <a:t> </a:t>
            </a:r>
            <a:r>
              <a:rPr sz="2400" spc="-140" dirty="0">
                <a:latin typeface="Trebuchet MS"/>
                <a:cs typeface="Trebuchet MS"/>
              </a:rPr>
              <a:t>suffit</a:t>
            </a:r>
            <a:r>
              <a:rPr sz="2400" spc="-135" dirty="0">
                <a:latin typeface="Trebuchet MS"/>
                <a:cs typeface="Trebuchet MS"/>
              </a:rPr>
              <a:t> </a:t>
            </a:r>
            <a:r>
              <a:rPr sz="2400" spc="-100" dirty="0">
                <a:latin typeface="Trebuchet MS"/>
                <a:cs typeface="Trebuchet MS"/>
              </a:rPr>
              <a:t>de </a:t>
            </a:r>
            <a:r>
              <a:rPr sz="2400" spc="-95" dirty="0">
                <a:latin typeface="Trebuchet MS"/>
                <a:cs typeface="Trebuchet MS"/>
              </a:rPr>
              <a:t> </a:t>
            </a:r>
            <a:r>
              <a:rPr sz="2400" spc="-135" dirty="0">
                <a:latin typeface="Trebuchet MS"/>
                <a:cs typeface="Trebuchet MS"/>
              </a:rPr>
              <a:t>mémoriser </a:t>
            </a:r>
            <a:r>
              <a:rPr sz="2400" spc="-125" dirty="0">
                <a:latin typeface="Trebuchet MS"/>
                <a:cs typeface="Trebuchet MS"/>
              </a:rPr>
              <a:t>le </a:t>
            </a:r>
            <a:r>
              <a:rPr sz="2400" spc="-130" dirty="0">
                <a:latin typeface="Trebuchet MS"/>
                <a:cs typeface="Trebuchet MS"/>
              </a:rPr>
              <a:t>premier </a:t>
            </a:r>
            <a:r>
              <a:rPr sz="2400" spc="-100" dirty="0">
                <a:latin typeface="Trebuchet MS"/>
                <a:cs typeface="Trebuchet MS"/>
              </a:rPr>
              <a:t>bloc </a:t>
            </a:r>
            <a:r>
              <a:rPr sz="2400" spc="-95" dirty="0">
                <a:latin typeface="Trebuchet MS"/>
                <a:cs typeface="Trebuchet MS"/>
              </a:rPr>
              <a:t>pour </a:t>
            </a:r>
            <a:r>
              <a:rPr sz="2400" spc="-125" dirty="0">
                <a:latin typeface="Trebuchet MS"/>
                <a:cs typeface="Trebuchet MS"/>
              </a:rPr>
              <a:t>lire </a:t>
            </a:r>
            <a:r>
              <a:rPr sz="2400" spc="-114" dirty="0">
                <a:latin typeface="Trebuchet MS"/>
                <a:cs typeface="Trebuchet MS"/>
              </a:rPr>
              <a:t>tous </a:t>
            </a:r>
            <a:r>
              <a:rPr sz="2400" spc="-130" dirty="0">
                <a:latin typeface="Trebuchet MS"/>
                <a:cs typeface="Trebuchet MS"/>
              </a:rPr>
              <a:t>les </a:t>
            </a:r>
            <a:r>
              <a:rPr sz="2400" spc="-105" dirty="0">
                <a:latin typeface="Trebuchet MS"/>
                <a:cs typeface="Trebuchet MS"/>
              </a:rPr>
              <a:t>blocs </a:t>
            </a:r>
            <a:r>
              <a:rPr sz="2400" spc="-90" dirty="0">
                <a:latin typeface="Trebuchet MS"/>
                <a:cs typeface="Trebuchet MS"/>
              </a:rPr>
              <a:t>du </a:t>
            </a:r>
            <a:r>
              <a:rPr sz="2400" spc="-155" dirty="0">
                <a:latin typeface="Trebuchet MS"/>
                <a:cs typeface="Trebuchet MS"/>
              </a:rPr>
              <a:t>fichier. </a:t>
            </a:r>
            <a:r>
              <a:rPr sz="2400" spc="-25" dirty="0">
                <a:latin typeface="Trebuchet MS"/>
                <a:cs typeface="Trebuchet MS"/>
              </a:rPr>
              <a:t>Mais </a:t>
            </a:r>
            <a:r>
              <a:rPr sz="2400" spc="-135" dirty="0">
                <a:latin typeface="Trebuchet MS"/>
                <a:cs typeface="Trebuchet MS"/>
              </a:rPr>
              <a:t>la </a:t>
            </a:r>
            <a:r>
              <a:rPr sz="2400" spc="-710" dirty="0">
                <a:latin typeface="Trebuchet MS"/>
                <a:cs typeface="Trebuchet MS"/>
              </a:rPr>
              <a:t> </a:t>
            </a:r>
            <a:r>
              <a:rPr sz="2400" spc="-130" dirty="0">
                <a:latin typeface="Trebuchet MS"/>
                <a:cs typeface="Trebuchet MS"/>
              </a:rPr>
              <a:t>taille</a:t>
            </a:r>
            <a:r>
              <a:rPr sz="2400" spc="-225" dirty="0">
                <a:latin typeface="Trebuchet MS"/>
                <a:cs typeface="Trebuchet MS"/>
              </a:rPr>
              <a:t> </a:t>
            </a:r>
            <a:r>
              <a:rPr sz="2400" spc="-90" dirty="0">
                <a:latin typeface="Trebuchet MS"/>
                <a:cs typeface="Trebuchet MS"/>
              </a:rPr>
              <a:t>du</a:t>
            </a:r>
            <a:r>
              <a:rPr sz="2400" spc="-225" dirty="0">
                <a:latin typeface="Trebuchet MS"/>
                <a:cs typeface="Trebuchet MS"/>
              </a:rPr>
              <a:t> </a:t>
            </a:r>
            <a:r>
              <a:rPr sz="2400" spc="-125" dirty="0">
                <a:latin typeface="Trebuchet MS"/>
                <a:cs typeface="Trebuchet MS"/>
              </a:rPr>
              <a:t>fichier</a:t>
            </a:r>
            <a:r>
              <a:rPr sz="2400" spc="-225" dirty="0">
                <a:latin typeface="Trebuchet MS"/>
                <a:cs typeface="Trebuchet MS"/>
              </a:rPr>
              <a:t> </a:t>
            </a:r>
            <a:r>
              <a:rPr sz="2400" spc="-95" dirty="0">
                <a:latin typeface="Trebuchet MS"/>
                <a:cs typeface="Trebuchet MS"/>
              </a:rPr>
              <a:t>doit</a:t>
            </a:r>
            <a:r>
              <a:rPr sz="2400" spc="-225" dirty="0">
                <a:latin typeface="Trebuchet MS"/>
                <a:cs typeface="Trebuchet MS"/>
              </a:rPr>
              <a:t> </a:t>
            </a:r>
            <a:r>
              <a:rPr sz="2400" spc="-145" dirty="0">
                <a:latin typeface="Trebuchet MS"/>
                <a:cs typeface="Trebuchet MS"/>
              </a:rPr>
              <a:t>être</a:t>
            </a:r>
            <a:r>
              <a:rPr sz="2400" spc="-225" dirty="0">
                <a:latin typeface="Trebuchet MS"/>
                <a:cs typeface="Trebuchet MS"/>
              </a:rPr>
              <a:t> </a:t>
            </a:r>
            <a:r>
              <a:rPr sz="2400" spc="-100" dirty="0">
                <a:latin typeface="Trebuchet MS"/>
                <a:cs typeface="Trebuchet MS"/>
              </a:rPr>
              <a:t>connu</a:t>
            </a:r>
            <a:r>
              <a:rPr sz="2400" spc="-225" dirty="0">
                <a:latin typeface="Trebuchet MS"/>
                <a:cs typeface="Trebuchet MS"/>
              </a:rPr>
              <a:t> </a:t>
            </a:r>
            <a:r>
              <a:rPr sz="2400" spc="-114" dirty="0">
                <a:latin typeface="Trebuchet MS"/>
                <a:cs typeface="Trebuchet MS"/>
              </a:rPr>
              <a:t>lors</a:t>
            </a:r>
            <a:r>
              <a:rPr sz="2400" spc="-225"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40" dirty="0">
                <a:latin typeface="Trebuchet MS"/>
                <a:cs typeface="Trebuchet MS"/>
              </a:rPr>
              <a:t>sa</a:t>
            </a:r>
            <a:r>
              <a:rPr sz="2400" spc="-225" dirty="0">
                <a:latin typeface="Trebuchet MS"/>
                <a:cs typeface="Trebuchet MS"/>
              </a:rPr>
              <a:t> </a:t>
            </a:r>
            <a:r>
              <a:rPr sz="2400" spc="-150" dirty="0">
                <a:latin typeface="Trebuchet MS"/>
                <a:cs typeface="Trebuchet MS"/>
              </a:rPr>
              <a:t>création.</a:t>
            </a:r>
            <a:endParaRPr sz="2400" dirty="0">
              <a:latin typeface="Trebuchet MS"/>
              <a:cs typeface="Trebuchet MS"/>
            </a:endParaRPr>
          </a:p>
        </p:txBody>
      </p:sp>
      <p:grpSp>
        <p:nvGrpSpPr>
          <p:cNvPr id="6" name="object 6"/>
          <p:cNvGrpSpPr/>
          <p:nvPr/>
        </p:nvGrpSpPr>
        <p:grpSpPr>
          <a:xfrm>
            <a:off x="1108202" y="2982658"/>
            <a:ext cx="8215630" cy="1261110"/>
            <a:chOff x="1108202" y="2982658"/>
            <a:chExt cx="8215630" cy="1261110"/>
          </a:xfrm>
        </p:grpSpPr>
        <p:sp>
          <p:nvSpPr>
            <p:cNvPr id="7" name="object 7"/>
            <p:cNvSpPr/>
            <p:nvPr/>
          </p:nvSpPr>
          <p:spPr>
            <a:xfrm>
              <a:off x="1163459" y="3008375"/>
              <a:ext cx="7947659" cy="0"/>
            </a:xfrm>
            <a:custGeom>
              <a:avLst/>
              <a:gdLst/>
              <a:ahLst/>
              <a:cxnLst/>
              <a:rect l="l" t="t" r="r" b="b"/>
              <a:pathLst>
                <a:path w="7947659">
                  <a:moveTo>
                    <a:pt x="0" y="0"/>
                  </a:moveTo>
                  <a:lnTo>
                    <a:pt x="7947659" y="0"/>
                  </a:lnTo>
                </a:path>
              </a:pathLst>
            </a:custGeom>
            <a:ln w="28575">
              <a:solidFill>
                <a:srgbClr val="000000"/>
              </a:solidFill>
            </a:ln>
          </p:spPr>
          <p:txBody>
            <a:bodyPr wrap="square" lIns="0" tIns="0" rIns="0" bIns="0" rtlCol="0"/>
            <a:lstStyle/>
            <a:p>
              <a:endParaRPr/>
            </a:p>
          </p:txBody>
        </p:sp>
        <p:sp>
          <p:nvSpPr>
            <p:cNvPr id="8" name="object 8"/>
            <p:cNvSpPr/>
            <p:nvPr/>
          </p:nvSpPr>
          <p:spPr>
            <a:xfrm>
              <a:off x="1163459" y="4222241"/>
              <a:ext cx="7947659" cy="0"/>
            </a:xfrm>
            <a:custGeom>
              <a:avLst/>
              <a:gdLst/>
              <a:ahLst/>
              <a:cxnLst/>
              <a:rect l="l" t="t" r="r" b="b"/>
              <a:pathLst>
                <a:path w="7947659">
                  <a:moveTo>
                    <a:pt x="0" y="0"/>
                  </a:moveTo>
                  <a:lnTo>
                    <a:pt x="7947659" y="0"/>
                  </a:lnTo>
                </a:path>
              </a:pathLst>
            </a:custGeom>
            <a:ln w="28575">
              <a:solidFill>
                <a:srgbClr val="000000"/>
              </a:solidFill>
            </a:ln>
          </p:spPr>
          <p:txBody>
            <a:bodyPr wrap="square" lIns="0" tIns="0" rIns="0" bIns="0" rtlCol="0"/>
            <a:lstStyle/>
            <a:p>
              <a:endParaRPr/>
            </a:p>
          </p:txBody>
        </p:sp>
        <p:sp>
          <p:nvSpPr>
            <p:cNvPr id="9" name="object 9"/>
            <p:cNvSpPr/>
            <p:nvPr/>
          </p:nvSpPr>
          <p:spPr>
            <a:xfrm>
              <a:off x="1122490" y="2999993"/>
              <a:ext cx="255270" cy="1228090"/>
            </a:xfrm>
            <a:custGeom>
              <a:avLst/>
              <a:gdLst/>
              <a:ahLst/>
              <a:cxnLst/>
              <a:rect l="l" t="t" r="r" b="b"/>
              <a:pathLst>
                <a:path w="255269" h="1228089">
                  <a:moveTo>
                    <a:pt x="40969" y="0"/>
                  </a:moveTo>
                  <a:lnTo>
                    <a:pt x="70991" y="43538"/>
                  </a:lnTo>
                  <a:lnTo>
                    <a:pt x="100507" y="87143"/>
                  </a:lnTo>
                  <a:lnTo>
                    <a:pt x="128823" y="130601"/>
                  </a:lnTo>
                  <a:lnTo>
                    <a:pt x="155247" y="173700"/>
                  </a:lnTo>
                  <a:lnTo>
                    <a:pt x="179084" y="216225"/>
                  </a:lnTo>
                  <a:lnTo>
                    <a:pt x="199643" y="257964"/>
                  </a:lnTo>
                  <a:lnTo>
                    <a:pt x="216229" y="298704"/>
                  </a:lnTo>
                  <a:lnTo>
                    <a:pt x="234169" y="355555"/>
                  </a:lnTo>
                  <a:lnTo>
                    <a:pt x="247648" y="412443"/>
                  </a:lnTo>
                  <a:lnTo>
                    <a:pt x="255127" y="467575"/>
                  </a:lnTo>
                  <a:lnTo>
                    <a:pt x="255073" y="519159"/>
                  </a:lnTo>
                  <a:lnTo>
                    <a:pt x="245947" y="565404"/>
                  </a:lnTo>
                  <a:lnTo>
                    <a:pt x="222532" y="604345"/>
                  </a:lnTo>
                  <a:lnTo>
                    <a:pt x="185731" y="636995"/>
                  </a:lnTo>
                  <a:lnTo>
                    <a:pt x="143187" y="666024"/>
                  </a:lnTo>
                  <a:lnTo>
                    <a:pt x="102545" y="694102"/>
                  </a:lnTo>
                  <a:lnTo>
                    <a:pt x="71449" y="723900"/>
                  </a:lnTo>
                  <a:lnTo>
                    <a:pt x="46827" y="761428"/>
                  </a:lnTo>
                  <a:lnTo>
                    <a:pt x="30491" y="797242"/>
                  </a:lnTo>
                  <a:lnTo>
                    <a:pt x="19585" y="834485"/>
                  </a:lnTo>
                  <a:lnTo>
                    <a:pt x="11251" y="876300"/>
                  </a:lnTo>
                  <a:lnTo>
                    <a:pt x="4262" y="925710"/>
                  </a:lnTo>
                  <a:lnTo>
                    <a:pt x="488" y="980122"/>
                  </a:lnTo>
                  <a:lnTo>
                    <a:pt x="0" y="1034248"/>
                  </a:lnTo>
                  <a:lnTo>
                    <a:pt x="2869" y="1082802"/>
                  </a:lnTo>
                  <a:lnTo>
                    <a:pt x="10132" y="1124069"/>
                  </a:lnTo>
                  <a:lnTo>
                    <a:pt x="20966" y="1160907"/>
                  </a:lnTo>
                  <a:lnTo>
                    <a:pt x="34373" y="1194887"/>
                  </a:lnTo>
                  <a:lnTo>
                    <a:pt x="49351" y="1227582"/>
                  </a:lnTo>
                </a:path>
              </a:pathLst>
            </a:custGeom>
            <a:ln w="28575">
              <a:solidFill>
                <a:srgbClr val="000000"/>
              </a:solidFill>
            </a:ln>
          </p:spPr>
          <p:txBody>
            <a:bodyPr wrap="square" lIns="0" tIns="0" rIns="0" bIns="0" rtlCol="0"/>
            <a:lstStyle/>
            <a:p>
              <a:endParaRPr/>
            </a:p>
          </p:txBody>
        </p:sp>
        <p:sp>
          <p:nvSpPr>
            <p:cNvPr id="10" name="object 10"/>
            <p:cNvSpPr/>
            <p:nvPr/>
          </p:nvSpPr>
          <p:spPr>
            <a:xfrm>
              <a:off x="2054416" y="3001517"/>
              <a:ext cx="255270" cy="1228090"/>
            </a:xfrm>
            <a:custGeom>
              <a:avLst/>
              <a:gdLst/>
              <a:ahLst/>
              <a:cxnLst/>
              <a:rect l="l" t="t" r="r" b="b"/>
              <a:pathLst>
                <a:path w="255269" h="1228089">
                  <a:moveTo>
                    <a:pt x="40969" y="0"/>
                  </a:moveTo>
                  <a:lnTo>
                    <a:pt x="70989" y="43778"/>
                  </a:lnTo>
                  <a:lnTo>
                    <a:pt x="100489" y="87476"/>
                  </a:lnTo>
                  <a:lnTo>
                    <a:pt x="128763" y="130921"/>
                  </a:lnTo>
                  <a:lnTo>
                    <a:pt x="155105" y="173940"/>
                  </a:lnTo>
                  <a:lnTo>
                    <a:pt x="178806" y="216359"/>
                  </a:lnTo>
                  <a:lnTo>
                    <a:pt x="199163" y="258004"/>
                  </a:lnTo>
                  <a:lnTo>
                    <a:pt x="215467" y="298704"/>
                  </a:lnTo>
                  <a:lnTo>
                    <a:pt x="233779" y="355555"/>
                  </a:lnTo>
                  <a:lnTo>
                    <a:pt x="247483" y="412443"/>
                  </a:lnTo>
                  <a:lnTo>
                    <a:pt x="255079" y="467575"/>
                  </a:lnTo>
                  <a:lnTo>
                    <a:pt x="255067" y="519159"/>
                  </a:lnTo>
                  <a:lnTo>
                    <a:pt x="245947" y="565404"/>
                  </a:lnTo>
                  <a:lnTo>
                    <a:pt x="222532" y="604345"/>
                  </a:lnTo>
                  <a:lnTo>
                    <a:pt x="185731" y="636995"/>
                  </a:lnTo>
                  <a:lnTo>
                    <a:pt x="143187" y="666024"/>
                  </a:lnTo>
                  <a:lnTo>
                    <a:pt x="102545" y="694102"/>
                  </a:lnTo>
                  <a:lnTo>
                    <a:pt x="71449" y="723900"/>
                  </a:lnTo>
                  <a:lnTo>
                    <a:pt x="46827" y="761428"/>
                  </a:lnTo>
                  <a:lnTo>
                    <a:pt x="30491" y="797242"/>
                  </a:lnTo>
                  <a:lnTo>
                    <a:pt x="19585" y="834485"/>
                  </a:lnTo>
                  <a:lnTo>
                    <a:pt x="11251" y="876300"/>
                  </a:lnTo>
                  <a:lnTo>
                    <a:pt x="4262" y="925710"/>
                  </a:lnTo>
                  <a:lnTo>
                    <a:pt x="488" y="980122"/>
                  </a:lnTo>
                  <a:lnTo>
                    <a:pt x="0" y="1034248"/>
                  </a:lnTo>
                  <a:lnTo>
                    <a:pt x="2869" y="1082802"/>
                  </a:lnTo>
                  <a:lnTo>
                    <a:pt x="10132" y="1124069"/>
                  </a:lnTo>
                  <a:lnTo>
                    <a:pt x="20966" y="1160907"/>
                  </a:lnTo>
                  <a:lnTo>
                    <a:pt x="34373" y="1194887"/>
                  </a:lnTo>
                  <a:lnTo>
                    <a:pt x="49351" y="1227582"/>
                  </a:lnTo>
                </a:path>
              </a:pathLst>
            </a:custGeom>
            <a:ln w="28575">
              <a:solidFill>
                <a:srgbClr val="000000"/>
              </a:solidFill>
            </a:ln>
          </p:spPr>
          <p:txBody>
            <a:bodyPr wrap="square" lIns="0" tIns="0" rIns="0" bIns="0" rtlCol="0"/>
            <a:lstStyle/>
            <a:p>
              <a:endParaRPr/>
            </a:p>
          </p:txBody>
        </p:sp>
        <p:sp>
          <p:nvSpPr>
            <p:cNvPr id="11" name="object 11"/>
            <p:cNvSpPr/>
            <p:nvPr/>
          </p:nvSpPr>
          <p:spPr>
            <a:xfrm>
              <a:off x="3518218" y="2996945"/>
              <a:ext cx="255270" cy="1226820"/>
            </a:xfrm>
            <a:custGeom>
              <a:avLst/>
              <a:gdLst/>
              <a:ahLst/>
              <a:cxnLst/>
              <a:rect l="l" t="t" r="r" b="b"/>
              <a:pathLst>
                <a:path w="255270" h="1226820">
                  <a:moveTo>
                    <a:pt x="40969" y="0"/>
                  </a:moveTo>
                  <a:lnTo>
                    <a:pt x="70989" y="43538"/>
                  </a:lnTo>
                  <a:lnTo>
                    <a:pt x="100489" y="87143"/>
                  </a:lnTo>
                  <a:lnTo>
                    <a:pt x="128763" y="130601"/>
                  </a:lnTo>
                  <a:lnTo>
                    <a:pt x="155105" y="173700"/>
                  </a:lnTo>
                  <a:lnTo>
                    <a:pt x="178806" y="216225"/>
                  </a:lnTo>
                  <a:lnTo>
                    <a:pt x="199163" y="257964"/>
                  </a:lnTo>
                  <a:lnTo>
                    <a:pt x="215467" y="298704"/>
                  </a:lnTo>
                  <a:lnTo>
                    <a:pt x="233779" y="355555"/>
                  </a:lnTo>
                  <a:lnTo>
                    <a:pt x="247483" y="412443"/>
                  </a:lnTo>
                  <a:lnTo>
                    <a:pt x="255079" y="467575"/>
                  </a:lnTo>
                  <a:lnTo>
                    <a:pt x="255067" y="519159"/>
                  </a:lnTo>
                  <a:lnTo>
                    <a:pt x="245947" y="565404"/>
                  </a:lnTo>
                  <a:lnTo>
                    <a:pt x="222532" y="604052"/>
                  </a:lnTo>
                  <a:lnTo>
                    <a:pt x="185731" y="636666"/>
                  </a:lnTo>
                  <a:lnTo>
                    <a:pt x="143187" y="665805"/>
                  </a:lnTo>
                  <a:lnTo>
                    <a:pt x="102545" y="694029"/>
                  </a:lnTo>
                  <a:lnTo>
                    <a:pt x="71449" y="723900"/>
                  </a:lnTo>
                  <a:lnTo>
                    <a:pt x="46827" y="761428"/>
                  </a:lnTo>
                  <a:lnTo>
                    <a:pt x="30491" y="797242"/>
                  </a:lnTo>
                  <a:lnTo>
                    <a:pt x="19585" y="834485"/>
                  </a:lnTo>
                  <a:lnTo>
                    <a:pt x="11251" y="876300"/>
                  </a:lnTo>
                  <a:lnTo>
                    <a:pt x="4262" y="925710"/>
                  </a:lnTo>
                  <a:lnTo>
                    <a:pt x="488" y="980122"/>
                  </a:lnTo>
                  <a:lnTo>
                    <a:pt x="0" y="1034248"/>
                  </a:lnTo>
                  <a:lnTo>
                    <a:pt x="2869" y="1082802"/>
                  </a:lnTo>
                  <a:lnTo>
                    <a:pt x="9703" y="1124057"/>
                  </a:lnTo>
                  <a:lnTo>
                    <a:pt x="20395" y="1160811"/>
                  </a:lnTo>
                  <a:lnTo>
                    <a:pt x="33944" y="1194565"/>
                  </a:lnTo>
                  <a:lnTo>
                    <a:pt x="49351" y="1226820"/>
                  </a:lnTo>
                </a:path>
              </a:pathLst>
            </a:custGeom>
            <a:ln w="28575">
              <a:solidFill>
                <a:srgbClr val="000000"/>
              </a:solidFill>
            </a:ln>
          </p:spPr>
          <p:txBody>
            <a:bodyPr wrap="square" lIns="0" tIns="0" rIns="0" bIns="0" rtlCol="0"/>
            <a:lstStyle/>
            <a:p>
              <a:endParaRPr/>
            </a:p>
          </p:txBody>
        </p:sp>
        <p:sp>
          <p:nvSpPr>
            <p:cNvPr id="12" name="object 12"/>
            <p:cNvSpPr/>
            <p:nvPr/>
          </p:nvSpPr>
          <p:spPr>
            <a:xfrm>
              <a:off x="5021632" y="2999993"/>
              <a:ext cx="255270" cy="1228090"/>
            </a:xfrm>
            <a:custGeom>
              <a:avLst/>
              <a:gdLst/>
              <a:ahLst/>
              <a:cxnLst/>
              <a:rect l="l" t="t" r="r" b="b"/>
              <a:pathLst>
                <a:path w="255270" h="1228089">
                  <a:moveTo>
                    <a:pt x="40981" y="0"/>
                  </a:moveTo>
                  <a:lnTo>
                    <a:pt x="70961" y="43538"/>
                  </a:lnTo>
                  <a:lnTo>
                    <a:pt x="100368" y="87143"/>
                  </a:lnTo>
                  <a:lnTo>
                    <a:pt x="128535" y="130601"/>
                  </a:lnTo>
                  <a:lnTo>
                    <a:pt x="154797" y="173700"/>
                  </a:lnTo>
                  <a:lnTo>
                    <a:pt x="178485" y="216225"/>
                  </a:lnTo>
                  <a:lnTo>
                    <a:pt x="198935" y="257964"/>
                  </a:lnTo>
                  <a:lnTo>
                    <a:pt x="215479" y="298704"/>
                  </a:lnTo>
                  <a:lnTo>
                    <a:pt x="233791" y="355555"/>
                  </a:lnTo>
                  <a:lnTo>
                    <a:pt x="247495" y="412443"/>
                  </a:lnTo>
                  <a:lnTo>
                    <a:pt x="255091" y="467575"/>
                  </a:lnTo>
                  <a:lnTo>
                    <a:pt x="255078" y="519159"/>
                  </a:lnTo>
                  <a:lnTo>
                    <a:pt x="245959" y="565404"/>
                  </a:lnTo>
                  <a:lnTo>
                    <a:pt x="222544" y="604345"/>
                  </a:lnTo>
                  <a:lnTo>
                    <a:pt x="185743" y="636995"/>
                  </a:lnTo>
                  <a:lnTo>
                    <a:pt x="143199" y="666024"/>
                  </a:lnTo>
                  <a:lnTo>
                    <a:pt x="102557" y="694102"/>
                  </a:lnTo>
                  <a:lnTo>
                    <a:pt x="71461" y="723900"/>
                  </a:lnTo>
                  <a:lnTo>
                    <a:pt x="46827" y="761428"/>
                  </a:lnTo>
                  <a:lnTo>
                    <a:pt x="30408" y="797242"/>
                  </a:lnTo>
                  <a:lnTo>
                    <a:pt x="19276" y="834485"/>
                  </a:lnTo>
                  <a:lnTo>
                    <a:pt x="10501" y="876300"/>
                  </a:lnTo>
                  <a:lnTo>
                    <a:pt x="3952" y="925710"/>
                  </a:lnTo>
                  <a:lnTo>
                    <a:pt x="404" y="980122"/>
                  </a:lnTo>
                  <a:lnTo>
                    <a:pt x="0" y="1034248"/>
                  </a:lnTo>
                  <a:lnTo>
                    <a:pt x="2881" y="1082802"/>
                  </a:lnTo>
                  <a:lnTo>
                    <a:pt x="9703" y="1124069"/>
                  </a:lnTo>
                  <a:lnTo>
                    <a:pt x="20312" y="1160907"/>
                  </a:lnTo>
                  <a:lnTo>
                    <a:pt x="33635" y="1194887"/>
                  </a:lnTo>
                  <a:lnTo>
                    <a:pt x="48601" y="1227582"/>
                  </a:lnTo>
                </a:path>
              </a:pathLst>
            </a:custGeom>
            <a:ln w="28575">
              <a:solidFill>
                <a:srgbClr val="000000"/>
              </a:solidFill>
            </a:ln>
          </p:spPr>
          <p:txBody>
            <a:bodyPr wrap="square" lIns="0" tIns="0" rIns="0" bIns="0" rtlCol="0"/>
            <a:lstStyle/>
            <a:p>
              <a:endParaRPr/>
            </a:p>
          </p:txBody>
        </p:sp>
        <p:sp>
          <p:nvSpPr>
            <p:cNvPr id="13" name="object 13"/>
            <p:cNvSpPr/>
            <p:nvPr/>
          </p:nvSpPr>
          <p:spPr>
            <a:xfrm>
              <a:off x="6333034" y="2999993"/>
              <a:ext cx="255270" cy="1228090"/>
            </a:xfrm>
            <a:custGeom>
              <a:avLst/>
              <a:gdLst/>
              <a:ahLst/>
              <a:cxnLst/>
              <a:rect l="l" t="t" r="r" b="b"/>
              <a:pathLst>
                <a:path w="255270" h="1228089">
                  <a:moveTo>
                    <a:pt x="40981" y="0"/>
                  </a:moveTo>
                  <a:lnTo>
                    <a:pt x="70961" y="43538"/>
                  </a:lnTo>
                  <a:lnTo>
                    <a:pt x="100368" y="87143"/>
                  </a:lnTo>
                  <a:lnTo>
                    <a:pt x="128535" y="130601"/>
                  </a:lnTo>
                  <a:lnTo>
                    <a:pt x="154797" y="173700"/>
                  </a:lnTo>
                  <a:lnTo>
                    <a:pt x="178485" y="216225"/>
                  </a:lnTo>
                  <a:lnTo>
                    <a:pt x="198935" y="257964"/>
                  </a:lnTo>
                  <a:lnTo>
                    <a:pt x="215479" y="298704"/>
                  </a:lnTo>
                  <a:lnTo>
                    <a:pt x="233791" y="355555"/>
                  </a:lnTo>
                  <a:lnTo>
                    <a:pt x="247495" y="412443"/>
                  </a:lnTo>
                  <a:lnTo>
                    <a:pt x="255091" y="467575"/>
                  </a:lnTo>
                  <a:lnTo>
                    <a:pt x="255078" y="519159"/>
                  </a:lnTo>
                  <a:lnTo>
                    <a:pt x="245959" y="565404"/>
                  </a:lnTo>
                  <a:lnTo>
                    <a:pt x="222245" y="604345"/>
                  </a:lnTo>
                  <a:lnTo>
                    <a:pt x="185365" y="636995"/>
                  </a:lnTo>
                  <a:lnTo>
                    <a:pt x="142814" y="666024"/>
                  </a:lnTo>
                  <a:lnTo>
                    <a:pt x="102093" y="694102"/>
                  </a:lnTo>
                  <a:lnTo>
                    <a:pt x="70699" y="723900"/>
                  </a:lnTo>
                  <a:lnTo>
                    <a:pt x="46184" y="761428"/>
                  </a:lnTo>
                  <a:lnTo>
                    <a:pt x="30027" y="797242"/>
                  </a:lnTo>
                  <a:lnTo>
                    <a:pt x="19157" y="834485"/>
                  </a:lnTo>
                  <a:lnTo>
                    <a:pt x="10501" y="876300"/>
                  </a:lnTo>
                  <a:lnTo>
                    <a:pt x="3952" y="925710"/>
                  </a:lnTo>
                  <a:lnTo>
                    <a:pt x="404" y="980122"/>
                  </a:lnTo>
                  <a:lnTo>
                    <a:pt x="0" y="1034248"/>
                  </a:lnTo>
                  <a:lnTo>
                    <a:pt x="2881" y="1082802"/>
                  </a:lnTo>
                  <a:lnTo>
                    <a:pt x="9703" y="1124069"/>
                  </a:lnTo>
                  <a:lnTo>
                    <a:pt x="20312" y="1160907"/>
                  </a:lnTo>
                  <a:lnTo>
                    <a:pt x="33635" y="1194887"/>
                  </a:lnTo>
                  <a:lnTo>
                    <a:pt x="48601" y="1227582"/>
                  </a:lnTo>
                </a:path>
              </a:pathLst>
            </a:custGeom>
            <a:ln w="28575">
              <a:solidFill>
                <a:srgbClr val="000000"/>
              </a:solidFill>
            </a:ln>
          </p:spPr>
          <p:txBody>
            <a:bodyPr wrap="square" lIns="0" tIns="0" rIns="0" bIns="0" rtlCol="0"/>
            <a:lstStyle/>
            <a:p>
              <a:endParaRPr/>
            </a:p>
          </p:txBody>
        </p:sp>
        <p:sp>
          <p:nvSpPr>
            <p:cNvPr id="14" name="object 14"/>
            <p:cNvSpPr/>
            <p:nvPr/>
          </p:nvSpPr>
          <p:spPr>
            <a:xfrm>
              <a:off x="9053814" y="2998469"/>
              <a:ext cx="255270" cy="1226820"/>
            </a:xfrm>
            <a:custGeom>
              <a:avLst/>
              <a:gdLst/>
              <a:ahLst/>
              <a:cxnLst/>
              <a:rect l="l" t="t" r="r" b="b"/>
              <a:pathLst>
                <a:path w="255270" h="1226820">
                  <a:moveTo>
                    <a:pt x="41302" y="0"/>
                  </a:moveTo>
                  <a:lnTo>
                    <a:pt x="71042" y="43538"/>
                  </a:lnTo>
                  <a:lnTo>
                    <a:pt x="100356" y="87143"/>
                  </a:lnTo>
                  <a:lnTo>
                    <a:pt x="128537" y="130601"/>
                  </a:lnTo>
                  <a:lnTo>
                    <a:pt x="154878" y="173700"/>
                  </a:lnTo>
                  <a:lnTo>
                    <a:pt x="178673" y="216225"/>
                  </a:lnTo>
                  <a:lnTo>
                    <a:pt x="199216" y="257964"/>
                  </a:lnTo>
                  <a:lnTo>
                    <a:pt x="215800" y="298704"/>
                  </a:lnTo>
                  <a:lnTo>
                    <a:pt x="234107" y="355555"/>
                  </a:lnTo>
                  <a:lnTo>
                    <a:pt x="247768" y="412443"/>
                  </a:lnTo>
                  <a:lnTo>
                    <a:pt x="255247" y="467575"/>
                  </a:lnTo>
                  <a:lnTo>
                    <a:pt x="255010" y="519159"/>
                  </a:lnTo>
                  <a:lnTo>
                    <a:pt x="245518" y="565404"/>
                  </a:lnTo>
                  <a:lnTo>
                    <a:pt x="222104" y="604052"/>
                  </a:lnTo>
                  <a:lnTo>
                    <a:pt x="185302" y="636666"/>
                  </a:lnTo>
                  <a:lnTo>
                    <a:pt x="142758" y="665805"/>
                  </a:lnTo>
                  <a:lnTo>
                    <a:pt x="102116" y="694029"/>
                  </a:lnTo>
                  <a:lnTo>
                    <a:pt x="71020" y="723900"/>
                  </a:lnTo>
                  <a:lnTo>
                    <a:pt x="46505" y="761428"/>
                  </a:lnTo>
                  <a:lnTo>
                    <a:pt x="30349" y="797242"/>
                  </a:lnTo>
                  <a:lnTo>
                    <a:pt x="19478" y="834485"/>
                  </a:lnTo>
                  <a:lnTo>
                    <a:pt x="10822" y="876300"/>
                  </a:lnTo>
                  <a:lnTo>
                    <a:pt x="4167" y="925710"/>
                  </a:lnTo>
                  <a:lnTo>
                    <a:pt x="440" y="980122"/>
                  </a:lnTo>
                  <a:lnTo>
                    <a:pt x="0" y="1034248"/>
                  </a:lnTo>
                  <a:lnTo>
                    <a:pt x="3202" y="1082802"/>
                  </a:lnTo>
                  <a:lnTo>
                    <a:pt x="10025" y="1124057"/>
                  </a:lnTo>
                  <a:lnTo>
                    <a:pt x="20633" y="1160811"/>
                  </a:lnTo>
                  <a:lnTo>
                    <a:pt x="33956" y="1194565"/>
                  </a:lnTo>
                  <a:lnTo>
                    <a:pt x="48922" y="1226820"/>
                  </a:lnTo>
                </a:path>
              </a:pathLst>
            </a:custGeom>
            <a:ln w="28574">
              <a:solidFill>
                <a:srgbClr val="000000"/>
              </a:solidFill>
            </a:ln>
          </p:spPr>
          <p:txBody>
            <a:bodyPr wrap="square" lIns="0" tIns="0" rIns="0" bIns="0" rtlCol="0"/>
            <a:lstStyle/>
            <a:p>
              <a:endParaRPr/>
            </a:p>
          </p:txBody>
        </p:sp>
      </p:grpSp>
      <p:sp>
        <p:nvSpPr>
          <p:cNvPr id="15" name="object 15"/>
          <p:cNvSpPr txBox="1"/>
          <p:nvPr/>
        </p:nvSpPr>
        <p:spPr>
          <a:xfrm>
            <a:off x="2598553" y="3447541"/>
            <a:ext cx="823594" cy="299720"/>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Trebuchet MS"/>
                <a:cs typeface="Trebuchet MS"/>
              </a:rPr>
              <a:t>Fichie</a:t>
            </a:r>
            <a:r>
              <a:rPr sz="1800" spc="-85" dirty="0">
                <a:latin typeface="Trebuchet MS"/>
                <a:cs typeface="Trebuchet MS"/>
              </a:rPr>
              <a:t>r</a:t>
            </a:r>
            <a:r>
              <a:rPr sz="1800" spc="-175" dirty="0">
                <a:latin typeface="Trebuchet MS"/>
                <a:cs typeface="Trebuchet MS"/>
              </a:rPr>
              <a:t> </a:t>
            </a:r>
            <a:r>
              <a:rPr sz="1800" dirty="0">
                <a:latin typeface="Trebuchet MS"/>
                <a:cs typeface="Trebuchet MS"/>
              </a:rPr>
              <a:t>A</a:t>
            </a:r>
            <a:endParaRPr sz="1800">
              <a:latin typeface="Trebuchet MS"/>
              <a:cs typeface="Trebuchet MS"/>
            </a:endParaRPr>
          </a:p>
        </p:txBody>
      </p:sp>
      <p:sp>
        <p:nvSpPr>
          <p:cNvPr id="16" name="object 16"/>
          <p:cNvSpPr txBox="1"/>
          <p:nvPr/>
        </p:nvSpPr>
        <p:spPr>
          <a:xfrm>
            <a:off x="4002772" y="3447541"/>
            <a:ext cx="808355" cy="299720"/>
          </a:xfrm>
          <a:prstGeom prst="rect">
            <a:avLst/>
          </a:prstGeom>
        </p:spPr>
        <p:txBody>
          <a:bodyPr vert="horz" wrap="square" lIns="0" tIns="12700" rIns="0" bIns="0" rtlCol="0">
            <a:spAutoFit/>
          </a:bodyPr>
          <a:lstStyle/>
          <a:p>
            <a:pPr marL="12700">
              <a:lnSpc>
                <a:spcPct val="100000"/>
              </a:lnSpc>
              <a:spcBef>
                <a:spcPts val="100"/>
              </a:spcBef>
            </a:pPr>
            <a:r>
              <a:rPr sz="1800" spc="-140" dirty="0">
                <a:latin typeface="Trebuchet MS"/>
                <a:cs typeface="Trebuchet MS"/>
              </a:rPr>
              <a:t>F</a:t>
            </a:r>
            <a:r>
              <a:rPr sz="1800" spc="-100" dirty="0">
                <a:latin typeface="Trebuchet MS"/>
                <a:cs typeface="Trebuchet MS"/>
              </a:rPr>
              <a:t>ichie</a:t>
            </a:r>
            <a:r>
              <a:rPr sz="1800" spc="-85" dirty="0">
                <a:latin typeface="Trebuchet MS"/>
                <a:cs typeface="Trebuchet MS"/>
              </a:rPr>
              <a:t>r</a:t>
            </a:r>
            <a:r>
              <a:rPr sz="1800" spc="-175" dirty="0">
                <a:latin typeface="Trebuchet MS"/>
                <a:cs typeface="Trebuchet MS"/>
              </a:rPr>
              <a:t> </a:t>
            </a:r>
            <a:r>
              <a:rPr sz="1800" spc="-85" dirty="0">
                <a:latin typeface="Trebuchet MS"/>
                <a:cs typeface="Trebuchet MS"/>
              </a:rPr>
              <a:t>B</a:t>
            </a:r>
            <a:endParaRPr sz="1800">
              <a:latin typeface="Trebuchet MS"/>
              <a:cs typeface="Trebuchet MS"/>
            </a:endParaRPr>
          </a:p>
        </p:txBody>
      </p:sp>
      <p:sp>
        <p:nvSpPr>
          <p:cNvPr id="17" name="object 17"/>
          <p:cNvSpPr txBox="1"/>
          <p:nvPr/>
        </p:nvSpPr>
        <p:spPr>
          <a:xfrm>
            <a:off x="7385629" y="3447541"/>
            <a:ext cx="824230" cy="299720"/>
          </a:xfrm>
          <a:prstGeom prst="rect">
            <a:avLst/>
          </a:prstGeom>
        </p:spPr>
        <p:txBody>
          <a:bodyPr vert="horz" wrap="square" lIns="0" tIns="12700" rIns="0" bIns="0" rtlCol="0">
            <a:spAutoFit/>
          </a:bodyPr>
          <a:lstStyle/>
          <a:p>
            <a:pPr marL="12700">
              <a:lnSpc>
                <a:spcPct val="100000"/>
              </a:lnSpc>
              <a:spcBef>
                <a:spcPts val="100"/>
              </a:spcBef>
            </a:pPr>
            <a:r>
              <a:rPr sz="1800" spc="-140" dirty="0">
                <a:latin typeface="Trebuchet MS"/>
                <a:cs typeface="Trebuchet MS"/>
              </a:rPr>
              <a:t>F</a:t>
            </a:r>
            <a:r>
              <a:rPr sz="1800" spc="-100" dirty="0">
                <a:latin typeface="Trebuchet MS"/>
                <a:cs typeface="Trebuchet MS"/>
              </a:rPr>
              <a:t>ichie</a:t>
            </a:r>
            <a:r>
              <a:rPr sz="1800" spc="-85" dirty="0">
                <a:latin typeface="Trebuchet MS"/>
                <a:cs typeface="Trebuchet MS"/>
              </a:rPr>
              <a:t>r</a:t>
            </a:r>
            <a:r>
              <a:rPr sz="1800" spc="-175" dirty="0">
                <a:latin typeface="Trebuchet MS"/>
                <a:cs typeface="Trebuchet MS"/>
              </a:rPr>
              <a:t> </a:t>
            </a:r>
            <a:r>
              <a:rPr sz="1800" spc="-10" dirty="0">
                <a:latin typeface="Trebuchet MS"/>
                <a:cs typeface="Trebuchet MS"/>
              </a:rPr>
              <a:t>C</a:t>
            </a:r>
            <a:endParaRPr sz="1800">
              <a:latin typeface="Trebuchet MS"/>
              <a:cs typeface="Trebuchet MS"/>
            </a:endParaRPr>
          </a:p>
        </p:txBody>
      </p:sp>
      <p:sp>
        <p:nvSpPr>
          <p:cNvPr id="18" name="object 18"/>
          <p:cNvSpPr/>
          <p:nvPr/>
        </p:nvSpPr>
        <p:spPr>
          <a:xfrm>
            <a:off x="1766201" y="2023847"/>
            <a:ext cx="2134870" cy="894080"/>
          </a:xfrm>
          <a:custGeom>
            <a:avLst/>
            <a:gdLst/>
            <a:ahLst/>
            <a:cxnLst/>
            <a:rect l="l" t="t" r="r" b="b"/>
            <a:pathLst>
              <a:path w="2134870" h="894080">
                <a:moveTo>
                  <a:pt x="26881" y="808952"/>
                </a:moveTo>
                <a:lnTo>
                  <a:pt x="0" y="797838"/>
                </a:lnTo>
                <a:lnTo>
                  <a:pt x="6857" y="893850"/>
                </a:lnTo>
                <a:lnTo>
                  <a:pt x="21336" y="881201"/>
                </a:lnTo>
                <a:lnTo>
                  <a:pt x="21336" y="822222"/>
                </a:lnTo>
                <a:lnTo>
                  <a:pt x="26881" y="808952"/>
                </a:lnTo>
                <a:close/>
              </a:path>
              <a:path w="2134870" h="894080">
                <a:moveTo>
                  <a:pt x="53325" y="819886"/>
                </a:moveTo>
                <a:lnTo>
                  <a:pt x="26881" y="808952"/>
                </a:lnTo>
                <a:lnTo>
                  <a:pt x="21336" y="822222"/>
                </a:lnTo>
                <a:lnTo>
                  <a:pt x="48006" y="832890"/>
                </a:lnTo>
                <a:lnTo>
                  <a:pt x="53325" y="819886"/>
                </a:lnTo>
                <a:close/>
              </a:path>
              <a:path w="2134870" h="894080">
                <a:moveTo>
                  <a:pt x="79247" y="830604"/>
                </a:moveTo>
                <a:lnTo>
                  <a:pt x="53325" y="819886"/>
                </a:lnTo>
                <a:lnTo>
                  <a:pt x="48006" y="832890"/>
                </a:lnTo>
                <a:lnTo>
                  <a:pt x="21336" y="822222"/>
                </a:lnTo>
                <a:lnTo>
                  <a:pt x="21336" y="881201"/>
                </a:lnTo>
                <a:lnTo>
                  <a:pt x="79247" y="830604"/>
                </a:lnTo>
                <a:close/>
              </a:path>
              <a:path w="2134870" h="894080">
                <a:moveTo>
                  <a:pt x="2134362" y="85368"/>
                </a:moveTo>
                <a:lnTo>
                  <a:pt x="1960626" y="69366"/>
                </a:lnTo>
                <a:lnTo>
                  <a:pt x="1874520" y="61746"/>
                </a:lnTo>
                <a:lnTo>
                  <a:pt x="1789176" y="54126"/>
                </a:lnTo>
                <a:lnTo>
                  <a:pt x="1738499" y="49982"/>
                </a:lnTo>
                <a:lnTo>
                  <a:pt x="1584342" y="37141"/>
                </a:lnTo>
                <a:lnTo>
                  <a:pt x="1533469" y="32969"/>
                </a:lnTo>
                <a:lnTo>
                  <a:pt x="1482531" y="28896"/>
                </a:lnTo>
                <a:lnTo>
                  <a:pt x="1431541" y="24965"/>
                </a:lnTo>
                <a:lnTo>
                  <a:pt x="1380515" y="21220"/>
                </a:lnTo>
                <a:lnTo>
                  <a:pt x="1329467" y="17704"/>
                </a:lnTo>
                <a:lnTo>
                  <a:pt x="1278411" y="14461"/>
                </a:lnTo>
                <a:lnTo>
                  <a:pt x="1227361" y="11535"/>
                </a:lnTo>
                <a:lnTo>
                  <a:pt x="1176333" y="8969"/>
                </a:lnTo>
                <a:lnTo>
                  <a:pt x="1125318" y="6806"/>
                </a:lnTo>
                <a:lnTo>
                  <a:pt x="1074201" y="5087"/>
                </a:lnTo>
                <a:lnTo>
                  <a:pt x="1023143" y="3862"/>
                </a:lnTo>
                <a:lnTo>
                  <a:pt x="972724" y="3184"/>
                </a:lnTo>
                <a:lnTo>
                  <a:pt x="922019" y="3073"/>
                </a:lnTo>
                <a:lnTo>
                  <a:pt x="840215" y="3017"/>
                </a:lnTo>
                <a:lnTo>
                  <a:pt x="784499" y="1481"/>
                </a:lnTo>
                <a:lnTo>
                  <a:pt x="729764" y="1"/>
                </a:lnTo>
                <a:lnTo>
                  <a:pt x="673275" y="0"/>
                </a:lnTo>
                <a:lnTo>
                  <a:pt x="618744" y="3072"/>
                </a:lnTo>
                <a:lnTo>
                  <a:pt x="578357" y="9168"/>
                </a:lnTo>
                <a:lnTo>
                  <a:pt x="539357" y="21972"/>
                </a:lnTo>
                <a:lnTo>
                  <a:pt x="501764" y="40406"/>
                </a:lnTo>
                <a:lnTo>
                  <a:pt x="465565" y="63952"/>
                </a:lnTo>
                <a:lnTo>
                  <a:pt x="430750" y="92093"/>
                </a:lnTo>
                <a:lnTo>
                  <a:pt x="397306" y="124311"/>
                </a:lnTo>
                <a:lnTo>
                  <a:pt x="365221" y="160086"/>
                </a:lnTo>
                <a:lnTo>
                  <a:pt x="334483" y="198902"/>
                </a:lnTo>
                <a:lnTo>
                  <a:pt x="305080" y="240240"/>
                </a:lnTo>
                <a:lnTo>
                  <a:pt x="276999" y="283582"/>
                </a:lnTo>
                <a:lnTo>
                  <a:pt x="250230" y="328411"/>
                </a:lnTo>
                <a:lnTo>
                  <a:pt x="224759" y="374207"/>
                </a:lnTo>
                <a:lnTo>
                  <a:pt x="200574" y="420453"/>
                </a:lnTo>
                <a:lnTo>
                  <a:pt x="177664" y="466631"/>
                </a:lnTo>
                <a:lnTo>
                  <a:pt x="156017" y="512222"/>
                </a:lnTo>
                <a:lnTo>
                  <a:pt x="135619" y="556710"/>
                </a:lnTo>
                <a:lnTo>
                  <a:pt x="66293" y="713256"/>
                </a:lnTo>
                <a:lnTo>
                  <a:pt x="42671" y="771168"/>
                </a:lnTo>
                <a:lnTo>
                  <a:pt x="26881" y="808952"/>
                </a:lnTo>
                <a:lnTo>
                  <a:pt x="53325" y="819886"/>
                </a:lnTo>
                <a:lnTo>
                  <a:pt x="68580" y="782598"/>
                </a:lnTo>
                <a:lnTo>
                  <a:pt x="92963" y="724686"/>
                </a:lnTo>
                <a:lnTo>
                  <a:pt x="162922" y="565271"/>
                </a:lnTo>
                <a:lnTo>
                  <a:pt x="184087" y="519200"/>
                </a:lnTo>
                <a:lnTo>
                  <a:pt x="206691" y="471899"/>
                </a:lnTo>
                <a:lnTo>
                  <a:pt x="230717" y="423999"/>
                </a:lnTo>
                <a:lnTo>
                  <a:pt x="256152" y="376127"/>
                </a:lnTo>
                <a:lnTo>
                  <a:pt x="282978" y="328913"/>
                </a:lnTo>
                <a:lnTo>
                  <a:pt x="311180" y="282985"/>
                </a:lnTo>
                <a:lnTo>
                  <a:pt x="340742" y="238973"/>
                </a:lnTo>
                <a:lnTo>
                  <a:pt x="371649" y="197506"/>
                </a:lnTo>
                <a:lnTo>
                  <a:pt x="403886" y="159212"/>
                </a:lnTo>
                <a:lnTo>
                  <a:pt x="437435" y="124721"/>
                </a:lnTo>
                <a:lnTo>
                  <a:pt x="472283" y="94662"/>
                </a:lnTo>
                <a:lnTo>
                  <a:pt x="508412" y="69663"/>
                </a:lnTo>
                <a:lnTo>
                  <a:pt x="545807" y="50353"/>
                </a:lnTo>
                <a:lnTo>
                  <a:pt x="584454" y="37362"/>
                </a:lnTo>
                <a:lnTo>
                  <a:pt x="673275" y="28506"/>
                </a:lnTo>
                <a:lnTo>
                  <a:pt x="729764" y="28544"/>
                </a:lnTo>
                <a:lnTo>
                  <a:pt x="785444" y="30150"/>
                </a:lnTo>
                <a:lnTo>
                  <a:pt x="840911" y="31796"/>
                </a:lnTo>
                <a:lnTo>
                  <a:pt x="895350" y="32028"/>
                </a:lnTo>
                <a:lnTo>
                  <a:pt x="972724" y="32071"/>
                </a:lnTo>
                <a:lnTo>
                  <a:pt x="1023522" y="32692"/>
                </a:lnTo>
                <a:lnTo>
                  <a:pt x="1074399" y="33849"/>
                </a:lnTo>
                <a:lnTo>
                  <a:pt x="1125341" y="35501"/>
                </a:lnTo>
                <a:lnTo>
                  <a:pt x="1176481" y="37614"/>
                </a:lnTo>
                <a:lnTo>
                  <a:pt x="1227677" y="40141"/>
                </a:lnTo>
                <a:lnTo>
                  <a:pt x="1278892" y="43041"/>
                </a:lnTo>
                <a:lnTo>
                  <a:pt x="1330113" y="46271"/>
                </a:lnTo>
                <a:lnTo>
                  <a:pt x="1381326" y="49788"/>
                </a:lnTo>
                <a:lnTo>
                  <a:pt x="1432519" y="53552"/>
                </a:lnTo>
                <a:lnTo>
                  <a:pt x="1483679" y="57520"/>
                </a:lnTo>
                <a:lnTo>
                  <a:pt x="1534790" y="61651"/>
                </a:lnTo>
                <a:lnTo>
                  <a:pt x="1584342" y="65774"/>
                </a:lnTo>
                <a:lnTo>
                  <a:pt x="1635135" y="70087"/>
                </a:lnTo>
                <a:lnTo>
                  <a:pt x="1736423" y="78782"/>
                </a:lnTo>
                <a:lnTo>
                  <a:pt x="1786889" y="83082"/>
                </a:lnTo>
                <a:lnTo>
                  <a:pt x="1872233" y="90702"/>
                </a:lnTo>
                <a:lnTo>
                  <a:pt x="1958339" y="98322"/>
                </a:lnTo>
                <a:lnTo>
                  <a:pt x="2131314" y="114324"/>
                </a:lnTo>
                <a:lnTo>
                  <a:pt x="2134362" y="85368"/>
                </a:lnTo>
                <a:close/>
              </a:path>
            </a:pathLst>
          </a:custGeom>
          <a:solidFill>
            <a:srgbClr val="FF0000"/>
          </a:solidFill>
        </p:spPr>
        <p:txBody>
          <a:bodyPr wrap="square" lIns="0" tIns="0" rIns="0" bIns="0" rtlCol="0"/>
          <a:lstStyle/>
          <a:p>
            <a:endParaRPr/>
          </a:p>
        </p:txBody>
      </p:sp>
      <p:sp>
        <p:nvSpPr>
          <p:cNvPr id="19" name="object 19"/>
          <p:cNvSpPr/>
          <p:nvPr/>
        </p:nvSpPr>
        <p:spPr>
          <a:xfrm>
            <a:off x="4713617" y="2072222"/>
            <a:ext cx="1007744" cy="852169"/>
          </a:xfrm>
          <a:custGeom>
            <a:avLst/>
            <a:gdLst/>
            <a:ahLst/>
            <a:cxnLst/>
            <a:rect l="l" t="t" r="r" b="b"/>
            <a:pathLst>
              <a:path w="1007745" h="852169">
                <a:moveTo>
                  <a:pt x="983612" y="576513"/>
                </a:moveTo>
                <a:lnTo>
                  <a:pt x="982837" y="526710"/>
                </a:lnTo>
                <a:lnTo>
                  <a:pt x="980522" y="476816"/>
                </a:lnTo>
                <a:lnTo>
                  <a:pt x="976244" y="427283"/>
                </a:lnTo>
                <a:lnTo>
                  <a:pt x="969583" y="378568"/>
                </a:lnTo>
                <a:lnTo>
                  <a:pt x="960119" y="331125"/>
                </a:lnTo>
                <a:lnTo>
                  <a:pt x="954024" y="305979"/>
                </a:lnTo>
                <a:lnTo>
                  <a:pt x="948690" y="281595"/>
                </a:lnTo>
                <a:lnTo>
                  <a:pt x="938594" y="230353"/>
                </a:lnTo>
                <a:lnTo>
                  <a:pt x="926382" y="180487"/>
                </a:lnTo>
                <a:lnTo>
                  <a:pt x="907988" y="133169"/>
                </a:lnTo>
                <a:lnTo>
                  <a:pt x="879347" y="89571"/>
                </a:lnTo>
                <a:lnTo>
                  <a:pt x="819335" y="44416"/>
                </a:lnTo>
                <a:lnTo>
                  <a:pt x="779278" y="28192"/>
                </a:lnTo>
                <a:lnTo>
                  <a:pt x="734138" y="16079"/>
                </a:lnTo>
                <a:lnTo>
                  <a:pt x="684787" y="7639"/>
                </a:lnTo>
                <a:lnTo>
                  <a:pt x="632093" y="2438"/>
                </a:lnTo>
                <a:lnTo>
                  <a:pt x="576927" y="36"/>
                </a:lnTo>
                <a:lnTo>
                  <a:pt x="520159" y="0"/>
                </a:lnTo>
                <a:lnTo>
                  <a:pt x="462660" y="1890"/>
                </a:lnTo>
                <a:lnTo>
                  <a:pt x="405299" y="5272"/>
                </a:lnTo>
                <a:lnTo>
                  <a:pt x="348948" y="9708"/>
                </a:lnTo>
                <a:lnTo>
                  <a:pt x="294475" y="14761"/>
                </a:lnTo>
                <a:lnTo>
                  <a:pt x="242751" y="19996"/>
                </a:lnTo>
                <a:lnTo>
                  <a:pt x="194646" y="24975"/>
                </a:lnTo>
                <a:lnTo>
                  <a:pt x="151031" y="29262"/>
                </a:lnTo>
                <a:lnTo>
                  <a:pt x="112776" y="32421"/>
                </a:lnTo>
                <a:lnTo>
                  <a:pt x="56388" y="38517"/>
                </a:lnTo>
                <a:lnTo>
                  <a:pt x="0" y="45375"/>
                </a:lnTo>
                <a:lnTo>
                  <a:pt x="3048" y="73569"/>
                </a:lnTo>
                <a:lnTo>
                  <a:pt x="59436" y="67473"/>
                </a:lnTo>
                <a:lnTo>
                  <a:pt x="115823" y="60615"/>
                </a:lnTo>
                <a:lnTo>
                  <a:pt x="151440" y="57720"/>
                </a:lnTo>
                <a:lnTo>
                  <a:pt x="192958" y="53672"/>
                </a:lnTo>
                <a:lnTo>
                  <a:pt x="239425" y="48893"/>
                </a:lnTo>
                <a:lnTo>
                  <a:pt x="289889" y="43809"/>
                </a:lnTo>
                <a:lnTo>
                  <a:pt x="343399" y="38841"/>
                </a:lnTo>
                <a:lnTo>
                  <a:pt x="399003" y="34415"/>
                </a:lnTo>
                <a:lnTo>
                  <a:pt x="455751" y="30953"/>
                </a:lnTo>
                <a:lnTo>
                  <a:pt x="512689" y="28879"/>
                </a:lnTo>
                <a:lnTo>
                  <a:pt x="568867" y="28616"/>
                </a:lnTo>
                <a:lnTo>
                  <a:pt x="623332" y="30589"/>
                </a:lnTo>
                <a:lnTo>
                  <a:pt x="675135" y="35221"/>
                </a:lnTo>
                <a:lnTo>
                  <a:pt x="723322" y="42935"/>
                </a:lnTo>
                <a:lnTo>
                  <a:pt x="766942" y="54156"/>
                </a:lnTo>
                <a:lnTo>
                  <a:pt x="805044" y="69306"/>
                </a:lnTo>
                <a:lnTo>
                  <a:pt x="844296" y="94905"/>
                </a:lnTo>
                <a:lnTo>
                  <a:pt x="883871" y="149020"/>
                </a:lnTo>
                <a:lnTo>
                  <a:pt x="900503" y="194279"/>
                </a:lnTo>
                <a:lnTo>
                  <a:pt x="911700" y="241667"/>
                </a:lnTo>
                <a:lnTo>
                  <a:pt x="921258" y="287691"/>
                </a:lnTo>
                <a:lnTo>
                  <a:pt x="925830" y="312075"/>
                </a:lnTo>
                <a:lnTo>
                  <a:pt x="931926" y="337221"/>
                </a:lnTo>
                <a:lnTo>
                  <a:pt x="941310" y="383119"/>
                </a:lnTo>
                <a:lnTo>
                  <a:pt x="947852" y="430842"/>
                </a:lnTo>
                <a:lnTo>
                  <a:pt x="951990" y="479717"/>
                </a:lnTo>
                <a:lnTo>
                  <a:pt x="954163" y="529069"/>
                </a:lnTo>
                <a:lnTo>
                  <a:pt x="954807" y="578226"/>
                </a:lnTo>
                <a:lnTo>
                  <a:pt x="954807" y="765425"/>
                </a:lnTo>
                <a:lnTo>
                  <a:pt x="978554" y="766476"/>
                </a:lnTo>
                <a:lnTo>
                  <a:pt x="979932" y="744891"/>
                </a:lnTo>
                <a:lnTo>
                  <a:pt x="980694" y="709077"/>
                </a:lnTo>
                <a:lnTo>
                  <a:pt x="982218" y="674025"/>
                </a:lnTo>
                <a:lnTo>
                  <a:pt x="983265" y="625770"/>
                </a:lnTo>
                <a:lnTo>
                  <a:pt x="983612" y="576513"/>
                </a:lnTo>
                <a:close/>
              </a:path>
              <a:path w="1007745" h="852169">
                <a:moveTo>
                  <a:pt x="950065" y="765216"/>
                </a:moveTo>
                <a:lnTo>
                  <a:pt x="921258" y="763941"/>
                </a:lnTo>
                <a:lnTo>
                  <a:pt x="949452" y="827516"/>
                </a:lnTo>
                <a:lnTo>
                  <a:pt x="949452" y="779943"/>
                </a:lnTo>
                <a:lnTo>
                  <a:pt x="950065" y="765216"/>
                </a:lnTo>
                <a:close/>
              </a:path>
              <a:path w="1007745" h="852169">
                <a:moveTo>
                  <a:pt x="978554" y="766476"/>
                </a:moveTo>
                <a:lnTo>
                  <a:pt x="950065" y="765216"/>
                </a:lnTo>
                <a:lnTo>
                  <a:pt x="949452" y="779943"/>
                </a:lnTo>
                <a:lnTo>
                  <a:pt x="977646" y="780705"/>
                </a:lnTo>
                <a:lnTo>
                  <a:pt x="978554" y="766476"/>
                </a:lnTo>
                <a:close/>
              </a:path>
              <a:path w="1007745" h="852169">
                <a:moveTo>
                  <a:pt x="1007363" y="767751"/>
                </a:moveTo>
                <a:lnTo>
                  <a:pt x="978554" y="766476"/>
                </a:lnTo>
                <a:lnTo>
                  <a:pt x="977646" y="780705"/>
                </a:lnTo>
                <a:lnTo>
                  <a:pt x="949452" y="779943"/>
                </a:lnTo>
                <a:lnTo>
                  <a:pt x="949452" y="827516"/>
                </a:lnTo>
                <a:lnTo>
                  <a:pt x="960119" y="851571"/>
                </a:lnTo>
                <a:lnTo>
                  <a:pt x="1007363" y="767751"/>
                </a:lnTo>
                <a:close/>
              </a:path>
              <a:path w="1007745" h="852169">
                <a:moveTo>
                  <a:pt x="954807" y="765425"/>
                </a:moveTo>
                <a:lnTo>
                  <a:pt x="954807" y="578226"/>
                </a:lnTo>
                <a:lnTo>
                  <a:pt x="954360" y="626515"/>
                </a:lnTo>
                <a:lnTo>
                  <a:pt x="952500" y="708315"/>
                </a:lnTo>
                <a:lnTo>
                  <a:pt x="950065" y="765216"/>
                </a:lnTo>
                <a:lnTo>
                  <a:pt x="954807" y="765425"/>
                </a:lnTo>
                <a:close/>
              </a:path>
            </a:pathLst>
          </a:custGeom>
          <a:solidFill>
            <a:srgbClr val="FF0000"/>
          </a:solidFill>
        </p:spPr>
        <p:txBody>
          <a:bodyPr wrap="square" lIns="0" tIns="0" rIns="0" bIns="0" rtlCol="0"/>
          <a:lstStyle/>
          <a:p>
            <a:endParaRPr/>
          </a:p>
        </p:txBody>
      </p:sp>
      <p:sp>
        <p:nvSpPr>
          <p:cNvPr id="20" name="object 20"/>
          <p:cNvSpPr txBox="1">
            <a:spLocks noGrp="1"/>
          </p:cNvSpPr>
          <p:nvPr>
            <p:ph type="title"/>
          </p:nvPr>
        </p:nvSpPr>
        <p:spPr>
          <a:xfrm>
            <a:off x="1332178" y="516008"/>
            <a:ext cx="3862122" cy="635635"/>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000000"/>
                </a:solidFill>
              </a:rPr>
              <a:t>Mise</a:t>
            </a:r>
            <a:r>
              <a:rPr sz="4000" spc="-380" dirty="0">
                <a:solidFill>
                  <a:srgbClr val="000000"/>
                </a:solidFill>
              </a:rPr>
              <a:t> </a:t>
            </a:r>
            <a:r>
              <a:rPr sz="4000" spc="-200" dirty="0">
                <a:solidFill>
                  <a:srgbClr val="000000"/>
                </a:solidFill>
              </a:rPr>
              <a:t>e</a:t>
            </a:r>
            <a:r>
              <a:rPr sz="4000" spc="-195" dirty="0">
                <a:solidFill>
                  <a:srgbClr val="000000"/>
                </a:solidFill>
              </a:rPr>
              <a:t>n</a:t>
            </a:r>
            <a:r>
              <a:rPr sz="4000" spc="-380" dirty="0">
                <a:solidFill>
                  <a:srgbClr val="000000"/>
                </a:solidFill>
              </a:rPr>
              <a:t> </a:t>
            </a:r>
            <a:r>
              <a:rPr sz="4000" spc="-295" dirty="0">
                <a:solidFill>
                  <a:srgbClr val="000000"/>
                </a:solidFill>
              </a:rPr>
              <a:t>œuvre</a:t>
            </a:r>
            <a:endParaRPr sz="4000" dirty="0"/>
          </a:p>
        </p:txBody>
      </p:sp>
      <p:sp>
        <p:nvSpPr>
          <p:cNvPr id="21" name="object 21"/>
          <p:cNvSpPr txBox="1">
            <a:spLocks noGrp="1"/>
          </p:cNvSpPr>
          <p:nvPr>
            <p:ph type="sldNum" sz="quarter" idx="12"/>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24231" y="1976811"/>
            <a:ext cx="8009890" cy="756285"/>
          </a:xfrm>
          <a:prstGeom prst="rect">
            <a:avLst/>
          </a:prstGeom>
        </p:spPr>
        <p:txBody>
          <a:bodyPr vert="horz" wrap="square" lIns="0" tIns="12700" rIns="0" bIns="0" rtlCol="0">
            <a:spAutoFit/>
          </a:bodyPr>
          <a:lstStyle/>
          <a:p>
            <a:pPr marL="12700">
              <a:lnSpc>
                <a:spcPts val="2875"/>
              </a:lnSpc>
              <a:spcBef>
                <a:spcPts val="100"/>
              </a:spcBef>
            </a:pPr>
            <a:r>
              <a:rPr sz="2400" spc="-100" dirty="0">
                <a:latin typeface="Trebuchet MS"/>
                <a:cs typeface="Trebuchet MS"/>
              </a:rPr>
              <a:t>Allocation</a:t>
            </a:r>
            <a:r>
              <a:rPr sz="2400" spc="-225"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05" dirty="0">
                <a:latin typeface="Trebuchet MS"/>
                <a:cs typeface="Trebuchet MS"/>
              </a:rPr>
              <a:t>blocs</a:t>
            </a:r>
            <a:r>
              <a:rPr sz="2400" spc="-225" dirty="0">
                <a:latin typeface="Trebuchet MS"/>
                <a:cs typeface="Trebuchet MS"/>
              </a:rPr>
              <a:t> </a:t>
            </a:r>
            <a:r>
              <a:rPr sz="2400" spc="-105" dirty="0">
                <a:latin typeface="Trebuchet MS"/>
                <a:cs typeface="Trebuchet MS"/>
              </a:rPr>
              <a:t>sous</a:t>
            </a:r>
            <a:r>
              <a:rPr sz="2400" spc="-225" dirty="0">
                <a:latin typeface="Trebuchet MS"/>
                <a:cs typeface="Trebuchet MS"/>
              </a:rPr>
              <a:t> </a:t>
            </a:r>
            <a:r>
              <a:rPr sz="2400" spc="-130" dirty="0">
                <a:latin typeface="Trebuchet MS"/>
                <a:cs typeface="Trebuchet MS"/>
              </a:rPr>
              <a:t>forme</a:t>
            </a:r>
            <a:r>
              <a:rPr sz="2400" spc="-225"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35" dirty="0">
                <a:latin typeface="Trebuchet MS"/>
                <a:cs typeface="Trebuchet MS"/>
              </a:rPr>
              <a:t>liste</a:t>
            </a:r>
            <a:r>
              <a:rPr sz="2400" spc="-225" dirty="0">
                <a:latin typeface="Trebuchet MS"/>
                <a:cs typeface="Trebuchet MS"/>
              </a:rPr>
              <a:t> </a:t>
            </a:r>
            <a:r>
              <a:rPr sz="2400" spc="-120" dirty="0">
                <a:latin typeface="Trebuchet MS"/>
                <a:cs typeface="Trebuchet MS"/>
              </a:rPr>
              <a:t>chaînée</a:t>
            </a:r>
            <a:r>
              <a:rPr sz="2400" spc="-225" dirty="0">
                <a:latin typeface="Trebuchet MS"/>
                <a:cs typeface="Trebuchet MS"/>
              </a:rPr>
              <a:t> </a:t>
            </a:r>
            <a:r>
              <a:rPr sz="2400" spc="-355" dirty="0">
                <a:latin typeface="Trebuchet MS"/>
                <a:cs typeface="Trebuchet MS"/>
              </a:rPr>
              <a:t>:</a:t>
            </a:r>
            <a:endParaRPr sz="2400" dirty="0">
              <a:latin typeface="Trebuchet MS"/>
              <a:cs typeface="Trebuchet MS"/>
            </a:endParaRPr>
          </a:p>
          <a:p>
            <a:pPr marL="12700">
              <a:lnSpc>
                <a:spcPts val="2875"/>
              </a:lnSpc>
            </a:pPr>
            <a:r>
              <a:rPr sz="2400" spc="-165" dirty="0">
                <a:latin typeface="Trebuchet MS"/>
                <a:cs typeface="Trebuchet MS"/>
              </a:rPr>
              <a:t>Le</a:t>
            </a:r>
            <a:r>
              <a:rPr sz="2400" spc="-225" dirty="0">
                <a:latin typeface="Trebuchet MS"/>
                <a:cs typeface="Trebuchet MS"/>
              </a:rPr>
              <a:t> </a:t>
            </a:r>
            <a:r>
              <a:rPr sz="2400" spc="-130" dirty="0">
                <a:latin typeface="Trebuchet MS"/>
                <a:cs typeface="Trebuchet MS"/>
              </a:rPr>
              <a:t>premier</a:t>
            </a:r>
            <a:r>
              <a:rPr sz="2400" spc="-225" dirty="0">
                <a:latin typeface="Trebuchet MS"/>
                <a:cs typeface="Trebuchet MS"/>
              </a:rPr>
              <a:t> </a:t>
            </a:r>
            <a:r>
              <a:rPr sz="2400" spc="-130" dirty="0">
                <a:latin typeface="Trebuchet MS"/>
                <a:cs typeface="Trebuchet MS"/>
              </a:rPr>
              <a:t>mot</a:t>
            </a:r>
            <a:r>
              <a:rPr sz="2400" spc="-220"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20" dirty="0">
                <a:latin typeface="Trebuchet MS"/>
                <a:cs typeface="Trebuchet MS"/>
              </a:rPr>
              <a:t>chaque</a:t>
            </a:r>
            <a:r>
              <a:rPr sz="2400" spc="-225" dirty="0">
                <a:latin typeface="Trebuchet MS"/>
                <a:cs typeface="Trebuchet MS"/>
              </a:rPr>
              <a:t> </a:t>
            </a:r>
            <a:r>
              <a:rPr sz="2400" spc="-100" dirty="0">
                <a:latin typeface="Trebuchet MS"/>
                <a:cs typeface="Trebuchet MS"/>
              </a:rPr>
              <a:t>bloc</a:t>
            </a:r>
            <a:r>
              <a:rPr sz="2400" spc="-220" dirty="0">
                <a:latin typeface="Trebuchet MS"/>
                <a:cs typeface="Trebuchet MS"/>
              </a:rPr>
              <a:t> </a:t>
            </a:r>
            <a:r>
              <a:rPr sz="2400" spc="-145" dirty="0">
                <a:latin typeface="Trebuchet MS"/>
                <a:cs typeface="Trebuchet MS"/>
              </a:rPr>
              <a:t>est</a:t>
            </a:r>
            <a:r>
              <a:rPr sz="2400" spc="-225" dirty="0">
                <a:latin typeface="Trebuchet MS"/>
                <a:cs typeface="Trebuchet MS"/>
              </a:rPr>
              <a:t> </a:t>
            </a:r>
            <a:r>
              <a:rPr sz="2400" spc="-105" dirty="0">
                <a:latin typeface="Trebuchet MS"/>
                <a:cs typeface="Trebuchet MS"/>
              </a:rPr>
              <a:t>un</a:t>
            </a:r>
            <a:r>
              <a:rPr sz="2400" spc="-225" dirty="0">
                <a:latin typeface="Trebuchet MS"/>
                <a:cs typeface="Trebuchet MS"/>
              </a:rPr>
              <a:t> </a:t>
            </a:r>
            <a:r>
              <a:rPr sz="2400" spc="-110" dirty="0">
                <a:latin typeface="Trebuchet MS"/>
                <a:cs typeface="Trebuchet MS"/>
              </a:rPr>
              <a:t>pointeur</a:t>
            </a:r>
            <a:r>
              <a:rPr sz="2400" spc="-220" dirty="0">
                <a:latin typeface="Trebuchet MS"/>
                <a:cs typeface="Trebuchet MS"/>
              </a:rPr>
              <a:t> </a:t>
            </a:r>
            <a:r>
              <a:rPr sz="2400" spc="-130" dirty="0">
                <a:latin typeface="Trebuchet MS"/>
                <a:cs typeface="Trebuchet MS"/>
              </a:rPr>
              <a:t>sur</a:t>
            </a:r>
            <a:r>
              <a:rPr sz="2400" spc="-225" dirty="0">
                <a:latin typeface="Trebuchet MS"/>
                <a:cs typeface="Trebuchet MS"/>
              </a:rPr>
              <a:t> </a:t>
            </a:r>
            <a:r>
              <a:rPr sz="2400" spc="-125" dirty="0">
                <a:latin typeface="Trebuchet MS"/>
                <a:cs typeface="Trebuchet MS"/>
              </a:rPr>
              <a:t>le</a:t>
            </a:r>
            <a:r>
              <a:rPr sz="2400" spc="-225" dirty="0">
                <a:latin typeface="Trebuchet MS"/>
                <a:cs typeface="Trebuchet MS"/>
              </a:rPr>
              <a:t> </a:t>
            </a:r>
            <a:r>
              <a:rPr sz="2400" spc="-100" dirty="0">
                <a:latin typeface="Trebuchet MS"/>
                <a:cs typeface="Trebuchet MS"/>
              </a:rPr>
              <a:t>bloc</a:t>
            </a:r>
            <a:r>
              <a:rPr sz="2400" spc="-220" dirty="0">
                <a:latin typeface="Trebuchet MS"/>
                <a:cs typeface="Trebuchet MS"/>
              </a:rPr>
              <a:t> </a:t>
            </a:r>
            <a:r>
              <a:rPr sz="2400" spc="-160" dirty="0">
                <a:latin typeface="Trebuchet MS"/>
                <a:cs typeface="Trebuchet MS"/>
              </a:rPr>
              <a:t>suivant.</a:t>
            </a:r>
            <a:endParaRPr sz="2400" dirty="0">
              <a:latin typeface="Trebuchet MS"/>
              <a:cs typeface="Trebuchet MS"/>
            </a:endParaRPr>
          </a:p>
        </p:txBody>
      </p:sp>
      <p:sp>
        <p:nvSpPr>
          <p:cNvPr id="5" name="object 5"/>
          <p:cNvSpPr txBox="1"/>
          <p:nvPr/>
        </p:nvSpPr>
        <p:spPr>
          <a:xfrm>
            <a:off x="1679581" y="4860290"/>
            <a:ext cx="140970"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Trebuchet MS"/>
                <a:cs typeface="Trebuchet MS"/>
              </a:rPr>
              <a:t>7</a:t>
            </a:r>
            <a:endParaRPr sz="1800">
              <a:latin typeface="Trebuchet MS"/>
              <a:cs typeface="Trebuchet MS"/>
            </a:endParaRPr>
          </a:p>
        </p:txBody>
      </p:sp>
      <p:sp>
        <p:nvSpPr>
          <p:cNvPr id="6" name="object 6"/>
          <p:cNvSpPr txBox="1"/>
          <p:nvPr/>
        </p:nvSpPr>
        <p:spPr>
          <a:xfrm>
            <a:off x="2718949" y="4860290"/>
            <a:ext cx="140970"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Trebuchet MS"/>
                <a:cs typeface="Trebuchet MS"/>
              </a:rPr>
              <a:t>2</a:t>
            </a:r>
            <a:endParaRPr sz="1800">
              <a:latin typeface="Trebuchet MS"/>
              <a:cs typeface="Trebuchet MS"/>
            </a:endParaRPr>
          </a:p>
        </p:txBody>
      </p:sp>
      <p:sp>
        <p:nvSpPr>
          <p:cNvPr id="7" name="object 7"/>
          <p:cNvSpPr txBox="1"/>
          <p:nvPr/>
        </p:nvSpPr>
        <p:spPr>
          <a:xfrm>
            <a:off x="3695071" y="4860290"/>
            <a:ext cx="25717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Trebuchet MS"/>
                <a:cs typeface="Trebuchet MS"/>
              </a:rPr>
              <a:t>10</a:t>
            </a:r>
            <a:endParaRPr sz="1800">
              <a:latin typeface="Trebuchet MS"/>
              <a:cs typeface="Trebuchet MS"/>
            </a:endParaRPr>
          </a:p>
        </p:txBody>
      </p:sp>
      <p:sp>
        <p:nvSpPr>
          <p:cNvPr id="8" name="object 8"/>
          <p:cNvSpPr txBox="1"/>
          <p:nvPr/>
        </p:nvSpPr>
        <p:spPr>
          <a:xfrm>
            <a:off x="4732153" y="4860290"/>
            <a:ext cx="25717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Trebuchet MS"/>
                <a:cs typeface="Trebuchet MS"/>
              </a:rPr>
              <a:t>12</a:t>
            </a:r>
            <a:endParaRPr sz="1800">
              <a:latin typeface="Trebuchet MS"/>
              <a:cs typeface="Trebuchet MS"/>
            </a:endParaRPr>
          </a:p>
        </p:txBody>
      </p:sp>
      <p:sp>
        <p:nvSpPr>
          <p:cNvPr id="9" name="object 9"/>
          <p:cNvSpPr txBox="1"/>
          <p:nvPr/>
        </p:nvSpPr>
        <p:spPr>
          <a:xfrm>
            <a:off x="5878201" y="4860290"/>
            <a:ext cx="114935" cy="299720"/>
          </a:xfrm>
          <a:prstGeom prst="rect">
            <a:avLst/>
          </a:prstGeom>
        </p:spPr>
        <p:txBody>
          <a:bodyPr vert="horz" wrap="square" lIns="0" tIns="12700" rIns="0" bIns="0" rtlCol="0">
            <a:spAutoFit/>
          </a:bodyPr>
          <a:lstStyle/>
          <a:p>
            <a:pPr marL="12700">
              <a:lnSpc>
                <a:spcPct val="100000"/>
              </a:lnSpc>
              <a:spcBef>
                <a:spcPts val="100"/>
              </a:spcBef>
            </a:pPr>
            <a:r>
              <a:rPr sz="1800" spc="-245" dirty="0">
                <a:latin typeface="Trebuchet MS"/>
                <a:cs typeface="Trebuchet MS"/>
              </a:rPr>
              <a:t>/</a:t>
            </a:r>
            <a:endParaRPr sz="1800">
              <a:latin typeface="Trebuchet MS"/>
              <a:cs typeface="Trebuchet MS"/>
            </a:endParaRPr>
          </a:p>
        </p:txBody>
      </p:sp>
      <p:sp>
        <p:nvSpPr>
          <p:cNvPr id="10" name="object 10"/>
          <p:cNvSpPr txBox="1"/>
          <p:nvPr/>
        </p:nvSpPr>
        <p:spPr>
          <a:xfrm>
            <a:off x="7044823" y="4860290"/>
            <a:ext cx="140970"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Trebuchet MS"/>
                <a:cs typeface="Trebuchet MS"/>
              </a:rPr>
              <a:t>3</a:t>
            </a:r>
            <a:endParaRPr sz="1800">
              <a:latin typeface="Trebuchet MS"/>
              <a:cs typeface="Trebuchet MS"/>
            </a:endParaRPr>
          </a:p>
        </p:txBody>
      </p:sp>
      <p:sp>
        <p:nvSpPr>
          <p:cNvPr id="11" name="object 11"/>
          <p:cNvSpPr txBox="1"/>
          <p:nvPr/>
        </p:nvSpPr>
        <p:spPr>
          <a:xfrm>
            <a:off x="8038471" y="4860290"/>
            <a:ext cx="257175"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Trebuchet MS"/>
                <a:cs typeface="Trebuchet MS"/>
              </a:rPr>
              <a:t>14</a:t>
            </a:r>
            <a:endParaRPr sz="1800">
              <a:latin typeface="Trebuchet MS"/>
              <a:cs typeface="Trebuchet MS"/>
            </a:endParaRPr>
          </a:p>
        </p:txBody>
      </p:sp>
      <p:sp>
        <p:nvSpPr>
          <p:cNvPr id="12" name="object 12"/>
          <p:cNvSpPr txBox="1"/>
          <p:nvPr/>
        </p:nvSpPr>
        <p:spPr>
          <a:xfrm>
            <a:off x="9157849" y="4860290"/>
            <a:ext cx="114935" cy="299720"/>
          </a:xfrm>
          <a:prstGeom prst="rect">
            <a:avLst/>
          </a:prstGeom>
        </p:spPr>
        <p:txBody>
          <a:bodyPr vert="horz" wrap="square" lIns="0" tIns="12700" rIns="0" bIns="0" rtlCol="0">
            <a:spAutoFit/>
          </a:bodyPr>
          <a:lstStyle/>
          <a:p>
            <a:pPr marL="12700">
              <a:lnSpc>
                <a:spcPct val="100000"/>
              </a:lnSpc>
              <a:spcBef>
                <a:spcPts val="100"/>
              </a:spcBef>
            </a:pPr>
            <a:r>
              <a:rPr sz="1800" spc="-245" dirty="0">
                <a:latin typeface="Trebuchet MS"/>
                <a:cs typeface="Trebuchet MS"/>
              </a:rPr>
              <a:t>/</a:t>
            </a:r>
            <a:endParaRPr sz="1800">
              <a:latin typeface="Trebuchet MS"/>
              <a:cs typeface="Trebuchet MS"/>
            </a:endParaRPr>
          </a:p>
        </p:txBody>
      </p:sp>
      <p:sp>
        <p:nvSpPr>
          <p:cNvPr id="13" name="object 13"/>
          <p:cNvSpPr/>
          <p:nvPr/>
        </p:nvSpPr>
        <p:spPr>
          <a:xfrm>
            <a:off x="957719" y="6225540"/>
            <a:ext cx="8589645" cy="527685"/>
          </a:xfrm>
          <a:custGeom>
            <a:avLst/>
            <a:gdLst/>
            <a:ahLst/>
            <a:cxnLst/>
            <a:rect l="l" t="t" r="r" b="b"/>
            <a:pathLst>
              <a:path w="8589645" h="527685">
                <a:moveTo>
                  <a:pt x="0" y="0"/>
                </a:moveTo>
                <a:lnTo>
                  <a:pt x="0" y="527304"/>
                </a:lnTo>
                <a:lnTo>
                  <a:pt x="8589264" y="527303"/>
                </a:lnTo>
                <a:lnTo>
                  <a:pt x="8589264" y="0"/>
                </a:lnTo>
                <a:lnTo>
                  <a:pt x="0" y="0"/>
                </a:lnTo>
                <a:close/>
              </a:path>
            </a:pathLst>
          </a:custGeom>
          <a:ln w="9525">
            <a:solidFill>
              <a:srgbClr val="000000"/>
            </a:solidFill>
          </a:ln>
        </p:spPr>
        <p:txBody>
          <a:bodyPr wrap="square" lIns="0" tIns="0" rIns="0" bIns="0" rtlCol="0"/>
          <a:lstStyle/>
          <a:p>
            <a:endParaRPr/>
          </a:p>
        </p:txBody>
      </p:sp>
      <p:graphicFrame>
        <p:nvGraphicFramePr>
          <p:cNvPr id="14" name="object 14"/>
          <p:cNvGraphicFramePr>
            <a:graphicFrameLocks noGrp="1"/>
          </p:cNvGraphicFramePr>
          <p:nvPr>
            <p:extLst>
              <p:ext uri="{D42A27DB-BD31-4B8C-83A1-F6EECF244321}">
                <p14:modId xmlns:p14="http://schemas.microsoft.com/office/powerpoint/2010/main" val="1977414653"/>
              </p:ext>
            </p:extLst>
          </p:nvPr>
        </p:nvGraphicFramePr>
        <p:xfrm>
          <a:off x="957719" y="5173363"/>
          <a:ext cx="8752835" cy="1579479"/>
        </p:xfrm>
        <a:graphic>
          <a:graphicData uri="http://schemas.openxmlformats.org/drawingml/2006/table">
            <a:tbl>
              <a:tblPr firstRow="1" bandRow="1">
                <a:tableStyleId>{2D5ABB26-0587-4C30-8999-92F81FD0307C}</a:tableStyleId>
              </a:tblPr>
              <a:tblGrid>
                <a:gridCol w="300990">
                  <a:extLst>
                    <a:ext uri="{9D8B030D-6E8A-4147-A177-3AD203B41FA5}">
                      <a16:colId xmlns:a16="http://schemas.microsoft.com/office/drawing/2014/main" val="20000"/>
                    </a:ext>
                  </a:extLst>
                </a:gridCol>
                <a:gridCol w="981710">
                  <a:extLst>
                    <a:ext uri="{9D8B030D-6E8A-4147-A177-3AD203B41FA5}">
                      <a16:colId xmlns:a16="http://schemas.microsoft.com/office/drawing/2014/main" val="20001"/>
                    </a:ext>
                  </a:extLst>
                </a:gridCol>
                <a:gridCol w="59055">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gridCol w="54610">
                  <a:extLst>
                    <a:ext uri="{9D8B030D-6E8A-4147-A177-3AD203B41FA5}">
                      <a16:colId xmlns:a16="http://schemas.microsoft.com/office/drawing/2014/main" val="20004"/>
                    </a:ext>
                  </a:extLst>
                </a:gridCol>
                <a:gridCol w="981709">
                  <a:extLst>
                    <a:ext uri="{9D8B030D-6E8A-4147-A177-3AD203B41FA5}">
                      <a16:colId xmlns:a16="http://schemas.microsoft.com/office/drawing/2014/main" val="20005"/>
                    </a:ext>
                  </a:extLst>
                </a:gridCol>
                <a:gridCol w="55879">
                  <a:extLst>
                    <a:ext uri="{9D8B030D-6E8A-4147-A177-3AD203B41FA5}">
                      <a16:colId xmlns:a16="http://schemas.microsoft.com/office/drawing/2014/main" val="20006"/>
                    </a:ext>
                  </a:extLst>
                </a:gridCol>
                <a:gridCol w="981075">
                  <a:extLst>
                    <a:ext uri="{9D8B030D-6E8A-4147-A177-3AD203B41FA5}">
                      <a16:colId xmlns:a16="http://schemas.microsoft.com/office/drawing/2014/main" val="20007"/>
                    </a:ext>
                  </a:extLst>
                </a:gridCol>
                <a:gridCol w="93979">
                  <a:extLst>
                    <a:ext uri="{9D8B030D-6E8A-4147-A177-3AD203B41FA5}">
                      <a16:colId xmlns:a16="http://schemas.microsoft.com/office/drawing/2014/main" val="20008"/>
                    </a:ext>
                  </a:extLst>
                </a:gridCol>
                <a:gridCol w="981710">
                  <a:extLst>
                    <a:ext uri="{9D8B030D-6E8A-4147-A177-3AD203B41FA5}">
                      <a16:colId xmlns:a16="http://schemas.microsoft.com/office/drawing/2014/main" val="20009"/>
                    </a:ext>
                  </a:extLst>
                </a:gridCol>
                <a:gridCol w="198120">
                  <a:extLst>
                    <a:ext uri="{9D8B030D-6E8A-4147-A177-3AD203B41FA5}">
                      <a16:colId xmlns:a16="http://schemas.microsoft.com/office/drawing/2014/main" val="20010"/>
                    </a:ext>
                  </a:extLst>
                </a:gridCol>
                <a:gridCol w="981710">
                  <a:extLst>
                    <a:ext uri="{9D8B030D-6E8A-4147-A177-3AD203B41FA5}">
                      <a16:colId xmlns:a16="http://schemas.microsoft.com/office/drawing/2014/main" val="20011"/>
                    </a:ext>
                  </a:extLst>
                </a:gridCol>
                <a:gridCol w="71120">
                  <a:extLst>
                    <a:ext uri="{9D8B030D-6E8A-4147-A177-3AD203B41FA5}">
                      <a16:colId xmlns:a16="http://schemas.microsoft.com/office/drawing/2014/main" val="20012"/>
                    </a:ext>
                  </a:extLst>
                </a:gridCol>
                <a:gridCol w="981709">
                  <a:extLst>
                    <a:ext uri="{9D8B030D-6E8A-4147-A177-3AD203B41FA5}">
                      <a16:colId xmlns:a16="http://schemas.microsoft.com/office/drawing/2014/main" val="20013"/>
                    </a:ext>
                  </a:extLst>
                </a:gridCol>
                <a:gridCol w="66675">
                  <a:extLst>
                    <a:ext uri="{9D8B030D-6E8A-4147-A177-3AD203B41FA5}">
                      <a16:colId xmlns:a16="http://schemas.microsoft.com/office/drawing/2014/main" val="20014"/>
                    </a:ext>
                  </a:extLst>
                </a:gridCol>
                <a:gridCol w="981709">
                  <a:extLst>
                    <a:ext uri="{9D8B030D-6E8A-4147-A177-3AD203B41FA5}">
                      <a16:colId xmlns:a16="http://schemas.microsoft.com/office/drawing/2014/main" val="20015"/>
                    </a:ext>
                  </a:extLst>
                </a:gridCol>
              </a:tblGrid>
              <a:tr h="284428">
                <a:tc rowSpan="3">
                  <a:txBody>
                    <a:bodyPr/>
                    <a:lstStyle/>
                    <a:p>
                      <a:pPr>
                        <a:lnSpc>
                          <a:spcPct val="100000"/>
                        </a:lnSpc>
                      </a:pPr>
                      <a:endParaRPr sz="1900">
                        <a:latin typeface="Times New Roman"/>
                        <a:cs typeface="Times New Roman"/>
                      </a:endParaRPr>
                    </a:p>
                  </a:txBody>
                  <a:tcPr marL="0" marR="0" marT="0" marB="0">
                    <a:lnR w="9525">
                      <a:solidFill>
                        <a:srgbClr val="000000"/>
                      </a:solidFill>
                      <a:prstDash val="solid"/>
                    </a:lnR>
                  </a:tcPr>
                </a:tc>
                <a:tc>
                  <a:txBody>
                    <a:bodyPr/>
                    <a:lstStyle/>
                    <a:p>
                      <a:pPr marL="635" algn="ctr">
                        <a:lnSpc>
                          <a:spcPts val="2020"/>
                        </a:lnSpc>
                      </a:pPr>
                      <a:r>
                        <a:rPr sz="1800" spc="-80" dirty="0">
                          <a:latin typeface="Trebuchet MS"/>
                          <a:cs typeface="Trebuchet MS"/>
                        </a:rPr>
                        <a:t>Bloc</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marL="292735">
                        <a:lnSpc>
                          <a:spcPts val="2020"/>
                        </a:lnSpc>
                      </a:pPr>
                      <a:r>
                        <a:rPr sz="1800" spc="-80" dirty="0">
                          <a:latin typeface="Trebuchet MS"/>
                          <a:cs typeface="Trebuchet MS"/>
                        </a:rPr>
                        <a:t>Bloc</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2020"/>
                        </a:lnSpc>
                      </a:pPr>
                      <a:r>
                        <a:rPr sz="1800" spc="-80" dirty="0">
                          <a:latin typeface="Trebuchet MS"/>
                          <a:cs typeface="Trebuchet MS"/>
                        </a:rPr>
                        <a:t>Bloc</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2020"/>
                        </a:lnSpc>
                      </a:pPr>
                      <a:r>
                        <a:rPr sz="1800" spc="-80" dirty="0">
                          <a:latin typeface="Trebuchet MS"/>
                          <a:cs typeface="Trebuchet MS"/>
                        </a:rPr>
                        <a:t>Bloc</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2020"/>
                        </a:lnSpc>
                      </a:pPr>
                      <a:r>
                        <a:rPr sz="1800" spc="-80" dirty="0">
                          <a:latin typeface="Trebuchet MS"/>
                          <a:cs typeface="Trebuchet MS"/>
                        </a:rPr>
                        <a:t>Bloc</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2020"/>
                        </a:lnSpc>
                      </a:pPr>
                      <a:r>
                        <a:rPr sz="1800" spc="-80" dirty="0">
                          <a:latin typeface="Trebuchet MS"/>
                          <a:cs typeface="Trebuchet MS"/>
                        </a:rPr>
                        <a:t>Bloc</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marL="293370">
                        <a:lnSpc>
                          <a:spcPts val="2020"/>
                        </a:lnSpc>
                      </a:pPr>
                      <a:r>
                        <a:rPr sz="1800" spc="-80" dirty="0">
                          <a:latin typeface="Trebuchet MS"/>
                          <a:cs typeface="Trebuchet MS"/>
                        </a:rPr>
                        <a:t>Bloc</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2020"/>
                        </a:lnSpc>
                      </a:pPr>
                      <a:r>
                        <a:rPr sz="1800" spc="-80" dirty="0">
                          <a:latin typeface="Trebuchet MS"/>
                          <a:cs typeface="Trebuchet MS"/>
                        </a:rPr>
                        <a:t>Bloc</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extLst>
                  <a:ext uri="{0D108BD9-81ED-4DB2-BD59-A6C34878D82A}">
                    <a16:rowId xmlns:a16="http://schemas.microsoft.com/office/drawing/2014/main" val="10000"/>
                  </a:ext>
                </a:extLst>
              </a:tr>
              <a:tr h="274697">
                <a:tc vMerge="1">
                  <a:txBody>
                    <a:bodyPr/>
                    <a:lstStyle/>
                    <a:p>
                      <a:endParaRPr/>
                    </a:p>
                  </a:txBody>
                  <a:tcPr marL="0" marR="0" marT="0" marB="0">
                    <a:lnR w="9525">
                      <a:solidFill>
                        <a:srgbClr val="000000"/>
                      </a:solidFill>
                      <a:prstDash val="solid"/>
                    </a:lnR>
                  </a:tcPr>
                </a:tc>
                <a:tc>
                  <a:txBody>
                    <a:bodyPr/>
                    <a:lstStyle/>
                    <a:p>
                      <a:pPr marL="1270" algn="ctr">
                        <a:lnSpc>
                          <a:spcPts val="1880"/>
                        </a:lnSpc>
                      </a:pPr>
                      <a:r>
                        <a:rPr sz="1800" spc="-80" dirty="0">
                          <a:latin typeface="Trebuchet MS"/>
                          <a:cs typeface="Trebuchet MS"/>
                        </a:rPr>
                        <a:t>données</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marL="103505">
                        <a:lnSpc>
                          <a:spcPts val="1880"/>
                        </a:lnSpc>
                      </a:pPr>
                      <a:r>
                        <a:rPr sz="1800" spc="-80" dirty="0">
                          <a:latin typeface="Trebuchet MS"/>
                          <a:cs typeface="Trebuchet MS"/>
                        </a:rPr>
                        <a:t>données</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1880"/>
                        </a:lnSpc>
                      </a:pPr>
                      <a:r>
                        <a:rPr sz="1800" spc="-80" dirty="0">
                          <a:latin typeface="Trebuchet MS"/>
                          <a:cs typeface="Trebuchet MS"/>
                        </a:rPr>
                        <a:t>données</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marL="635" algn="ctr">
                        <a:lnSpc>
                          <a:spcPts val="1880"/>
                        </a:lnSpc>
                      </a:pPr>
                      <a:r>
                        <a:rPr sz="1800" spc="-80" dirty="0">
                          <a:latin typeface="Trebuchet MS"/>
                          <a:cs typeface="Trebuchet MS"/>
                        </a:rPr>
                        <a:t>données</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1880"/>
                        </a:lnSpc>
                      </a:pPr>
                      <a:r>
                        <a:rPr sz="1800" spc="-80" dirty="0">
                          <a:latin typeface="Trebuchet MS"/>
                          <a:cs typeface="Trebuchet MS"/>
                        </a:rPr>
                        <a:t>données</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1880"/>
                        </a:lnSpc>
                      </a:pPr>
                      <a:r>
                        <a:rPr sz="1800" spc="-80" dirty="0">
                          <a:latin typeface="Trebuchet MS"/>
                          <a:cs typeface="Trebuchet MS"/>
                        </a:rPr>
                        <a:t>données</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marL="103505">
                        <a:lnSpc>
                          <a:spcPts val="1880"/>
                        </a:lnSpc>
                      </a:pPr>
                      <a:r>
                        <a:rPr sz="1800" spc="-80" dirty="0">
                          <a:latin typeface="Trebuchet MS"/>
                          <a:cs typeface="Trebuchet MS"/>
                        </a:rPr>
                        <a:t>données</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1880"/>
                        </a:lnSpc>
                      </a:pPr>
                      <a:r>
                        <a:rPr sz="1800" spc="-80" dirty="0">
                          <a:latin typeface="Trebuchet MS"/>
                          <a:cs typeface="Trebuchet MS"/>
                        </a:rPr>
                        <a:t>données</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extLst>
                  <a:ext uri="{0D108BD9-81ED-4DB2-BD59-A6C34878D82A}">
                    <a16:rowId xmlns:a16="http://schemas.microsoft.com/office/drawing/2014/main" val="10001"/>
                  </a:ext>
                </a:extLst>
              </a:tr>
              <a:tr h="320078">
                <a:tc vMerge="1">
                  <a:txBody>
                    <a:bodyPr/>
                    <a:lstStyle/>
                    <a:p>
                      <a:endParaRPr/>
                    </a:p>
                  </a:txBody>
                  <a:tcPr marL="0" marR="0" marT="0" marB="0">
                    <a:lnR w="9525">
                      <a:solidFill>
                        <a:srgbClr val="000000"/>
                      </a:solidFill>
                      <a:prstDash val="solid"/>
                    </a:lnR>
                  </a:tcPr>
                </a:tc>
                <a:tc>
                  <a:txBody>
                    <a:bodyPr/>
                    <a:lstStyle/>
                    <a:p>
                      <a:pPr marL="635" algn="ctr">
                        <a:lnSpc>
                          <a:spcPts val="1885"/>
                        </a:lnSpc>
                      </a:pPr>
                      <a:r>
                        <a:rPr sz="1800" dirty="0">
                          <a:latin typeface="Trebuchet MS"/>
                          <a:cs typeface="Trebuchet MS"/>
                        </a:rPr>
                        <a:t>0</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1885"/>
                        </a:lnSpc>
                      </a:pPr>
                      <a:r>
                        <a:rPr sz="1800" dirty="0">
                          <a:latin typeface="Trebuchet MS"/>
                          <a:cs typeface="Trebuchet MS"/>
                        </a:rPr>
                        <a:t>1</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1885"/>
                        </a:lnSpc>
                      </a:pPr>
                      <a:r>
                        <a:rPr sz="1800" dirty="0">
                          <a:latin typeface="Trebuchet MS"/>
                          <a:cs typeface="Trebuchet MS"/>
                        </a:rPr>
                        <a:t>2</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1885"/>
                        </a:lnSpc>
                      </a:pPr>
                      <a:r>
                        <a:rPr sz="1800" dirty="0">
                          <a:latin typeface="Trebuchet MS"/>
                          <a:cs typeface="Trebuchet MS"/>
                        </a:rPr>
                        <a:t>3</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1885"/>
                        </a:lnSpc>
                      </a:pPr>
                      <a:r>
                        <a:rPr sz="1800" dirty="0">
                          <a:latin typeface="Trebuchet MS"/>
                          <a:cs typeface="Trebuchet MS"/>
                        </a:rPr>
                        <a:t>4</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1885"/>
                        </a:lnSpc>
                      </a:pPr>
                      <a:r>
                        <a:rPr sz="1800" dirty="0">
                          <a:latin typeface="Trebuchet MS"/>
                          <a:cs typeface="Trebuchet MS"/>
                        </a:rPr>
                        <a:t>0</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1885"/>
                        </a:lnSpc>
                      </a:pPr>
                      <a:r>
                        <a:rPr sz="1800" dirty="0">
                          <a:latin typeface="Trebuchet MS"/>
                          <a:cs typeface="Trebuchet MS"/>
                        </a:rPr>
                        <a:t>1</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algn="ctr">
                        <a:lnSpc>
                          <a:spcPts val="1885"/>
                        </a:lnSpc>
                      </a:pPr>
                      <a:r>
                        <a:rPr sz="1800" dirty="0">
                          <a:latin typeface="Trebuchet MS"/>
                          <a:cs typeface="Trebuchet MS"/>
                        </a:rPr>
                        <a:t>2</a:t>
                      </a:r>
                      <a:endParaRPr sz="1800">
                        <a:latin typeface="Trebuchet MS"/>
                        <a:cs typeface="Trebuchet MS"/>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extLst>
                  <a:ext uri="{0D108BD9-81ED-4DB2-BD59-A6C34878D82A}">
                    <a16:rowId xmlns:a16="http://schemas.microsoft.com/office/drawing/2014/main" val="10002"/>
                  </a:ext>
                </a:extLst>
              </a:tr>
              <a:tr h="172973">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lnT w="9525">
                      <a:solidFill>
                        <a:srgbClr val="000000"/>
                      </a:solidFill>
                      <a:prstDash val="solid"/>
                    </a:lnT>
                  </a:tcPr>
                </a:tc>
                <a:extLst>
                  <a:ext uri="{0D108BD9-81ED-4DB2-BD59-A6C34878D82A}">
                    <a16:rowId xmlns:a16="http://schemas.microsoft.com/office/drawing/2014/main" val="10003"/>
                  </a:ext>
                </a:extLst>
              </a:tr>
              <a:tr h="527303">
                <a:tc gridSpan="2">
                  <a:txBody>
                    <a:bodyPr/>
                    <a:lstStyle/>
                    <a:p>
                      <a:pPr marL="316865" algn="ctr">
                        <a:lnSpc>
                          <a:spcPts val="1675"/>
                        </a:lnSpc>
                        <a:spcBef>
                          <a:spcPts val="200"/>
                        </a:spcBef>
                      </a:pPr>
                      <a:r>
                        <a:rPr sz="1400" dirty="0">
                          <a:latin typeface="Trebuchet MS"/>
                          <a:cs typeface="Trebuchet MS"/>
                        </a:rPr>
                        <a:t>4</a:t>
                      </a:r>
                      <a:endParaRPr sz="1400">
                        <a:latin typeface="Trebuchet MS"/>
                        <a:cs typeface="Trebuchet MS"/>
                      </a:endParaRPr>
                    </a:p>
                    <a:p>
                      <a:pPr marL="6985" algn="ctr">
                        <a:lnSpc>
                          <a:spcPts val="1675"/>
                        </a:lnSpc>
                      </a:pPr>
                      <a:r>
                        <a:rPr sz="1400" spc="-5" dirty="0">
                          <a:latin typeface="Trebuchet MS"/>
                          <a:cs typeface="Trebuchet MS"/>
                        </a:rPr>
                        <a:t>Bloc</a:t>
                      </a:r>
                      <a:r>
                        <a:rPr sz="1400" dirty="0">
                          <a:latin typeface="Trebuchet MS"/>
                          <a:cs typeface="Trebuchet MS"/>
                        </a:rPr>
                        <a:t>s</a:t>
                      </a:r>
                      <a:r>
                        <a:rPr sz="1400" spc="-140" dirty="0">
                          <a:latin typeface="Trebuchet MS"/>
                          <a:cs typeface="Trebuchet MS"/>
                        </a:rPr>
                        <a:t> </a:t>
                      </a:r>
                      <a:r>
                        <a:rPr sz="1400" spc="-5" dirty="0">
                          <a:latin typeface="Trebuchet MS"/>
                          <a:cs typeface="Trebuchet MS"/>
                        </a:rPr>
                        <a:t>physiques</a:t>
                      </a:r>
                      <a:endParaRPr sz="1400">
                        <a:latin typeface="Trebuchet MS"/>
                        <a:cs typeface="Trebuchet MS"/>
                      </a:endParaRPr>
                    </a:p>
                  </a:txBody>
                  <a:tcPr marL="0" marR="0" marT="25400" marB="0"/>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tc>
                <a:tc>
                  <a:txBody>
                    <a:bodyPr/>
                    <a:lstStyle/>
                    <a:p>
                      <a:pPr marL="88900" algn="ctr">
                        <a:lnSpc>
                          <a:spcPct val="100000"/>
                        </a:lnSpc>
                        <a:spcBef>
                          <a:spcPts val="200"/>
                        </a:spcBef>
                      </a:pPr>
                      <a:r>
                        <a:rPr sz="1400" dirty="0">
                          <a:latin typeface="Trebuchet MS"/>
                          <a:cs typeface="Trebuchet MS"/>
                        </a:rPr>
                        <a:t>7</a:t>
                      </a:r>
                    </a:p>
                  </a:txBody>
                  <a:tcPr marL="0" marR="0" marT="25400" marB="0"/>
                </a:tc>
                <a:tc>
                  <a:txBody>
                    <a:bodyPr/>
                    <a:lstStyle/>
                    <a:p>
                      <a:pPr>
                        <a:lnSpc>
                          <a:spcPct val="100000"/>
                        </a:lnSpc>
                      </a:pPr>
                      <a:endParaRPr sz="1900">
                        <a:latin typeface="Times New Roman"/>
                        <a:cs typeface="Times New Roman"/>
                      </a:endParaRPr>
                    </a:p>
                  </a:txBody>
                  <a:tcPr marL="0" marR="0" marT="0" marB="0"/>
                </a:tc>
                <a:tc>
                  <a:txBody>
                    <a:bodyPr/>
                    <a:lstStyle/>
                    <a:p>
                      <a:pPr marL="24765" algn="ctr">
                        <a:lnSpc>
                          <a:spcPct val="100000"/>
                        </a:lnSpc>
                        <a:spcBef>
                          <a:spcPts val="200"/>
                        </a:spcBef>
                      </a:pPr>
                      <a:r>
                        <a:rPr sz="1400" dirty="0">
                          <a:latin typeface="Trebuchet MS"/>
                          <a:cs typeface="Trebuchet MS"/>
                        </a:rPr>
                        <a:t>2</a:t>
                      </a:r>
                      <a:endParaRPr sz="1400">
                        <a:latin typeface="Trebuchet MS"/>
                        <a:cs typeface="Trebuchet MS"/>
                      </a:endParaRPr>
                    </a:p>
                  </a:txBody>
                  <a:tcPr marL="0" marR="0" marT="25400" marB="0"/>
                </a:tc>
                <a:tc>
                  <a:txBody>
                    <a:bodyPr/>
                    <a:lstStyle/>
                    <a:p>
                      <a:pPr>
                        <a:lnSpc>
                          <a:spcPct val="100000"/>
                        </a:lnSpc>
                      </a:pPr>
                      <a:endParaRPr sz="1900">
                        <a:latin typeface="Times New Roman"/>
                        <a:cs typeface="Times New Roman"/>
                      </a:endParaRPr>
                    </a:p>
                  </a:txBody>
                  <a:tcPr marL="0" marR="0" marT="0" marB="0"/>
                </a:tc>
                <a:tc>
                  <a:txBody>
                    <a:bodyPr/>
                    <a:lstStyle/>
                    <a:p>
                      <a:pPr marL="46990" algn="ctr">
                        <a:lnSpc>
                          <a:spcPct val="100000"/>
                        </a:lnSpc>
                        <a:spcBef>
                          <a:spcPts val="200"/>
                        </a:spcBef>
                      </a:pPr>
                      <a:r>
                        <a:rPr sz="1400" spc="-30" dirty="0">
                          <a:latin typeface="Trebuchet MS"/>
                          <a:cs typeface="Trebuchet MS"/>
                        </a:rPr>
                        <a:t>10</a:t>
                      </a:r>
                      <a:endParaRPr sz="1400">
                        <a:latin typeface="Trebuchet MS"/>
                        <a:cs typeface="Trebuchet MS"/>
                      </a:endParaRPr>
                    </a:p>
                  </a:txBody>
                  <a:tcPr marL="0" marR="0" marT="25400" marB="0"/>
                </a:tc>
                <a:tc>
                  <a:txBody>
                    <a:bodyPr/>
                    <a:lstStyle/>
                    <a:p>
                      <a:pPr>
                        <a:lnSpc>
                          <a:spcPct val="100000"/>
                        </a:lnSpc>
                      </a:pPr>
                      <a:endParaRPr sz="1900">
                        <a:latin typeface="Times New Roman"/>
                        <a:cs typeface="Times New Roman"/>
                      </a:endParaRPr>
                    </a:p>
                  </a:txBody>
                  <a:tcPr marL="0" marR="0" marT="0" marB="0"/>
                </a:tc>
                <a:tc>
                  <a:txBody>
                    <a:bodyPr/>
                    <a:lstStyle/>
                    <a:p>
                      <a:pPr marL="10795" algn="ctr">
                        <a:lnSpc>
                          <a:spcPct val="100000"/>
                        </a:lnSpc>
                        <a:spcBef>
                          <a:spcPts val="200"/>
                        </a:spcBef>
                      </a:pPr>
                      <a:r>
                        <a:rPr sz="1400" spc="-35" dirty="0">
                          <a:latin typeface="Trebuchet MS"/>
                          <a:cs typeface="Trebuchet MS"/>
                        </a:rPr>
                        <a:t>12</a:t>
                      </a:r>
                      <a:endParaRPr sz="1400">
                        <a:latin typeface="Trebuchet MS"/>
                        <a:cs typeface="Trebuchet MS"/>
                      </a:endParaRPr>
                    </a:p>
                  </a:txBody>
                  <a:tcPr marL="0" marR="0" marT="25400" marB="0"/>
                </a:tc>
                <a:tc>
                  <a:txBody>
                    <a:bodyPr/>
                    <a:lstStyle/>
                    <a:p>
                      <a:pPr>
                        <a:lnSpc>
                          <a:spcPct val="100000"/>
                        </a:lnSpc>
                      </a:pPr>
                      <a:endParaRPr sz="1900">
                        <a:latin typeface="Times New Roman"/>
                        <a:cs typeface="Times New Roman"/>
                      </a:endParaRPr>
                    </a:p>
                  </a:txBody>
                  <a:tcPr marL="0" marR="0" marT="0" marB="0"/>
                </a:tc>
                <a:tc>
                  <a:txBody>
                    <a:bodyPr/>
                    <a:lstStyle/>
                    <a:p>
                      <a:pPr marL="38100" algn="ctr">
                        <a:lnSpc>
                          <a:spcPct val="100000"/>
                        </a:lnSpc>
                        <a:spcBef>
                          <a:spcPts val="200"/>
                        </a:spcBef>
                      </a:pPr>
                      <a:r>
                        <a:rPr sz="1400" dirty="0">
                          <a:latin typeface="Trebuchet MS"/>
                          <a:cs typeface="Trebuchet MS"/>
                        </a:rPr>
                        <a:t>6</a:t>
                      </a:r>
                      <a:endParaRPr sz="1400">
                        <a:latin typeface="Trebuchet MS"/>
                        <a:cs typeface="Trebuchet MS"/>
                      </a:endParaRPr>
                    </a:p>
                  </a:txBody>
                  <a:tcPr marL="0" marR="0" marT="25400" marB="0"/>
                </a:tc>
                <a:tc>
                  <a:txBody>
                    <a:bodyPr/>
                    <a:lstStyle/>
                    <a:p>
                      <a:pPr>
                        <a:lnSpc>
                          <a:spcPct val="100000"/>
                        </a:lnSpc>
                      </a:pPr>
                      <a:endParaRPr sz="1900">
                        <a:latin typeface="Times New Roman"/>
                        <a:cs typeface="Times New Roman"/>
                      </a:endParaRPr>
                    </a:p>
                  </a:txBody>
                  <a:tcPr marL="0" marR="0" marT="0" marB="0"/>
                </a:tc>
                <a:tc>
                  <a:txBody>
                    <a:bodyPr/>
                    <a:lstStyle/>
                    <a:p>
                      <a:pPr marL="87630" algn="ctr">
                        <a:lnSpc>
                          <a:spcPct val="100000"/>
                        </a:lnSpc>
                        <a:spcBef>
                          <a:spcPts val="200"/>
                        </a:spcBef>
                      </a:pPr>
                      <a:r>
                        <a:rPr sz="1400" dirty="0">
                          <a:latin typeface="Trebuchet MS"/>
                          <a:cs typeface="Trebuchet MS"/>
                        </a:rPr>
                        <a:t>3</a:t>
                      </a:r>
                      <a:endParaRPr sz="1400">
                        <a:latin typeface="Trebuchet MS"/>
                        <a:cs typeface="Trebuchet MS"/>
                      </a:endParaRPr>
                    </a:p>
                  </a:txBody>
                  <a:tcPr marL="0" marR="0" marT="25400" marB="0"/>
                </a:tc>
                <a:tc>
                  <a:txBody>
                    <a:bodyPr/>
                    <a:lstStyle/>
                    <a:p>
                      <a:pPr>
                        <a:lnSpc>
                          <a:spcPct val="100000"/>
                        </a:lnSpc>
                      </a:pPr>
                      <a:endParaRPr sz="1900">
                        <a:latin typeface="Times New Roman"/>
                        <a:cs typeface="Times New Roman"/>
                      </a:endParaRPr>
                    </a:p>
                  </a:txBody>
                  <a:tcPr marL="0" marR="0" marT="0" marB="0"/>
                </a:tc>
                <a:tc>
                  <a:txBody>
                    <a:bodyPr/>
                    <a:lstStyle/>
                    <a:p>
                      <a:pPr marL="15240" algn="ctr">
                        <a:lnSpc>
                          <a:spcPct val="100000"/>
                        </a:lnSpc>
                        <a:spcBef>
                          <a:spcPts val="200"/>
                        </a:spcBef>
                      </a:pPr>
                      <a:r>
                        <a:rPr sz="1400" spc="-35" dirty="0">
                          <a:latin typeface="Trebuchet MS"/>
                          <a:cs typeface="Trebuchet MS"/>
                        </a:rPr>
                        <a:t>14</a:t>
                      </a:r>
                      <a:endParaRPr sz="1400" dirty="0">
                        <a:latin typeface="Trebuchet MS"/>
                        <a:cs typeface="Trebuchet MS"/>
                      </a:endParaRPr>
                    </a:p>
                  </a:txBody>
                  <a:tcPr marL="0" marR="0" marT="25400" marB="0"/>
                </a:tc>
                <a:extLst>
                  <a:ext uri="{0D108BD9-81ED-4DB2-BD59-A6C34878D82A}">
                    <a16:rowId xmlns:a16="http://schemas.microsoft.com/office/drawing/2014/main" val="10004"/>
                  </a:ext>
                </a:extLst>
              </a:tr>
            </a:tbl>
          </a:graphicData>
        </a:graphic>
      </p:graphicFrame>
      <p:sp>
        <p:nvSpPr>
          <p:cNvPr id="15" name="object 15"/>
          <p:cNvSpPr txBox="1"/>
          <p:nvPr/>
        </p:nvSpPr>
        <p:spPr>
          <a:xfrm>
            <a:off x="1226953" y="2937764"/>
            <a:ext cx="2021205" cy="1398905"/>
          </a:xfrm>
          <a:prstGeom prst="rect">
            <a:avLst/>
          </a:prstGeom>
        </p:spPr>
        <p:txBody>
          <a:bodyPr vert="horz" wrap="square" lIns="0" tIns="12700" rIns="0" bIns="0" rtlCol="0">
            <a:spAutoFit/>
          </a:bodyPr>
          <a:lstStyle/>
          <a:p>
            <a:pPr marL="12700" marR="5080">
              <a:lnSpc>
                <a:spcPct val="100000"/>
              </a:lnSpc>
              <a:spcBef>
                <a:spcPts val="100"/>
              </a:spcBef>
            </a:pPr>
            <a:r>
              <a:rPr sz="1800" spc="-125" dirty="0">
                <a:latin typeface="Trebuchet MS"/>
                <a:cs typeface="Trebuchet MS"/>
              </a:rPr>
              <a:t>Le</a:t>
            </a:r>
            <a:r>
              <a:rPr sz="1800" spc="-175" dirty="0">
                <a:latin typeface="Trebuchet MS"/>
                <a:cs typeface="Trebuchet MS"/>
              </a:rPr>
              <a:t> </a:t>
            </a:r>
            <a:r>
              <a:rPr sz="1800" spc="-100" dirty="0">
                <a:latin typeface="Trebuchet MS"/>
                <a:cs typeface="Trebuchet MS"/>
              </a:rPr>
              <a:t>fichie</a:t>
            </a:r>
            <a:r>
              <a:rPr sz="1800" spc="-90" dirty="0">
                <a:latin typeface="Trebuchet MS"/>
                <a:cs typeface="Trebuchet MS"/>
              </a:rPr>
              <a:t>r</a:t>
            </a:r>
            <a:r>
              <a:rPr sz="1800" spc="-175" dirty="0">
                <a:latin typeface="Trebuchet MS"/>
                <a:cs typeface="Trebuchet MS"/>
              </a:rPr>
              <a:t> </a:t>
            </a:r>
            <a:r>
              <a:rPr sz="1800" spc="-95" dirty="0">
                <a:latin typeface="Trebuchet MS"/>
                <a:cs typeface="Trebuchet MS"/>
              </a:rPr>
              <a:t>répertoire  </a:t>
            </a:r>
            <a:r>
              <a:rPr sz="1800" spc="-85" dirty="0">
                <a:latin typeface="Trebuchet MS"/>
                <a:cs typeface="Trebuchet MS"/>
              </a:rPr>
              <a:t>Contenant</a:t>
            </a:r>
            <a:r>
              <a:rPr sz="1800" spc="-175" dirty="0">
                <a:latin typeface="Trebuchet MS"/>
                <a:cs typeface="Trebuchet MS"/>
              </a:rPr>
              <a:t> </a:t>
            </a:r>
            <a:r>
              <a:rPr sz="1800" spc="-75" dirty="0">
                <a:latin typeface="Trebuchet MS"/>
                <a:cs typeface="Trebuchet MS"/>
              </a:rPr>
              <a:t>l</a:t>
            </a:r>
            <a:r>
              <a:rPr sz="1800" spc="-125" dirty="0">
                <a:latin typeface="Trebuchet MS"/>
                <a:cs typeface="Trebuchet MS"/>
              </a:rPr>
              <a:t>e</a:t>
            </a:r>
            <a:r>
              <a:rPr sz="1800" spc="-175" dirty="0">
                <a:latin typeface="Trebuchet MS"/>
                <a:cs typeface="Trebuchet MS"/>
              </a:rPr>
              <a:t> </a:t>
            </a:r>
            <a:r>
              <a:rPr sz="1800" spc="-100" dirty="0">
                <a:latin typeface="Trebuchet MS"/>
                <a:cs typeface="Trebuchet MS"/>
              </a:rPr>
              <a:t>fichie</a:t>
            </a:r>
            <a:r>
              <a:rPr sz="1800" spc="-90" dirty="0">
                <a:latin typeface="Trebuchet MS"/>
                <a:cs typeface="Trebuchet MS"/>
              </a:rPr>
              <a:t>r</a:t>
            </a:r>
            <a:r>
              <a:rPr sz="1800" spc="-175" dirty="0">
                <a:latin typeface="Trebuchet MS"/>
                <a:cs typeface="Trebuchet MS"/>
              </a:rPr>
              <a:t> </a:t>
            </a:r>
            <a:r>
              <a:rPr sz="1800" dirty="0">
                <a:latin typeface="Trebuchet MS"/>
                <a:cs typeface="Trebuchet MS"/>
              </a:rPr>
              <a:t>A  </a:t>
            </a:r>
            <a:r>
              <a:rPr sz="1800" spc="-80" dirty="0">
                <a:latin typeface="Trebuchet MS"/>
                <a:cs typeface="Trebuchet MS"/>
              </a:rPr>
              <a:t>indiqu</a:t>
            </a:r>
            <a:r>
              <a:rPr sz="1800" spc="-85" dirty="0">
                <a:latin typeface="Trebuchet MS"/>
                <a:cs typeface="Trebuchet MS"/>
              </a:rPr>
              <a:t>e</a:t>
            </a:r>
            <a:r>
              <a:rPr sz="1800" spc="-175" dirty="0">
                <a:latin typeface="Trebuchet MS"/>
                <a:cs typeface="Trebuchet MS"/>
              </a:rPr>
              <a:t> </a:t>
            </a:r>
            <a:r>
              <a:rPr sz="1800" spc="-85" dirty="0">
                <a:latin typeface="Trebuchet MS"/>
                <a:cs typeface="Trebuchet MS"/>
              </a:rPr>
              <a:t>qu</a:t>
            </a:r>
            <a:r>
              <a:rPr sz="1800" spc="-80" dirty="0">
                <a:latin typeface="Trebuchet MS"/>
                <a:cs typeface="Trebuchet MS"/>
              </a:rPr>
              <a:t>e</a:t>
            </a:r>
            <a:r>
              <a:rPr sz="1800" spc="-175" dirty="0">
                <a:latin typeface="Trebuchet MS"/>
                <a:cs typeface="Trebuchet MS"/>
              </a:rPr>
              <a:t> </a:t>
            </a:r>
            <a:r>
              <a:rPr sz="1800" spc="-80" dirty="0">
                <a:latin typeface="Trebuchet MS"/>
                <a:cs typeface="Trebuchet MS"/>
              </a:rPr>
              <a:t>celui-ci  </a:t>
            </a:r>
            <a:r>
              <a:rPr sz="1800" spc="-100" dirty="0">
                <a:latin typeface="Trebuchet MS"/>
                <a:cs typeface="Trebuchet MS"/>
              </a:rPr>
              <a:t>commence</a:t>
            </a:r>
            <a:r>
              <a:rPr sz="1800" spc="-170" dirty="0">
                <a:latin typeface="Trebuchet MS"/>
                <a:cs typeface="Trebuchet MS"/>
              </a:rPr>
              <a:t> </a:t>
            </a:r>
            <a:r>
              <a:rPr sz="1800" spc="-114" dirty="0">
                <a:latin typeface="Trebuchet MS"/>
                <a:cs typeface="Trebuchet MS"/>
              </a:rPr>
              <a:t>a</a:t>
            </a:r>
            <a:r>
              <a:rPr sz="1800" spc="-80" dirty="0">
                <a:latin typeface="Trebuchet MS"/>
                <a:cs typeface="Trebuchet MS"/>
              </a:rPr>
              <a:t>u</a:t>
            </a:r>
            <a:r>
              <a:rPr sz="1800" spc="-170" dirty="0">
                <a:latin typeface="Trebuchet MS"/>
                <a:cs typeface="Trebuchet MS"/>
              </a:rPr>
              <a:t> </a:t>
            </a:r>
            <a:r>
              <a:rPr sz="1800" spc="-65" dirty="0">
                <a:latin typeface="Trebuchet MS"/>
                <a:cs typeface="Trebuchet MS"/>
              </a:rPr>
              <a:t>bloc  </a:t>
            </a:r>
            <a:r>
              <a:rPr sz="1800" spc="-90" dirty="0">
                <a:latin typeface="Trebuchet MS"/>
                <a:cs typeface="Trebuchet MS"/>
              </a:rPr>
              <a:t>physiqu</a:t>
            </a:r>
            <a:r>
              <a:rPr sz="1800" spc="-95" dirty="0">
                <a:latin typeface="Trebuchet MS"/>
                <a:cs typeface="Trebuchet MS"/>
              </a:rPr>
              <a:t>e</a:t>
            </a:r>
            <a:r>
              <a:rPr sz="1800" spc="-170" dirty="0">
                <a:latin typeface="Trebuchet MS"/>
                <a:cs typeface="Trebuchet MS"/>
              </a:rPr>
              <a:t> </a:t>
            </a:r>
            <a:r>
              <a:rPr sz="1800" spc="-40" dirty="0">
                <a:solidFill>
                  <a:srgbClr val="FF0000"/>
                </a:solidFill>
                <a:latin typeface="Trebuchet MS"/>
                <a:cs typeface="Trebuchet MS"/>
              </a:rPr>
              <a:t>4</a:t>
            </a:r>
            <a:endParaRPr sz="1800">
              <a:latin typeface="Trebuchet MS"/>
              <a:cs typeface="Trebuchet MS"/>
            </a:endParaRPr>
          </a:p>
        </p:txBody>
      </p:sp>
      <p:sp>
        <p:nvSpPr>
          <p:cNvPr id="16" name="object 16"/>
          <p:cNvSpPr/>
          <p:nvPr/>
        </p:nvSpPr>
        <p:spPr>
          <a:xfrm>
            <a:off x="937552" y="4207015"/>
            <a:ext cx="1555115" cy="858519"/>
          </a:xfrm>
          <a:custGeom>
            <a:avLst/>
            <a:gdLst/>
            <a:ahLst/>
            <a:cxnLst/>
            <a:rect l="l" t="t" r="r" b="b"/>
            <a:pathLst>
              <a:path w="1555114" h="858520">
                <a:moveTo>
                  <a:pt x="1544167" y="815340"/>
                </a:moveTo>
                <a:lnTo>
                  <a:pt x="1458061" y="772668"/>
                </a:lnTo>
                <a:lnTo>
                  <a:pt x="1458061" y="800862"/>
                </a:lnTo>
                <a:lnTo>
                  <a:pt x="1159357" y="800862"/>
                </a:lnTo>
                <a:lnTo>
                  <a:pt x="1159357" y="829818"/>
                </a:lnTo>
                <a:lnTo>
                  <a:pt x="1458061" y="829818"/>
                </a:lnTo>
                <a:lnTo>
                  <a:pt x="1458061" y="858012"/>
                </a:lnTo>
                <a:lnTo>
                  <a:pt x="1472539" y="850836"/>
                </a:lnTo>
                <a:lnTo>
                  <a:pt x="1544167" y="815340"/>
                </a:lnTo>
                <a:close/>
              </a:path>
              <a:path w="1555114" h="858520">
                <a:moveTo>
                  <a:pt x="1554962" y="128422"/>
                </a:moveTo>
                <a:lnTo>
                  <a:pt x="1543164" y="88226"/>
                </a:lnTo>
                <a:lnTo>
                  <a:pt x="1515973" y="41910"/>
                </a:lnTo>
                <a:lnTo>
                  <a:pt x="1506067" y="28194"/>
                </a:lnTo>
                <a:lnTo>
                  <a:pt x="1495399" y="13716"/>
                </a:lnTo>
                <a:lnTo>
                  <a:pt x="1485493" y="0"/>
                </a:lnTo>
                <a:lnTo>
                  <a:pt x="1462633" y="17526"/>
                </a:lnTo>
                <a:lnTo>
                  <a:pt x="1473301" y="31242"/>
                </a:lnTo>
                <a:lnTo>
                  <a:pt x="1483207" y="44958"/>
                </a:lnTo>
                <a:lnTo>
                  <a:pt x="1492351" y="58674"/>
                </a:lnTo>
                <a:lnTo>
                  <a:pt x="1520367" y="107403"/>
                </a:lnTo>
                <a:lnTo>
                  <a:pt x="1526857" y="145643"/>
                </a:lnTo>
                <a:lnTo>
                  <a:pt x="1514919" y="175717"/>
                </a:lnTo>
                <a:lnTo>
                  <a:pt x="1448092" y="220599"/>
                </a:lnTo>
                <a:lnTo>
                  <a:pt x="1399387" y="240030"/>
                </a:lnTo>
                <a:lnTo>
                  <a:pt x="1350619" y="255270"/>
                </a:lnTo>
                <a:lnTo>
                  <a:pt x="1299933" y="269621"/>
                </a:lnTo>
                <a:lnTo>
                  <a:pt x="1248156" y="282790"/>
                </a:lnTo>
                <a:lnTo>
                  <a:pt x="1195628" y="294868"/>
                </a:lnTo>
                <a:lnTo>
                  <a:pt x="1142746" y="305981"/>
                </a:lnTo>
                <a:lnTo>
                  <a:pt x="1089875" y="316217"/>
                </a:lnTo>
                <a:lnTo>
                  <a:pt x="1037374" y="325691"/>
                </a:lnTo>
                <a:lnTo>
                  <a:pt x="985621" y="334518"/>
                </a:lnTo>
                <a:lnTo>
                  <a:pt x="943711" y="341376"/>
                </a:lnTo>
                <a:lnTo>
                  <a:pt x="875690" y="350710"/>
                </a:lnTo>
                <a:lnTo>
                  <a:pt x="827354" y="355015"/>
                </a:lnTo>
                <a:lnTo>
                  <a:pt x="778891" y="357708"/>
                </a:lnTo>
                <a:lnTo>
                  <a:pt x="730351" y="359143"/>
                </a:lnTo>
                <a:lnTo>
                  <a:pt x="688644" y="359613"/>
                </a:lnTo>
                <a:lnTo>
                  <a:pt x="536041" y="359664"/>
                </a:lnTo>
                <a:lnTo>
                  <a:pt x="511657" y="358902"/>
                </a:lnTo>
                <a:lnTo>
                  <a:pt x="465175" y="358902"/>
                </a:lnTo>
                <a:lnTo>
                  <a:pt x="442315" y="359664"/>
                </a:lnTo>
                <a:lnTo>
                  <a:pt x="419455" y="359664"/>
                </a:lnTo>
                <a:lnTo>
                  <a:pt x="371068" y="360451"/>
                </a:lnTo>
                <a:lnTo>
                  <a:pt x="322224" y="362826"/>
                </a:lnTo>
                <a:lnTo>
                  <a:pt x="273621" y="367715"/>
                </a:lnTo>
                <a:lnTo>
                  <a:pt x="225958" y="375983"/>
                </a:lnTo>
                <a:lnTo>
                  <a:pt x="179946" y="388556"/>
                </a:lnTo>
                <a:lnTo>
                  <a:pt x="136258" y="406336"/>
                </a:lnTo>
                <a:lnTo>
                  <a:pt x="95618" y="430212"/>
                </a:lnTo>
                <a:lnTo>
                  <a:pt x="58724" y="461086"/>
                </a:lnTo>
                <a:lnTo>
                  <a:pt x="26263" y="499872"/>
                </a:lnTo>
                <a:lnTo>
                  <a:pt x="21691" y="508254"/>
                </a:lnTo>
                <a:lnTo>
                  <a:pt x="17119" y="515874"/>
                </a:lnTo>
                <a:lnTo>
                  <a:pt x="0" y="566559"/>
                </a:lnTo>
                <a:lnTo>
                  <a:pt x="1130" y="608990"/>
                </a:lnTo>
                <a:lnTo>
                  <a:pt x="17297" y="644956"/>
                </a:lnTo>
                <a:lnTo>
                  <a:pt x="45275" y="676275"/>
                </a:lnTo>
                <a:lnTo>
                  <a:pt x="81838" y="704773"/>
                </a:lnTo>
                <a:lnTo>
                  <a:pt x="123799" y="732282"/>
                </a:lnTo>
                <a:lnTo>
                  <a:pt x="164947" y="756666"/>
                </a:lnTo>
                <a:lnTo>
                  <a:pt x="177215" y="763358"/>
                </a:lnTo>
                <a:lnTo>
                  <a:pt x="163423" y="788670"/>
                </a:lnTo>
                <a:lnTo>
                  <a:pt x="203809" y="789940"/>
                </a:lnTo>
                <a:lnTo>
                  <a:pt x="259435" y="791718"/>
                </a:lnTo>
                <a:lnTo>
                  <a:pt x="204571" y="713232"/>
                </a:lnTo>
                <a:lnTo>
                  <a:pt x="191033" y="738047"/>
                </a:lnTo>
                <a:lnTo>
                  <a:pt x="179425" y="731520"/>
                </a:lnTo>
                <a:lnTo>
                  <a:pt x="158851" y="720090"/>
                </a:lnTo>
                <a:lnTo>
                  <a:pt x="102336" y="683869"/>
                </a:lnTo>
                <a:lnTo>
                  <a:pt x="69456" y="659434"/>
                </a:lnTo>
                <a:lnTo>
                  <a:pt x="29146" y="603110"/>
                </a:lnTo>
                <a:lnTo>
                  <a:pt x="28702" y="566991"/>
                </a:lnTo>
                <a:lnTo>
                  <a:pt x="46075" y="522732"/>
                </a:lnTo>
                <a:lnTo>
                  <a:pt x="50647" y="515874"/>
                </a:lnTo>
                <a:lnTo>
                  <a:pt x="54457" y="509016"/>
                </a:lnTo>
                <a:lnTo>
                  <a:pt x="87414" y="473202"/>
                </a:lnTo>
                <a:lnTo>
                  <a:pt x="124599" y="445363"/>
                </a:lnTo>
                <a:lnTo>
                  <a:pt x="165290" y="424484"/>
                </a:lnTo>
                <a:lnTo>
                  <a:pt x="208737" y="409536"/>
                </a:lnTo>
                <a:lnTo>
                  <a:pt x="254241" y="399478"/>
                </a:lnTo>
                <a:lnTo>
                  <a:pt x="301078" y="393319"/>
                </a:lnTo>
                <a:lnTo>
                  <a:pt x="348513" y="390004"/>
                </a:lnTo>
                <a:lnTo>
                  <a:pt x="395833" y="388531"/>
                </a:lnTo>
                <a:lnTo>
                  <a:pt x="442315" y="387858"/>
                </a:lnTo>
                <a:lnTo>
                  <a:pt x="536041" y="387858"/>
                </a:lnTo>
                <a:lnTo>
                  <a:pt x="584047" y="388620"/>
                </a:lnTo>
                <a:lnTo>
                  <a:pt x="636447" y="388670"/>
                </a:lnTo>
                <a:lnTo>
                  <a:pt x="688644" y="388467"/>
                </a:lnTo>
                <a:lnTo>
                  <a:pt x="740702" y="387591"/>
                </a:lnTo>
                <a:lnTo>
                  <a:pt x="792645" y="385673"/>
                </a:lnTo>
                <a:lnTo>
                  <a:pt x="844524" y="382282"/>
                </a:lnTo>
                <a:lnTo>
                  <a:pt x="896391" y="377050"/>
                </a:lnTo>
                <a:lnTo>
                  <a:pt x="948283" y="369570"/>
                </a:lnTo>
                <a:lnTo>
                  <a:pt x="990193" y="362712"/>
                </a:lnTo>
                <a:lnTo>
                  <a:pt x="1032865" y="355854"/>
                </a:lnTo>
                <a:lnTo>
                  <a:pt x="1082217" y="346913"/>
                </a:lnTo>
                <a:lnTo>
                  <a:pt x="1131722" y="337464"/>
                </a:lnTo>
                <a:lnTo>
                  <a:pt x="1181214" y="327355"/>
                </a:lnTo>
                <a:lnTo>
                  <a:pt x="1230579" y="316445"/>
                </a:lnTo>
                <a:lnTo>
                  <a:pt x="1279664" y="304571"/>
                </a:lnTo>
                <a:lnTo>
                  <a:pt x="1328356" y="291592"/>
                </a:lnTo>
                <a:lnTo>
                  <a:pt x="1376527" y="277368"/>
                </a:lnTo>
                <a:lnTo>
                  <a:pt x="1423771" y="261366"/>
                </a:lnTo>
                <a:lnTo>
                  <a:pt x="1471485" y="241592"/>
                </a:lnTo>
                <a:lnTo>
                  <a:pt x="1509623" y="219087"/>
                </a:lnTo>
                <a:lnTo>
                  <a:pt x="1526857" y="202793"/>
                </a:lnTo>
                <a:lnTo>
                  <a:pt x="1537030" y="193179"/>
                </a:lnTo>
                <a:lnTo>
                  <a:pt x="1552524" y="163182"/>
                </a:lnTo>
                <a:lnTo>
                  <a:pt x="1554962" y="128422"/>
                </a:lnTo>
                <a:close/>
              </a:path>
            </a:pathLst>
          </a:custGeom>
          <a:solidFill>
            <a:srgbClr val="000000"/>
          </a:solidFill>
        </p:spPr>
        <p:txBody>
          <a:bodyPr wrap="square" lIns="0" tIns="0" rIns="0" bIns="0" rtlCol="0"/>
          <a:lstStyle/>
          <a:p>
            <a:endParaRPr/>
          </a:p>
        </p:txBody>
      </p:sp>
      <p:sp>
        <p:nvSpPr>
          <p:cNvPr id="17" name="object 17"/>
          <p:cNvSpPr/>
          <p:nvPr/>
        </p:nvSpPr>
        <p:spPr>
          <a:xfrm>
            <a:off x="3133991" y="5001769"/>
            <a:ext cx="414655" cy="85725"/>
          </a:xfrm>
          <a:custGeom>
            <a:avLst/>
            <a:gdLst/>
            <a:ahLst/>
            <a:cxnLst/>
            <a:rect l="l" t="t" r="r" b="b"/>
            <a:pathLst>
              <a:path w="414654" h="85725">
                <a:moveTo>
                  <a:pt x="342899" y="57150"/>
                </a:moveTo>
                <a:lnTo>
                  <a:pt x="342899" y="28194"/>
                </a:lnTo>
                <a:lnTo>
                  <a:pt x="0" y="28194"/>
                </a:lnTo>
                <a:lnTo>
                  <a:pt x="0" y="57150"/>
                </a:lnTo>
                <a:lnTo>
                  <a:pt x="342899" y="57150"/>
                </a:lnTo>
                <a:close/>
              </a:path>
              <a:path w="414654" h="85725">
                <a:moveTo>
                  <a:pt x="414527" y="42671"/>
                </a:moveTo>
                <a:lnTo>
                  <a:pt x="328421" y="0"/>
                </a:lnTo>
                <a:lnTo>
                  <a:pt x="328421" y="28194"/>
                </a:lnTo>
                <a:lnTo>
                  <a:pt x="342899" y="28194"/>
                </a:lnTo>
                <a:lnTo>
                  <a:pt x="342899" y="78169"/>
                </a:lnTo>
                <a:lnTo>
                  <a:pt x="414527" y="42671"/>
                </a:lnTo>
                <a:close/>
              </a:path>
              <a:path w="414654" h="85725">
                <a:moveTo>
                  <a:pt x="342899" y="78169"/>
                </a:moveTo>
                <a:lnTo>
                  <a:pt x="342899" y="57150"/>
                </a:lnTo>
                <a:lnTo>
                  <a:pt x="328421" y="57150"/>
                </a:lnTo>
                <a:lnTo>
                  <a:pt x="328421" y="85343"/>
                </a:lnTo>
                <a:lnTo>
                  <a:pt x="342899" y="78169"/>
                </a:lnTo>
                <a:close/>
              </a:path>
            </a:pathLst>
          </a:custGeom>
          <a:solidFill>
            <a:srgbClr val="000000"/>
          </a:solidFill>
        </p:spPr>
        <p:txBody>
          <a:bodyPr wrap="square" lIns="0" tIns="0" rIns="0" bIns="0" rtlCol="0"/>
          <a:lstStyle/>
          <a:p>
            <a:endParaRPr/>
          </a:p>
        </p:txBody>
      </p:sp>
      <p:sp>
        <p:nvSpPr>
          <p:cNvPr id="18" name="object 18"/>
          <p:cNvSpPr/>
          <p:nvPr/>
        </p:nvSpPr>
        <p:spPr>
          <a:xfrm>
            <a:off x="4164215" y="5000244"/>
            <a:ext cx="390525" cy="86360"/>
          </a:xfrm>
          <a:custGeom>
            <a:avLst/>
            <a:gdLst/>
            <a:ahLst/>
            <a:cxnLst/>
            <a:rect l="l" t="t" r="r" b="b"/>
            <a:pathLst>
              <a:path w="390525" h="86360">
                <a:moveTo>
                  <a:pt x="305053" y="28718"/>
                </a:moveTo>
                <a:lnTo>
                  <a:pt x="0" y="23622"/>
                </a:lnTo>
                <a:lnTo>
                  <a:pt x="0" y="52578"/>
                </a:lnTo>
                <a:lnTo>
                  <a:pt x="304554" y="56949"/>
                </a:lnTo>
                <a:lnTo>
                  <a:pt x="305053" y="28718"/>
                </a:lnTo>
                <a:close/>
              </a:path>
              <a:path w="390525" h="86360">
                <a:moveTo>
                  <a:pt x="319278" y="78688"/>
                </a:moveTo>
                <a:lnTo>
                  <a:pt x="319278" y="28956"/>
                </a:lnTo>
                <a:lnTo>
                  <a:pt x="318516" y="57150"/>
                </a:lnTo>
                <a:lnTo>
                  <a:pt x="304554" y="56949"/>
                </a:lnTo>
                <a:lnTo>
                  <a:pt x="304038" y="86106"/>
                </a:lnTo>
                <a:lnTo>
                  <a:pt x="319278" y="78688"/>
                </a:lnTo>
                <a:close/>
              </a:path>
              <a:path w="390525" h="86360">
                <a:moveTo>
                  <a:pt x="319278" y="28956"/>
                </a:moveTo>
                <a:lnTo>
                  <a:pt x="305053" y="28718"/>
                </a:lnTo>
                <a:lnTo>
                  <a:pt x="304554" y="56949"/>
                </a:lnTo>
                <a:lnTo>
                  <a:pt x="318516" y="57150"/>
                </a:lnTo>
                <a:lnTo>
                  <a:pt x="319278" y="28956"/>
                </a:lnTo>
                <a:close/>
              </a:path>
              <a:path w="390525" h="86360">
                <a:moveTo>
                  <a:pt x="390144" y="44196"/>
                </a:moveTo>
                <a:lnTo>
                  <a:pt x="305562" y="0"/>
                </a:lnTo>
                <a:lnTo>
                  <a:pt x="305053" y="28718"/>
                </a:lnTo>
                <a:lnTo>
                  <a:pt x="319278" y="28956"/>
                </a:lnTo>
                <a:lnTo>
                  <a:pt x="319278" y="78688"/>
                </a:lnTo>
                <a:lnTo>
                  <a:pt x="390144" y="44196"/>
                </a:lnTo>
                <a:close/>
              </a:path>
            </a:pathLst>
          </a:custGeom>
          <a:solidFill>
            <a:srgbClr val="000000"/>
          </a:solidFill>
        </p:spPr>
        <p:txBody>
          <a:bodyPr wrap="square" lIns="0" tIns="0" rIns="0" bIns="0" rtlCol="0"/>
          <a:lstStyle/>
          <a:p>
            <a:endParaRPr/>
          </a:p>
        </p:txBody>
      </p:sp>
      <p:sp>
        <p:nvSpPr>
          <p:cNvPr id="19" name="object 19"/>
          <p:cNvSpPr/>
          <p:nvPr/>
        </p:nvSpPr>
        <p:spPr>
          <a:xfrm>
            <a:off x="5178437" y="4996434"/>
            <a:ext cx="490855" cy="86360"/>
          </a:xfrm>
          <a:custGeom>
            <a:avLst/>
            <a:gdLst/>
            <a:ahLst/>
            <a:cxnLst/>
            <a:rect l="l" t="t" r="r" b="b"/>
            <a:pathLst>
              <a:path w="490854" h="86360">
                <a:moveTo>
                  <a:pt x="405129" y="57327"/>
                </a:moveTo>
                <a:lnTo>
                  <a:pt x="404873" y="28375"/>
                </a:lnTo>
                <a:lnTo>
                  <a:pt x="0" y="33528"/>
                </a:lnTo>
                <a:lnTo>
                  <a:pt x="0" y="62484"/>
                </a:lnTo>
                <a:lnTo>
                  <a:pt x="405129" y="57327"/>
                </a:lnTo>
                <a:close/>
              </a:path>
              <a:path w="490854" h="86360">
                <a:moveTo>
                  <a:pt x="490728" y="41910"/>
                </a:moveTo>
                <a:lnTo>
                  <a:pt x="404622" y="0"/>
                </a:lnTo>
                <a:lnTo>
                  <a:pt x="404873" y="28375"/>
                </a:lnTo>
                <a:lnTo>
                  <a:pt x="419100" y="28194"/>
                </a:lnTo>
                <a:lnTo>
                  <a:pt x="419100" y="79003"/>
                </a:lnTo>
                <a:lnTo>
                  <a:pt x="490728" y="41910"/>
                </a:lnTo>
                <a:close/>
              </a:path>
              <a:path w="490854" h="86360">
                <a:moveTo>
                  <a:pt x="419100" y="57150"/>
                </a:moveTo>
                <a:lnTo>
                  <a:pt x="419100" y="28194"/>
                </a:lnTo>
                <a:lnTo>
                  <a:pt x="404873" y="28375"/>
                </a:lnTo>
                <a:lnTo>
                  <a:pt x="405129" y="57327"/>
                </a:lnTo>
                <a:lnTo>
                  <a:pt x="419100" y="57150"/>
                </a:lnTo>
                <a:close/>
              </a:path>
              <a:path w="490854" h="86360">
                <a:moveTo>
                  <a:pt x="419100" y="79003"/>
                </a:moveTo>
                <a:lnTo>
                  <a:pt x="419100" y="57150"/>
                </a:lnTo>
                <a:lnTo>
                  <a:pt x="405129" y="57327"/>
                </a:lnTo>
                <a:lnTo>
                  <a:pt x="405384" y="86106"/>
                </a:lnTo>
                <a:lnTo>
                  <a:pt x="419100" y="79003"/>
                </a:lnTo>
                <a:close/>
              </a:path>
            </a:pathLst>
          </a:custGeom>
          <a:solidFill>
            <a:srgbClr val="000000"/>
          </a:solidFill>
        </p:spPr>
        <p:txBody>
          <a:bodyPr wrap="square" lIns="0" tIns="0" rIns="0" bIns="0" rtlCol="0"/>
          <a:lstStyle/>
          <a:p>
            <a:endParaRPr/>
          </a:p>
        </p:txBody>
      </p:sp>
      <p:sp>
        <p:nvSpPr>
          <p:cNvPr id="20" name="object 20"/>
          <p:cNvSpPr txBox="1"/>
          <p:nvPr/>
        </p:nvSpPr>
        <p:spPr>
          <a:xfrm>
            <a:off x="5404237" y="2839720"/>
            <a:ext cx="1968500" cy="1398905"/>
          </a:xfrm>
          <a:prstGeom prst="rect">
            <a:avLst/>
          </a:prstGeom>
        </p:spPr>
        <p:txBody>
          <a:bodyPr vert="horz" wrap="square" lIns="0" tIns="12700" rIns="0" bIns="0" rtlCol="0">
            <a:spAutoFit/>
          </a:bodyPr>
          <a:lstStyle/>
          <a:p>
            <a:pPr marL="12700" marR="5080">
              <a:lnSpc>
                <a:spcPct val="100000"/>
              </a:lnSpc>
              <a:spcBef>
                <a:spcPts val="100"/>
              </a:spcBef>
            </a:pPr>
            <a:r>
              <a:rPr sz="1800" spc="-125" dirty="0">
                <a:latin typeface="Trebuchet MS"/>
                <a:cs typeface="Trebuchet MS"/>
              </a:rPr>
              <a:t>Le</a:t>
            </a:r>
            <a:r>
              <a:rPr sz="1800" spc="-175" dirty="0">
                <a:latin typeface="Trebuchet MS"/>
                <a:cs typeface="Trebuchet MS"/>
              </a:rPr>
              <a:t> </a:t>
            </a:r>
            <a:r>
              <a:rPr sz="1800" spc="-100" dirty="0">
                <a:latin typeface="Trebuchet MS"/>
                <a:cs typeface="Trebuchet MS"/>
              </a:rPr>
              <a:t>fichie</a:t>
            </a:r>
            <a:r>
              <a:rPr sz="1800" spc="-90" dirty="0">
                <a:latin typeface="Trebuchet MS"/>
                <a:cs typeface="Trebuchet MS"/>
              </a:rPr>
              <a:t>r</a:t>
            </a:r>
            <a:r>
              <a:rPr sz="1800" spc="-175" dirty="0">
                <a:latin typeface="Trebuchet MS"/>
                <a:cs typeface="Trebuchet MS"/>
              </a:rPr>
              <a:t> </a:t>
            </a:r>
            <a:r>
              <a:rPr sz="1800" spc="-95" dirty="0">
                <a:latin typeface="Trebuchet MS"/>
                <a:cs typeface="Trebuchet MS"/>
              </a:rPr>
              <a:t>répertoire  </a:t>
            </a:r>
            <a:r>
              <a:rPr sz="1800" spc="-100" dirty="0">
                <a:latin typeface="Trebuchet MS"/>
                <a:cs typeface="Trebuchet MS"/>
              </a:rPr>
              <a:t>contenan</a:t>
            </a:r>
            <a:r>
              <a:rPr sz="1800" spc="-75" dirty="0">
                <a:latin typeface="Trebuchet MS"/>
                <a:cs typeface="Trebuchet MS"/>
              </a:rPr>
              <a:t>t</a:t>
            </a:r>
            <a:r>
              <a:rPr sz="1800" spc="-175" dirty="0">
                <a:latin typeface="Trebuchet MS"/>
                <a:cs typeface="Trebuchet MS"/>
              </a:rPr>
              <a:t> </a:t>
            </a:r>
            <a:r>
              <a:rPr sz="1800" spc="-75" dirty="0">
                <a:latin typeface="Trebuchet MS"/>
                <a:cs typeface="Trebuchet MS"/>
              </a:rPr>
              <a:t>l</a:t>
            </a:r>
            <a:r>
              <a:rPr sz="1800" spc="-125" dirty="0">
                <a:latin typeface="Trebuchet MS"/>
                <a:cs typeface="Trebuchet MS"/>
              </a:rPr>
              <a:t>e</a:t>
            </a:r>
            <a:r>
              <a:rPr sz="1800" spc="-175" dirty="0">
                <a:latin typeface="Trebuchet MS"/>
                <a:cs typeface="Trebuchet MS"/>
              </a:rPr>
              <a:t> </a:t>
            </a:r>
            <a:r>
              <a:rPr sz="1800" spc="-100" dirty="0">
                <a:latin typeface="Trebuchet MS"/>
                <a:cs typeface="Trebuchet MS"/>
              </a:rPr>
              <a:t>fichie</a:t>
            </a:r>
            <a:r>
              <a:rPr sz="1800" spc="-90" dirty="0">
                <a:latin typeface="Trebuchet MS"/>
                <a:cs typeface="Trebuchet MS"/>
              </a:rPr>
              <a:t>r</a:t>
            </a:r>
            <a:r>
              <a:rPr sz="1800" spc="-175" dirty="0">
                <a:latin typeface="Trebuchet MS"/>
                <a:cs typeface="Trebuchet MS"/>
              </a:rPr>
              <a:t> </a:t>
            </a:r>
            <a:r>
              <a:rPr sz="1800" spc="-60" dirty="0">
                <a:latin typeface="Trebuchet MS"/>
                <a:cs typeface="Trebuchet MS"/>
              </a:rPr>
              <a:t>B  </a:t>
            </a:r>
            <a:r>
              <a:rPr sz="1800" spc="-80" dirty="0">
                <a:latin typeface="Trebuchet MS"/>
                <a:cs typeface="Trebuchet MS"/>
              </a:rPr>
              <a:t>indiqu</a:t>
            </a:r>
            <a:r>
              <a:rPr sz="1800" spc="-85" dirty="0">
                <a:latin typeface="Trebuchet MS"/>
                <a:cs typeface="Trebuchet MS"/>
              </a:rPr>
              <a:t>e</a:t>
            </a:r>
            <a:r>
              <a:rPr sz="1800" spc="-175" dirty="0">
                <a:latin typeface="Trebuchet MS"/>
                <a:cs typeface="Trebuchet MS"/>
              </a:rPr>
              <a:t> </a:t>
            </a:r>
            <a:r>
              <a:rPr sz="1800" spc="-85" dirty="0">
                <a:latin typeface="Trebuchet MS"/>
                <a:cs typeface="Trebuchet MS"/>
              </a:rPr>
              <a:t>qu</a:t>
            </a:r>
            <a:r>
              <a:rPr sz="1800" spc="-80" dirty="0">
                <a:latin typeface="Trebuchet MS"/>
                <a:cs typeface="Trebuchet MS"/>
              </a:rPr>
              <a:t>e</a:t>
            </a:r>
            <a:r>
              <a:rPr sz="1800" spc="-175" dirty="0">
                <a:latin typeface="Trebuchet MS"/>
                <a:cs typeface="Trebuchet MS"/>
              </a:rPr>
              <a:t> </a:t>
            </a:r>
            <a:r>
              <a:rPr sz="1800" spc="-80" dirty="0">
                <a:latin typeface="Trebuchet MS"/>
                <a:cs typeface="Trebuchet MS"/>
              </a:rPr>
              <a:t>celui-ci  </a:t>
            </a:r>
            <a:r>
              <a:rPr sz="1800" spc="-100" dirty="0">
                <a:latin typeface="Trebuchet MS"/>
                <a:cs typeface="Trebuchet MS"/>
              </a:rPr>
              <a:t>commence</a:t>
            </a:r>
            <a:r>
              <a:rPr sz="1800" spc="-170" dirty="0">
                <a:latin typeface="Trebuchet MS"/>
                <a:cs typeface="Trebuchet MS"/>
              </a:rPr>
              <a:t> </a:t>
            </a:r>
            <a:r>
              <a:rPr sz="1800" spc="-114" dirty="0">
                <a:latin typeface="Trebuchet MS"/>
                <a:cs typeface="Trebuchet MS"/>
              </a:rPr>
              <a:t>a</a:t>
            </a:r>
            <a:r>
              <a:rPr sz="1800" spc="-80" dirty="0">
                <a:latin typeface="Trebuchet MS"/>
                <a:cs typeface="Trebuchet MS"/>
              </a:rPr>
              <a:t>u</a:t>
            </a:r>
            <a:r>
              <a:rPr sz="1800" spc="-170" dirty="0">
                <a:latin typeface="Trebuchet MS"/>
                <a:cs typeface="Trebuchet MS"/>
              </a:rPr>
              <a:t> </a:t>
            </a:r>
            <a:r>
              <a:rPr sz="1800" spc="-65" dirty="0">
                <a:latin typeface="Trebuchet MS"/>
                <a:cs typeface="Trebuchet MS"/>
              </a:rPr>
              <a:t>bloc  </a:t>
            </a:r>
            <a:r>
              <a:rPr sz="1800" spc="-90" dirty="0">
                <a:latin typeface="Trebuchet MS"/>
                <a:cs typeface="Trebuchet MS"/>
              </a:rPr>
              <a:t>physiqu</a:t>
            </a:r>
            <a:r>
              <a:rPr sz="1800" spc="-95" dirty="0">
                <a:latin typeface="Trebuchet MS"/>
                <a:cs typeface="Trebuchet MS"/>
              </a:rPr>
              <a:t>e</a:t>
            </a:r>
            <a:r>
              <a:rPr sz="1800" spc="-170" dirty="0">
                <a:latin typeface="Trebuchet MS"/>
                <a:cs typeface="Trebuchet MS"/>
              </a:rPr>
              <a:t> </a:t>
            </a:r>
            <a:r>
              <a:rPr sz="1800" spc="-40" dirty="0">
                <a:solidFill>
                  <a:srgbClr val="FF0000"/>
                </a:solidFill>
                <a:latin typeface="Trebuchet MS"/>
                <a:cs typeface="Trebuchet MS"/>
              </a:rPr>
              <a:t>6</a:t>
            </a:r>
            <a:endParaRPr sz="1800">
              <a:latin typeface="Trebuchet MS"/>
              <a:cs typeface="Trebuchet MS"/>
            </a:endParaRPr>
          </a:p>
        </p:txBody>
      </p:sp>
      <p:sp>
        <p:nvSpPr>
          <p:cNvPr id="21" name="object 21"/>
          <p:cNvSpPr/>
          <p:nvPr/>
        </p:nvSpPr>
        <p:spPr>
          <a:xfrm>
            <a:off x="6171803" y="4261105"/>
            <a:ext cx="389890" cy="577215"/>
          </a:xfrm>
          <a:custGeom>
            <a:avLst/>
            <a:gdLst/>
            <a:ahLst/>
            <a:cxnLst/>
            <a:rect l="l" t="t" r="r" b="b"/>
            <a:pathLst>
              <a:path w="389890" h="577214">
                <a:moveTo>
                  <a:pt x="92471" y="17525"/>
                </a:moveTo>
                <a:lnTo>
                  <a:pt x="52085" y="24383"/>
                </a:lnTo>
                <a:lnTo>
                  <a:pt x="21978" y="70316"/>
                </a:lnTo>
                <a:lnTo>
                  <a:pt x="3640" y="116838"/>
                </a:lnTo>
                <a:lnTo>
                  <a:pt x="0" y="165710"/>
                </a:lnTo>
                <a:lnTo>
                  <a:pt x="13985" y="218693"/>
                </a:lnTo>
                <a:lnTo>
                  <a:pt x="17795" y="227837"/>
                </a:lnTo>
                <a:lnTo>
                  <a:pt x="22367" y="237743"/>
                </a:lnTo>
                <a:lnTo>
                  <a:pt x="28216" y="246621"/>
                </a:lnTo>
                <a:lnTo>
                  <a:pt x="28216" y="163240"/>
                </a:lnTo>
                <a:lnTo>
                  <a:pt x="32239" y="120515"/>
                </a:lnTo>
                <a:lnTo>
                  <a:pt x="49043" y="79826"/>
                </a:lnTo>
                <a:lnTo>
                  <a:pt x="74945" y="41147"/>
                </a:lnTo>
                <a:lnTo>
                  <a:pt x="83327" y="29717"/>
                </a:lnTo>
                <a:lnTo>
                  <a:pt x="92471" y="17525"/>
                </a:lnTo>
                <a:close/>
              </a:path>
              <a:path w="389890" h="577214">
                <a:moveTo>
                  <a:pt x="332308" y="511534"/>
                </a:moveTo>
                <a:lnTo>
                  <a:pt x="286019" y="472439"/>
                </a:lnTo>
                <a:lnTo>
                  <a:pt x="213879" y="409307"/>
                </a:lnTo>
                <a:lnTo>
                  <a:pt x="176185" y="375036"/>
                </a:lnTo>
                <a:lnTo>
                  <a:pt x="139335" y="339240"/>
                </a:lnTo>
                <a:lnTo>
                  <a:pt x="104770" y="302128"/>
                </a:lnTo>
                <a:lnTo>
                  <a:pt x="73936" y="263908"/>
                </a:lnTo>
                <a:lnTo>
                  <a:pt x="48275" y="224789"/>
                </a:lnTo>
                <a:lnTo>
                  <a:pt x="28216" y="163240"/>
                </a:lnTo>
                <a:lnTo>
                  <a:pt x="28216" y="246621"/>
                </a:lnTo>
                <a:lnTo>
                  <a:pt x="49386" y="278753"/>
                </a:lnTo>
                <a:lnTo>
                  <a:pt x="81169" y="318414"/>
                </a:lnTo>
                <a:lnTo>
                  <a:pt x="116464" y="356671"/>
                </a:lnTo>
                <a:lnTo>
                  <a:pt x="154020" y="393468"/>
                </a:lnTo>
                <a:lnTo>
                  <a:pt x="192584" y="428749"/>
                </a:lnTo>
                <a:lnTo>
                  <a:pt x="230904" y="462457"/>
                </a:lnTo>
                <a:lnTo>
                  <a:pt x="267731" y="494538"/>
                </a:lnTo>
                <a:lnTo>
                  <a:pt x="295163" y="517397"/>
                </a:lnTo>
                <a:lnTo>
                  <a:pt x="314156" y="533468"/>
                </a:lnTo>
                <a:lnTo>
                  <a:pt x="332308" y="511534"/>
                </a:lnTo>
                <a:close/>
              </a:path>
              <a:path w="389890" h="577214">
                <a:moveTo>
                  <a:pt x="343169" y="566252"/>
                </a:moveTo>
                <a:lnTo>
                  <a:pt x="343169" y="520445"/>
                </a:lnTo>
                <a:lnTo>
                  <a:pt x="324881" y="542544"/>
                </a:lnTo>
                <a:lnTo>
                  <a:pt x="314156" y="533468"/>
                </a:lnTo>
                <a:lnTo>
                  <a:pt x="295925" y="555497"/>
                </a:lnTo>
                <a:lnTo>
                  <a:pt x="343169" y="566252"/>
                </a:lnTo>
                <a:close/>
              </a:path>
              <a:path w="389890" h="577214">
                <a:moveTo>
                  <a:pt x="343169" y="520445"/>
                </a:moveTo>
                <a:lnTo>
                  <a:pt x="332308" y="511534"/>
                </a:lnTo>
                <a:lnTo>
                  <a:pt x="314156" y="533468"/>
                </a:lnTo>
                <a:lnTo>
                  <a:pt x="324881" y="542544"/>
                </a:lnTo>
                <a:lnTo>
                  <a:pt x="343169" y="520445"/>
                </a:lnTo>
                <a:close/>
              </a:path>
              <a:path w="389890" h="577214">
                <a:moveTo>
                  <a:pt x="389651" y="576833"/>
                </a:moveTo>
                <a:lnTo>
                  <a:pt x="350789" y="489203"/>
                </a:lnTo>
                <a:lnTo>
                  <a:pt x="332308" y="511534"/>
                </a:lnTo>
                <a:lnTo>
                  <a:pt x="343169" y="520445"/>
                </a:lnTo>
                <a:lnTo>
                  <a:pt x="343169" y="566252"/>
                </a:lnTo>
                <a:lnTo>
                  <a:pt x="389651" y="576833"/>
                </a:lnTo>
                <a:close/>
              </a:path>
            </a:pathLst>
          </a:custGeom>
          <a:solidFill>
            <a:srgbClr val="000000"/>
          </a:solidFill>
        </p:spPr>
        <p:txBody>
          <a:bodyPr wrap="square" lIns="0" tIns="0" rIns="0" bIns="0" rtlCol="0"/>
          <a:lstStyle/>
          <a:p>
            <a:endParaRPr/>
          </a:p>
        </p:txBody>
      </p:sp>
      <p:sp>
        <p:nvSpPr>
          <p:cNvPr id="22" name="object 22"/>
          <p:cNvSpPr/>
          <p:nvPr/>
        </p:nvSpPr>
        <p:spPr>
          <a:xfrm>
            <a:off x="7405751" y="4979670"/>
            <a:ext cx="483870" cy="85725"/>
          </a:xfrm>
          <a:custGeom>
            <a:avLst/>
            <a:gdLst/>
            <a:ahLst/>
            <a:cxnLst/>
            <a:rect l="l" t="t" r="r" b="b"/>
            <a:pathLst>
              <a:path w="483870" h="85725">
                <a:moveTo>
                  <a:pt x="413003" y="57150"/>
                </a:moveTo>
                <a:lnTo>
                  <a:pt x="413003" y="28194"/>
                </a:lnTo>
                <a:lnTo>
                  <a:pt x="0" y="28194"/>
                </a:lnTo>
                <a:lnTo>
                  <a:pt x="0" y="57150"/>
                </a:lnTo>
                <a:lnTo>
                  <a:pt x="413003" y="57150"/>
                </a:lnTo>
                <a:close/>
              </a:path>
              <a:path w="483870" h="85725">
                <a:moveTo>
                  <a:pt x="483870" y="42672"/>
                </a:moveTo>
                <a:lnTo>
                  <a:pt x="398525" y="0"/>
                </a:lnTo>
                <a:lnTo>
                  <a:pt x="398525" y="28194"/>
                </a:lnTo>
                <a:lnTo>
                  <a:pt x="413003" y="28194"/>
                </a:lnTo>
                <a:lnTo>
                  <a:pt x="413003" y="78104"/>
                </a:lnTo>
                <a:lnTo>
                  <a:pt x="483870" y="42672"/>
                </a:lnTo>
                <a:close/>
              </a:path>
              <a:path w="483870" h="85725">
                <a:moveTo>
                  <a:pt x="413003" y="78104"/>
                </a:moveTo>
                <a:lnTo>
                  <a:pt x="413003" y="57150"/>
                </a:lnTo>
                <a:lnTo>
                  <a:pt x="398525" y="57150"/>
                </a:lnTo>
                <a:lnTo>
                  <a:pt x="398525" y="85343"/>
                </a:lnTo>
                <a:lnTo>
                  <a:pt x="413003" y="78104"/>
                </a:lnTo>
                <a:close/>
              </a:path>
            </a:pathLst>
          </a:custGeom>
          <a:solidFill>
            <a:srgbClr val="000000"/>
          </a:solidFill>
        </p:spPr>
        <p:txBody>
          <a:bodyPr wrap="square" lIns="0" tIns="0" rIns="0" bIns="0" rtlCol="0"/>
          <a:lstStyle/>
          <a:p>
            <a:endParaRPr/>
          </a:p>
        </p:txBody>
      </p:sp>
      <p:sp>
        <p:nvSpPr>
          <p:cNvPr id="23" name="object 23"/>
          <p:cNvSpPr/>
          <p:nvPr/>
        </p:nvSpPr>
        <p:spPr>
          <a:xfrm>
            <a:off x="8490077" y="4979670"/>
            <a:ext cx="498475" cy="85725"/>
          </a:xfrm>
          <a:custGeom>
            <a:avLst/>
            <a:gdLst/>
            <a:ahLst/>
            <a:cxnLst/>
            <a:rect l="l" t="t" r="r" b="b"/>
            <a:pathLst>
              <a:path w="498475" h="85725">
                <a:moveTo>
                  <a:pt x="426720" y="57150"/>
                </a:moveTo>
                <a:lnTo>
                  <a:pt x="426720" y="28194"/>
                </a:lnTo>
                <a:lnTo>
                  <a:pt x="0" y="28194"/>
                </a:lnTo>
                <a:lnTo>
                  <a:pt x="0" y="57150"/>
                </a:lnTo>
                <a:lnTo>
                  <a:pt x="426720" y="57150"/>
                </a:lnTo>
                <a:close/>
              </a:path>
              <a:path w="498475" h="85725">
                <a:moveTo>
                  <a:pt x="498348" y="42672"/>
                </a:moveTo>
                <a:lnTo>
                  <a:pt x="413016" y="0"/>
                </a:lnTo>
                <a:lnTo>
                  <a:pt x="413016" y="28194"/>
                </a:lnTo>
                <a:lnTo>
                  <a:pt x="426720" y="28194"/>
                </a:lnTo>
                <a:lnTo>
                  <a:pt x="426720" y="78491"/>
                </a:lnTo>
                <a:lnTo>
                  <a:pt x="498348" y="42672"/>
                </a:lnTo>
                <a:close/>
              </a:path>
              <a:path w="498475" h="85725">
                <a:moveTo>
                  <a:pt x="426720" y="78491"/>
                </a:moveTo>
                <a:lnTo>
                  <a:pt x="426720" y="57150"/>
                </a:lnTo>
                <a:lnTo>
                  <a:pt x="413016" y="57150"/>
                </a:lnTo>
                <a:lnTo>
                  <a:pt x="413016" y="85343"/>
                </a:lnTo>
                <a:lnTo>
                  <a:pt x="426720" y="78491"/>
                </a:lnTo>
                <a:close/>
              </a:path>
            </a:pathLst>
          </a:custGeom>
          <a:solidFill>
            <a:srgbClr val="000000"/>
          </a:solidFill>
        </p:spPr>
        <p:txBody>
          <a:bodyPr wrap="square" lIns="0" tIns="0" rIns="0" bIns="0" rtlCol="0"/>
          <a:lstStyle/>
          <a:p>
            <a:endParaRPr/>
          </a:p>
        </p:txBody>
      </p:sp>
      <p:sp>
        <p:nvSpPr>
          <p:cNvPr id="24" name="object 24"/>
          <p:cNvSpPr txBox="1">
            <a:spLocks noGrp="1"/>
          </p:cNvSpPr>
          <p:nvPr>
            <p:ph type="title"/>
          </p:nvPr>
        </p:nvSpPr>
        <p:spPr>
          <a:xfrm>
            <a:off x="1247535" y="962271"/>
            <a:ext cx="4187565" cy="635635"/>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000000"/>
                </a:solidFill>
              </a:rPr>
              <a:t>Mise</a:t>
            </a:r>
            <a:r>
              <a:rPr sz="4000" spc="-380" dirty="0">
                <a:solidFill>
                  <a:srgbClr val="000000"/>
                </a:solidFill>
              </a:rPr>
              <a:t> </a:t>
            </a:r>
            <a:r>
              <a:rPr sz="4000" spc="-200" dirty="0">
                <a:solidFill>
                  <a:srgbClr val="000000"/>
                </a:solidFill>
              </a:rPr>
              <a:t>e</a:t>
            </a:r>
            <a:r>
              <a:rPr sz="4000" spc="-195" dirty="0">
                <a:solidFill>
                  <a:srgbClr val="000000"/>
                </a:solidFill>
              </a:rPr>
              <a:t>n</a:t>
            </a:r>
            <a:r>
              <a:rPr sz="4000" spc="-380" dirty="0">
                <a:solidFill>
                  <a:srgbClr val="000000"/>
                </a:solidFill>
              </a:rPr>
              <a:t> </a:t>
            </a:r>
            <a:r>
              <a:rPr sz="4000" spc="-295" dirty="0">
                <a:solidFill>
                  <a:srgbClr val="000000"/>
                </a:solidFill>
              </a:rPr>
              <a:t>œuvre</a:t>
            </a:r>
            <a:endParaRPr sz="4000" dirty="0"/>
          </a:p>
        </p:txBody>
      </p:sp>
      <p:sp>
        <p:nvSpPr>
          <p:cNvPr id="25" name="object 25"/>
          <p:cNvSpPr txBox="1">
            <a:spLocks noGrp="1"/>
          </p:cNvSpPr>
          <p:nvPr>
            <p:ph type="sldNum" sz="quarter" idx="12"/>
          </p:nvPr>
        </p:nvSpPr>
        <p:spPr>
          <a:xfrm>
            <a:off x="9082410" y="713620"/>
            <a:ext cx="735362" cy="459100"/>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2800" dirty="0"/>
              <a:t>39</a:t>
            </a:fld>
            <a:endParaRPr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2567305" cy="635635"/>
          </a:xfrm>
          <a:prstGeom prst="rect">
            <a:avLst/>
          </a:prstGeom>
        </p:spPr>
        <p:txBody>
          <a:bodyPr vert="horz" wrap="square" lIns="0" tIns="12700" rIns="0" bIns="0" rtlCol="0">
            <a:spAutoFit/>
          </a:bodyPr>
          <a:lstStyle/>
          <a:p>
            <a:pPr marL="12700">
              <a:lnSpc>
                <a:spcPct val="100000"/>
              </a:lnSpc>
              <a:spcBef>
                <a:spcPts val="100"/>
              </a:spcBef>
            </a:pPr>
            <a:r>
              <a:rPr lang="en-GB" sz="4000" spc="-175" dirty="0" err="1">
                <a:solidFill>
                  <a:srgbClr val="000000"/>
                </a:solidFill>
              </a:rPr>
              <a:t>Définitions</a:t>
            </a:r>
            <a:r>
              <a:rPr lang="en-GB" sz="4000" spc="-175" dirty="0">
                <a:solidFill>
                  <a:srgbClr val="000000"/>
                </a:solidFill>
              </a:rPr>
              <a:t> :</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4</a:t>
            </a:fld>
            <a:endParaRPr dirty="0"/>
          </a:p>
        </p:txBody>
      </p:sp>
      <p:sp>
        <p:nvSpPr>
          <p:cNvPr id="4" name="object 4"/>
          <p:cNvSpPr txBox="1"/>
          <p:nvPr/>
        </p:nvSpPr>
        <p:spPr>
          <a:xfrm>
            <a:off x="1241178" y="1550632"/>
            <a:ext cx="8546719" cy="4436471"/>
          </a:xfrm>
          <a:prstGeom prst="rect">
            <a:avLst/>
          </a:prstGeom>
        </p:spPr>
        <p:txBody>
          <a:bodyPr vert="horz" wrap="square" lIns="0" tIns="12065" rIns="0" bIns="0" rtlCol="0">
            <a:spAutoFit/>
          </a:bodyPr>
          <a:lstStyle/>
          <a:p>
            <a:pPr marL="469900" lvl="1">
              <a:spcBef>
                <a:spcPts val="95"/>
              </a:spcBef>
            </a:pPr>
            <a:endParaRPr lang="fr-FR" sz="2000" b="1" spc="-150" dirty="0">
              <a:latin typeface="Trebuchet MS"/>
              <a:cs typeface="Trebuchet MS"/>
            </a:endParaRPr>
          </a:p>
          <a:p>
            <a:pPr marL="812800" lvl="1" indent="-342900">
              <a:spcBef>
                <a:spcPts val="95"/>
              </a:spcBef>
              <a:buFont typeface="Wingdings" panose="05000000000000000000" pitchFamily="2" charset="2"/>
              <a:buChar char="v"/>
            </a:pPr>
            <a:r>
              <a:rPr lang="fr-FR" sz="2000" b="1" spc="-150" dirty="0">
                <a:latin typeface="Trebuchet MS"/>
              </a:rPr>
              <a:t> ARCHIVAGE : désigne la conservation à long terme de données numériques en toute sécurité.</a:t>
            </a:r>
          </a:p>
          <a:p>
            <a:pPr marL="469900" lvl="1">
              <a:spcBef>
                <a:spcPts val="95"/>
              </a:spcBef>
            </a:pPr>
            <a:endParaRPr lang="fr-FR" sz="2000" b="1" spc="-150" dirty="0">
              <a:latin typeface="Trebuchet MS"/>
            </a:endParaRPr>
          </a:p>
          <a:p>
            <a:pPr marL="469900" lvl="1">
              <a:spcBef>
                <a:spcPts val="95"/>
              </a:spcBef>
            </a:pPr>
            <a:r>
              <a:rPr lang="fr-FR" sz="2000" b="1" spc="-150" dirty="0">
                <a:latin typeface="Trebuchet MS"/>
              </a:rPr>
              <a:t> • Ce que l'archivage électronique n'est pas: du stockage, de la sauvegarde, de la numérisation. </a:t>
            </a:r>
          </a:p>
          <a:p>
            <a:pPr marL="469900" lvl="1">
              <a:spcBef>
                <a:spcPts val="95"/>
              </a:spcBef>
            </a:pPr>
            <a:endParaRPr lang="fr-FR" sz="2000" b="1" spc="-150" dirty="0">
              <a:latin typeface="Trebuchet MS"/>
            </a:endParaRPr>
          </a:p>
          <a:p>
            <a:pPr marL="812800" lvl="1" indent="-342900">
              <a:spcBef>
                <a:spcPts val="95"/>
              </a:spcBef>
              <a:buFont typeface="Wingdings" panose="05000000000000000000" pitchFamily="2" charset="2"/>
              <a:buChar char="q"/>
            </a:pPr>
            <a:r>
              <a:rPr lang="fr-FR" sz="2000" b="1" spc="-150" dirty="0">
                <a:latin typeface="Trebuchet MS"/>
              </a:rPr>
              <a:t> L’archivage doit répondre a des règles : </a:t>
            </a:r>
          </a:p>
          <a:p>
            <a:pPr marL="469900" lvl="1">
              <a:spcBef>
                <a:spcPts val="95"/>
              </a:spcBef>
            </a:pPr>
            <a:endParaRPr lang="fr-FR" sz="2000" b="1" spc="-150" dirty="0">
              <a:latin typeface="Trebuchet MS"/>
            </a:endParaRPr>
          </a:p>
          <a:p>
            <a:pPr marL="469900" lvl="1">
              <a:spcBef>
                <a:spcPts val="95"/>
              </a:spcBef>
            </a:pPr>
            <a:r>
              <a:rPr lang="fr-FR" sz="2000" b="1" spc="-150" dirty="0">
                <a:latin typeface="Trebuchet MS"/>
              </a:rPr>
              <a:t>– des règles de droit, en vertu desquelles les archives peuvent avoir valeur de preuve. </a:t>
            </a:r>
          </a:p>
          <a:p>
            <a:pPr marL="469900" lvl="1">
              <a:spcBef>
                <a:spcPts val="95"/>
              </a:spcBef>
            </a:pPr>
            <a:r>
              <a:rPr lang="fr-FR" sz="2000" b="1" spc="-150" dirty="0">
                <a:latin typeface="Trebuchet MS"/>
              </a:rPr>
              <a:t>– Des normes techniques.</a:t>
            </a:r>
          </a:p>
          <a:p>
            <a:pPr marL="469900" lvl="1">
              <a:spcBef>
                <a:spcPts val="95"/>
              </a:spcBef>
            </a:pPr>
            <a:r>
              <a:rPr lang="fr-FR" sz="2000" b="1" spc="-150" dirty="0">
                <a:latin typeface="Trebuchet MS"/>
              </a:rPr>
              <a:t> – des règles de droit protégeant la vie privée, notamment par l'organisation d'un "droit à l'oubli"</a:t>
            </a:r>
          </a:p>
        </p:txBody>
      </p:sp>
    </p:spTree>
    <p:extLst>
      <p:ext uri="{BB962C8B-B14F-4D97-AF65-F5344CB8AC3E}">
        <p14:creationId xmlns:p14="http://schemas.microsoft.com/office/powerpoint/2010/main" val="3473981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5409" y="1304797"/>
            <a:ext cx="6869430" cy="391160"/>
          </a:xfrm>
          <a:prstGeom prst="rect">
            <a:avLst/>
          </a:prstGeom>
        </p:spPr>
        <p:txBody>
          <a:bodyPr vert="horz" wrap="square" lIns="0" tIns="12700" rIns="0" bIns="0" rtlCol="0">
            <a:spAutoFit/>
          </a:bodyPr>
          <a:lstStyle/>
          <a:p>
            <a:pPr marL="12700">
              <a:lnSpc>
                <a:spcPct val="100000"/>
              </a:lnSpc>
              <a:spcBef>
                <a:spcPts val="100"/>
              </a:spcBef>
            </a:pPr>
            <a:r>
              <a:rPr sz="2400" spc="-100" dirty="0">
                <a:latin typeface="Trebuchet MS"/>
                <a:cs typeface="Trebuchet MS"/>
              </a:rPr>
              <a:t>Allocation</a:t>
            </a:r>
            <a:r>
              <a:rPr sz="2400" spc="-225"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05" dirty="0">
                <a:latin typeface="Trebuchet MS"/>
                <a:cs typeface="Trebuchet MS"/>
              </a:rPr>
              <a:t>blocs</a:t>
            </a:r>
            <a:r>
              <a:rPr sz="2400" spc="-225" dirty="0">
                <a:latin typeface="Trebuchet MS"/>
                <a:cs typeface="Trebuchet MS"/>
              </a:rPr>
              <a:t> </a:t>
            </a:r>
            <a:r>
              <a:rPr sz="2400" spc="-105" dirty="0">
                <a:latin typeface="Trebuchet MS"/>
                <a:cs typeface="Trebuchet MS"/>
              </a:rPr>
              <a:t>sous</a:t>
            </a:r>
            <a:r>
              <a:rPr sz="2400" spc="-225" dirty="0">
                <a:latin typeface="Trebuchet MS"/>
                <a:cs typeface="Trebuchet MS"/>
              </a:rPr>
              <a:t> </a:t>
            </a:r>
            <a:r>
              <a:rPr sz="2400" spc="-130" dirty="0">
                <a:latin typeface="Trebuchet MS"/>
                <a:cs typeface="Trebuchet MS"/>
              </a:rPr>
              <a:t>forme</a:t>
            </a:r>
            <a:r>
              <a:rPr sz="2400" spc="-225"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35" dirty="0">
                <a:latin typeface="Trebuchet MS"/>
                <a:cs typeface="Trebuchet MS"/>
              </a:rPr>
              <a:t>liste</a:t>
            </a:r>
            <a:r>
              <a:rPr sz="2400" spc="-225" dirty="0">
                <a:latin typeface="Trebuchet MS"/>
                <a:cs typeface="Trebuchet MS"/>
              </a:rPr>
              <a:t> </a:t>
            </a:r>
            <a:r>
              <a:rPr sz="2400" spc="-120" dirty="0">
                <a:latin typeface="Trebuchet MS"/>
                <a:cs typeface="Trebuchet MS"/>
              </a:rPr>
              <a:t>chaînée</a:t>
            </a:r>
            <a:r>
              <a:rPr sz="2400" spc="-225" dirty="0">
                <a:latin typeface="Trebuchet MS"/>
                <a:cs typeface="Trebuchet MS"/>
              </a:rPr>
              <a:t> </a:t>
            </a:r>
            <a:r>
              <a:rPr sz="2400" spc="-120" dirty="0">
                <a:latin typeface="Trebuchet MS"/>
                <a:cs typeface="Trebuchet MS"/>
              </a:rPr>
              <a:t>indexée</a:t>
            </a:r>
            <a:r>
              <a:rPr sz="2400" spc="-225" dirty="0">
                <a:latin typeface="Trebuchet MS"/>
                <a:cs typeface="Trebuchet MS"/>
              </a:rPr>
              <a:t> </a:t>
            </a:r>
            <a:r>
              <a:rPr sz="2400" spc="-355" dirty="0">
                <a:latin typeface="Trebuchet MS"/>
                <a:cs typeface="Trebuchet MS"/>
              </a:rPr>
              <a:t>:</a:t>
            </a:r>
            <a:endParaRPr sz="2400" dirty="0">
              <a:latin typeface="Trebuchet MS"/>
              <a:cs typeface="Trebuchet MS"/>
            </a:endParaRPr>
          </a:p>
        </p:txBody>
      </p:sp>
      <p:sp>
        <p:nvSpPr>
          <p:cNvPr id="5" name="object 5"/>
          <p:cNvSpPr txBox="1"/>
          <p:nvPr/>
        </p:nvSpPr>
        <p:spPr>
          <a:xfrm>
            <a:off x="1711585" y="2058415"/>
            <a:ext cx="257175" cy="4420235"/>
          </a:xfrm>
          <a:prstGeom prst="rect">
            <a:avLst/>
          </a:prstGeom>
        </p:spPr>
        <p:txBody>
          <a:bodyPr vert="horz" wrap="square" lIns="0" tIns="12700" rIns="0" bIns="0" rtlCol="0">
            <a:spAutoFit/>
          </a:bodyPr>
          <a:lstStyle/>
          <a:p>
            <a:pPr marL="69215">
              <a:lnSpc>
                <a:spcPct val="100000"/>
              </a:lnSpc>
              <a:spcBef>
                <a:spcPts val="100"/>
              </a:spcBef>
            </a:pPr>
            <a:r>
              <a:rPr sz="1800" spc="-40" dirty="0">
                <a:latin typeface="Trebuchet MS"/>
                <a:cs typeface="Trebuchet MS"/>
              </a:rPr>
              <a:t>0</a:t>
            </a:r>
            <a:endParaRPr sz="1800">
              <a:latin typeface="Trebuchet MS"/>
              <a:cs typeface="Trebuchet MS"/>
            </a:endParaRPr>
          </a:p>
          <a:p>
            <a:pPr marL="69215">
              <a:lnSpc>
                <a:spcPct val="100000"/>
              </a:lnSpc>
              <a:spcBef>
                <a:spcPts val="5"/>
              </a:spcBef>
            </a:pPr>
            <a:r>
              <a:rPr sz="1800" spc="-40" dirty="0">
                <a:latin typeface="Trebuchet MS"/>
                <a:cs typeface="Trebuchet MS"/>
              </a:rPr>
              <a:t>1</a:t>
            </a:r>
            <a:endParaRPr sz="1800">
              <a:latin typeface="Trebuchet MS"/>
              <a:cs typeface="Trebuchet MS"/>
            </a:endParaRPr>
          </a:p>
          <a:p>
            <a:pPr marL="69215">
              <a:lnSpc>
                <a:spcPct val="100000"/>
              </a:lnSpc>
            </a:pPr>
            <a:r>
              <a:rPr sz="1800" spc="-40" dirty="0">
                <a:latin typeface="Trebuchet MS"/>
                <a:cs typeface="Trebuchet MS"/>
              </a:rPr>
              <a:t>2</a:t>
            </a:r>
            <a:endParaRPr sz="1800">
              <a:latin typeface="Trebuchet MS"/>
              <a:cs typeface="Trebuchet MS"/>
            </a:endParaRPr>
          </a:p>
          <a:p>
            <a:pPr marL="69850">
              <a:lnSpc>
                <a:spcPct val="100000"/>
              </a:lnSpc>
              <a:spcBef>
                <a:spcPts val="5"/>
              </a:spcBef>
            </a:pPr>
            <a:r>
              <a:rPr sz="1800" spc="-40" dirty="0">
                <a:latin typeface="Trebuchet MS"/>
                <a:cs typeface="Trebuchet MS"/>
              </a:rPr>
              <a:t>3</a:t>
            </a:r>
            <a:endParaRPr sz="1800">
              <a:latin typeface="Trebuchet MS"/>
              <a:cs typeface="Trebuchet MS"/>
            </a:endParaRPr>
          </a:p>
          <a:p>
            <a:pPr marL="69850">
              <a:lnSpc>
                <a:spcPct val="100000"/>
              </a:lnSpc>
            </a:pPr>
            <a:r>
              <a:rPr sz="1800" spc="-40" dirty="0">
                <a:solidFill>
                  <a:srgbClr val="FF0000"/>
                </a:solidFill>
                <a:latin typeface="Trebuchet MS"/>
                <a:cs typeface="Trebuchet MS"/>
              </a:rPr>
              <a:t>4</a:t>
            </a:r>
            <a:endParaRPr sz="1800">
              <a:latin typeface="Trebuchet MS"/>
              <a:cs typeface="Trebuchet MS"/>
            </a:endParaRPr>
          </a:p>
          <a:p>
            <a:pPr marL="69850">
              <a:lnSpc>
                <a:spcPct val="100000"/>
              </a:lnSpc>
              <a:spcBef>
                <a:spcPts val="5"/>
              </a:spcBef>
            </a:pPr>
            <a:r>
              <a:rPr sz="1800" spc="-40" dirty="0">
                <a:latin typeface="Trebuchet MS"/>
                <a:cs typeface="Trebuchet MS"/>
              </a:rPr>
              <a:t>5</a:t>
            </a:r>
            <a:endParaRPr sz="1800">
              <a:latin typeface="Trebuchet MS"/>
              <a:cs typeface="Trebuchet MS"/>
            </a:endParaRPr>
          </a:p>
          <a:p>
            <a:pPr marL="69850">
              <a:lnSpc>
                <a:spcPct val="100000"/>
              </a:lnSpc>
            </a:pPr>
            <a:r>
              <a:rPr sz="1800" spc="-40" dirty="0">
                <a:solidFill>
                  <a:srgbClr val="FF0000"/>
                </a:solidFill>
                <a:latin typeface="Trebuchet MS"/>
                <a:cs typeface="Trebuchet MS"/>
              </a:rPr>
              <a:t>6</a:t>
            </a:r>
            <a:endParaRPr sz="1800">
              <a:latin typeface="Trebuchet MS"/>
              <a:cs typeface="Trebuchet MS"/>
            </a:endParaRPr>
          </a:p>
          <a:p>
            <a:pPr marL="69850">
              <a:lnSpc>
                <a:spcPct val="100000"/>
              </a:lnSpc>
            </a:pPr>
            <a:r>
              <a:rPr sz="1800" spc="-40" dirty="0">
                <a:latin typeface="Trebuchet MS"/>
                <a:cs typeface="Trebuchet MS"/>
              </a:rPr>
              <a:t>7</a:t>
            </a:r>
            <a:endParaRPr sz="1800">
              <a:latin typeface="Trebuchet MS"/>
              <a:cs typeface="Trebuchet MS"/>
            </a:endParaRPr>
          </a:p>
          <a:p>
            <a:pPr marL="69850">
              <a:lnSpc>
                <a:spcPct val="100000"/>
              </a:lnSpc>
              <a:spcBef>
                <a:spcPts val="5"/>
              </a:spcBef>
            </a:pPr>
            <a:r>
              <a:rPr sz="1800" spc="-40" dirty="0">
                <a:latin typeface="Trebuchet MS"/>
                <a:cs typeface="Trebuchet MS"/>
              </a:rPr>
              <a:t>8</a:t>
            </a:r>
            <a:endParaRPr sz="1800">
              <a:latin typeface="Trebuchet MS"/>
              <a:cs typeface="Trebuchet MS"/>
            </a:endParaRPr>
          </a:p>
          <a:p>
            <a:pPr marL="69850">
              <a:lnSpc>
                <a:spcPct val="100000"/>
              </a:lnSpc>
            </a:pPr>
            <a:r>
              <a:rPr sz="1800" spc="-40" dirty="0">
                <a:latin typeface="Trebuchet MS"/>
                <a:cs typeface="Trebuchet MS"/>
              </a:rPr>
              <a:t>9</a:t>
            </a:r>
            <a:endParaRPr sz="1800">
              <a:latin typeface="Trebuchet MS"/>
              <a:cs typeface="Trebuchet MS"/>
            </a:endParaRPr>
          </a:p>
          <a:p>
            <a:pPr marL="12700">
              <a:lnSpc>
                <a:spcPct val="100000"/>
              </a:lnSpc>
              <a:spcBef>
                <a:spcPts val="10"/>
              </a:spcBef>
            </a:pPr>
            <a:r>
              <a:rPr sz="1800" spc="-40" dirty="0">
                <a:latin typeface="Trebuchet MS"/>
                <a:cs typeface="Trebuchet MS"/>
              </a:rPr>
              <a:t>10</a:t>
            </a:r>
            <a:endParaRPr sz="1800">
              <a:latin typeface="Trebuchet MS"/>
              <a:cs typeface="Trebuchet MS"/>
            </a:endParaRPr>
          </a:p>
          <a:p>
            <a:pPr marL="12700">
              <a:lnSpc>
                <a:spcPct val="100000"/>
              </a:lnSpc>
            </a:pPr>
            <a:r>
              <a:rPr sz="1800" spc="-40" dirty="0">
                <a:latin typeface="Trebuchet MS"/>
                <a:cs typeface="Trebuchet MS"/>
              </a:rPr>
              <a:t>11</a:t>
            </a:r>
            <a:endParaRPr sz="1800">
              <a:latin typeface="Trebuchet MS"/>
              <a:cs typeface="Trebuchet MS"/>
            </a:endParaRPr>
          </a:p>
          <a:p>
            <a:pPr marL="12700">
              <a:lnSpc>
                <a:spcPct val="100000"/>
              </a:lnSpc>
            </a:pPr>
            <a:r>
              <a:rPr sz="1800" spc="-40" dirty="0">
                <a:latin typeface="Trebuchet MS"/>
                <a:cs typeface="Trebuchet MS"/>
              </a:rPr>
              <a:t>12</a:t>
            </a:r>
            <a:endParaRPr sz="1800">
              <a:latin typeface="Trebuchet MS"/>
              <a:cs typeface="Trebuchet MS"/>
            </a:endParaRPr>
          </a:p>
          <a:p>
            <a:pPr marL="12700">
              <a:lnSpc>
                <a:spcPct val="100000"/>
              </a:lnSpc>
              <a:spcBef>
                <a:spcPts val="5"/>
              </a:spcBef>
            </a:pPr>
            <a:r>
              <a:rPr sz="1800" spc="-40" dirty="0">
                <a:latin typeface="Trebuchet MS"/>
                <a:cs typeface="Trebuchet MS"/>
              </a:rPr>
              <a:t>13</a:t>
            </a:r>
            <a:endParaRPr sz="1800">
              <a:latin typeface="Trebuchet MS"/>
              <a:cs typeface="Trebuchet MS"/>
            </a:endParaRPr>
          </a:p>
          <a:p>
            <a:pPr marL="12700">
              <a:lnSpc>
                <a:spcPct val="100000"/>
              </a:lnSpc>
            </a:pPr>
            <a:r>
              <a:rPr sz="1800" spc="-40" dirty="0">
                <a:latin typeface="Trebuchet MS"/>
                <a:cs typeface="Trebuchet MS"/>
              </a:rPr>
              <a:t>14</a:t>
            </a:r>
            <a:endParaRPr sz="1800">
              <a:latin typeface="Trebuchet MS"/>
              <a:cs typeface="Trebuchet MS"/>
            </a:endParaRPr>
          </a:p>
          <a:p>
            <a:pPr marL="12700">
              <a:lnSpc>
                <a:spcPct val="100000"/>
              </a:lnSpc>
              <a:spcBef>
                <a:spcPts val="5"/>
              </a:spcBef>
            </a:pPr>
            <a:r>
              <a:rPr sz="1800" spc="-40" dirty="0">
                <a:latin typeface="Trebuchet MS"/>
                <a:cs typeface="Trebuchet MS"/>
              </a:rPr>
              <a:t>15</a:t>
            </a:r>
            <a:endParaRPr sz="1800">
              <a:latin typeface="Trebuchet MS"/>
              <a:cs typeface="Trebuchet MS"/>
            </a:endParaRPr>
          </a:p>
        </p:txBody>
      </p:sp>
      <p:graphicFrame>
        <p:nvGraphicFramePr>
          <p:cNvPr id="6" name="object 6"/>
          <p:cNvGraphicFramePr>
            <a:graphicFrameLocks noGrp="1"/>
          </p:cNvGraphicFramePr>
          <p:nvPr/>
        </p:nvGraphicFramePr>
        <p:xfrm>
          <a:off x="2156155" y="2047303"/>
          <a:ext cx="425450" cy="4495791"/>
        </p:xfrm>
        <a:graphic>
          <a:graphicData uri="http://schemas.openxmlformats.org/drawingml/2006/table">
            <a:tbl>
              <a:tblPr firstRow="1" bandRow="1">
                <a:tableStyleId>{2D5ABB26-0587-4C30-8999-92F81FD0307C}</a:tableStyleId>
              </a:tblPr>
              <a:tblGrid>
                <a:gridCol w="425450">
                  <a:extLst>
                    <a:ext uri="{9D8B030D-6E8A-4147-A177-3AD203B41FA5}">
                      <a16:colId xmlns:a16="http://schemas.microsoft.com/office/drawing/2014/main" val="20000"/>
                    </a:ext>
                  </a:extLst>
                </a:gridCol>
              </a:tblGrid>
              <a:tr h="316229">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5646">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317753">
                <a:tc>
                  <a:txBody>
                    <a:bodyPr/>
                    <a:lstStyle/>
                    <a:p>
                      <a:pPr algn="ctr">
                        <a:lnSpc>
                          <a:spcPts val="2100"/>
                        </a:lnSpc>
                        <a:spcBef>
                          <a:spcPts val="300"/>
                        </a:spcBef>
                      </a:pPr>
                      <a:r>
                        <a:rPr sz="1800" spc="-40" dirty="0">
                          <a:latin typeface="Trebuchet MS"/>
                          <a:cs typeface="Trebuchet MS"/>
                        </a:rPr>
                        <a:t>10</a:t>
                      </a:r>
                      <a:endParaRPr sz="1800" dirty="0">
                        <a:latin typeface="Trebuchet MS"/>
                        <a:cs typeface="Trebuchet MS"/>
                      </a:endParaRPr>
                    </a:p>
                  </a:txBody>
                  <a:tcPr marL="0" marR="0" marT="3810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81177">
                <a:tc>
                  <a:txBody>
                    <a:bodyPr/>
                    <a:lstStyle/>
                    <a:p>
                      <a:pPr algn="ctr">
                        <a:lnSpc>
                          <a:spcPts val="2115"/>
                        </a:lnSpc>
                      </a:pPr>
                      <a:r>
                        <a:rPr sz="1800" spc="-40" dirty="0">
                          <a:latin typeface="Trebuchet MS"/>
                          <a:cs typeface="Trebuchet MS"/>
                        </a:rPr>
                        <a:t>11</a:t>
                      </a:r>
                      <a:endParaRPr sz="1800">
                        <a:latin typeface="Trebuchet MS"/>
                        <a:cs typeface="Trebuchet MS"/>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263651">
                <a:tc>
                  <a:txBody>
                    <a:bodyPr/>
                    <a:lstStyle/>
                    <a:p>
                      <a:pPr algn="ctr">
                        <a:lnSpc>
                          <a:spcPts val="1975"/>
                        </a:lnSpc>
                      </a:pPr>
                      <a:r>
                        <a:rPr sz="1800" dirty="0">
                          <a:latin typeface="Trebuchet MS"/>
                          <a:cs typeface="Trebuchet MS"/>
                        </a:rPr>
                        <a:t>7</a:t>
                      </a:r>
                      <a:endParaRPr sz="1800">
                        <a:latin typeface="Trebuchet MS"/>
                        <a:cs typeface="Trebuchet MS"/>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258317">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298703">
                <a:tc>
                  <a:txBody>
                    <a:bodyPr/>
                    <a:lstStyle/>
                    <a:p>
                      <a:pPr algn="ctr">
                        <a:lnSpc>
                          <a:spcPts val="2125"/>
                        </a:lnSpc>
                        <a:spcBef>
                          <a:spcPts val="125"/>
                        </a:spcBef>
                      </a:pPr>
                      <a:r>
                        <a:rPr sz="1800" dirty="0">
                          <a:latin typeface="Trebuchet MS"/>
                          <a:cs typeface="Trebuchet MS"/>
                        </a:rPr>
                        <a:t>3</a:t>
                      </a:r>
                      <a:endParaRPr sz="1800">
                        <a:latin typeface="Trebuchet MS"/>
                        <a:cs typeface="Trebuchet MS"/>
                      </a:endParaRPr>
                    </a:p>
                  </a:txBody>
                  <a:tcPr marL="0" marR="0" marT="1587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271272">
                <a:tc>
                  <a:txBody>
                    <a:bodyPr/>
                    <a:lstStyle/>
                    <a:p>
                      <a:pPr algn="ctr">
                        <a:lnSpc>
                          <a:spcPts val="2035"/>
                        </a:lnSpc>
                      </a:pPr>
                      <a:r>
                        <a:rPr sz="1800" dirty="0">
                          <a:latin typeface="Trebuchet MS"/>
                          <a:cs typeface="Trebuchet MS"/>
                        </a:rPr>
                        <a:t>2</a:t>
                      </a:r>
                      <a:endParaRPr sz="1800">
                        <a:latin typeface="Trebuchet MS"/>
                        <a:cs typeface="Trebuchet MS"/>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r h="241554">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8"/>
                  </a:ext>
                </a:extLst>
              </a:tr>
              <a:tr h="306324">
                <a:tc>
                  <a:txBody>
                    <a:bodyPr/>
                    <a:lstStyle/>
                    <a:p>
                      <a:pPr algn="ctr">
                        <a:lnSpc>
                          <a:spcPts val="2090"/>
                        </a:lnSpc>
                        <a:spcBef>
                          <a:spcPts val="220"/>
                        </a:spcBef>
                      </a:pPr>
                      <a:r>
                        <a:rPr sz="1800" spc="-40" dirty="0">
                          <a:latin typeface="Trebuchet MS"/>
                          <a:cs typeface="Trebuchet MS"/>
                        </a:rPr>
                        <a:t>12</a:t>
                      </a:r>
                      <a:endParaRPr sz="1800">
                        <a:latin typeface="Trebuchet MS"/>
                        <a:cs typeface="Trebuchet MS"/>
                      </a:endParaRPr>
                    </a:p>
                  </a:txBody>
                  <a:tcPr marL="0" marR="0" marT="2794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9"/>
                  </a:ext>
                </a:extLst>
              </a:tr>
              <a:tr h="272795">
                <a:tc>
                  <a:txBody>
                    <a:bodyPr/>
                    <a:lstStyle/>
                    <a:p>
                      <a:pPr algn="ctr">
                        <a:lnSpc>
                          <a:spcPts val="2050"/>
                        </a:lnSpc>
                      </a:pPr>
                      <a:r>
                        <a:rPr sz="1800" spc="-40" dirty="0">
                          <a:latin typeface="Trebuchet MS"/>
                          <a:cs typeface="Trebuchet MS"/>
                        </a:rPr>
                        <a:t>14</a:t>
                      </a:r>
                      <a:endParaRPr sz="1800">
                        <a:latin typeface="Trebuchet MS"/>
                        <a:cs typeface="Trebuchet MS"/>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0"/>
                  </a:ext>
                </a:extLst>
              </a:tr>
              <a:tr h="281177">
                <a:tc>
                  <a:txBody>
                    <a:bodyPr/>
                    <a:lstStyle/>
                    <a:p>
                      <a:pPr algn="ctr">
                        <a:lnSpc>
                          <a:spcPts val="2115"/>
                        </a:lnSpc>
                      </a:pPr>
                      <a:r>
                        <a:rPr sz="1800" dirty="0">
                          <a:latin typeface="Trebuchet MS"/>
                          <a:cs typeface="Trebuchet MS"/>
                        </a:rPr>
                        <a:t>0</a:t>
                      </a:r>
                      <a:endParaRPr sz="1800">
                        <a:latin typeface="Trebuchet MS"/>
                        <a:cs typeface="Trebuchet MS"/>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1"/>
                  </a:ext>
                </a:extLst>
              </a:tr>
              <a:tr h="269748">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2"/>
                  </a:ext>
                </a:extLst>
              </a:tr>
              <a:tr h="236219">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3"/>
                  </a:ext>
                </a:extLst>
              </a:tr>
              <a:tr h="364236">
                <a:tc>
                  <a:txBody>
                    <a:bodyPr/>
                    <a:lstStyle/>
                    <a:p>
                      <a:pPr algn="ctr">
                        <a:lnSpc>
                          <a:spcPct val="100000"/>
                        </a:lnSpc>
                        <a:spcBef>
                          <a:spcPts val="275"/>
                        </a:spcBef>
                      </a:pPr>
                      <a:r>
                        <a:rPr sz="1800" dirty="0">
                          <a:latin typeface="Trebuchet MS"/>
                          <a:cs typeface="Trebuchet MS"/>
                        </a:rPr>
                        <a:t>0</a:t>
                      </a:r>
                      <a:endParaRPr sz="1800">
                        <a:latin typeface="Trebuchet MS"/>
                        <a:cs typeface="Trebuchet MS"/>
                      </a:endParaRPr>
                    </a:p>
                  </a:txBody>
                  <a:tcPr marL="0" marR="0" marT="3492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4"/>
                  </a:ext>
                </a:extLst>
              </a:tr>
              <a:tr h="300990">
                <a:tc>
                  <a:txBody>
                    <a:bodyPr/>
                    <a:lstStyle/>
                    <a:p>
                      <a:pPr>
                        <a:lnSpc>
                          <a:spcPct val="100000"/>
                        </a:lnSpc>
                      </a:pP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5"/>
                  </a:ext>
                </a:extLst>
              </a:tr>
            </a:tbl>
          </a:graphicData>
        </a:graphic>
      </p:graphicFrame>
      <p:sp>
        <p:nvSpPr>
          <p:cNvPr id="7" name="object 7"/>
          <p:cNvSpPr txBox="1"/>
          <p:nvPr/>
        </p:nvSpPr>
        <p:spPr>
          <a:xfrm>
            <a:off x="3421513" y="2094991"/>
            <a:ext cx="5080635" cy="575310"/>
          </a:xfrm>
          <a:prstGeom prst="rect">
            <a:avLst/>
          </a:prstGeom>
        </p:spPr>
        <p:txBody>
          <a:bodyPr vert="horz" wrap="square" lIns="0" tIns="12700" rIns="0" bIns="0" rtlCol="0">
            <a:spAutoFit/>
          </a:bodyPr>
          <a:lstStyle/>
          <a:p>
            <a:pPr marL="12700" marR="5080">
              <a:lnSpc>
                <a:spcPct val="100000"/>
              </a:lnSpc>
              <a:spcBef>
                <a:spcPts val="100"/>
              </a:spcBef>
            </a:pPr>
            <a:r>
              <a:rPr sz="1800" spc="-125" dirty="0">
                <a:latin typeface="Trebuchet MS"/>
                <a:cs typeface="Trebuchet MS"/>
              </a:rPr>
              <a:t>Le</a:t>
            </a:r>
            <a:r>
              <a:rPr sz="1800" spc="-170" dirty="0">
                <a:latin typeface="Trebuchet MS"/>
                <a:cs typeface="Trebuchet MS"/>
              </a:rPr>
              <a:t> </a:t>
            </a:r>
            <a:r>
              <a:rPr sz="1800" spc="-95" dirty="0">
                <a:latin typeface="Trebuchet MS"/>
                <a:cs typeface="Trebuchet MS"/>
              </a:rPr>
              <a:t>répertoire</a:t>
            </a:r>
            <a:r>
              <a:rPr sz="1800" spc="-175" dirty="0">
                <a:latin typeface="Trebuchet MS"/>
                <a:cs typeface="Trebuchet MS"/>
              </a:rPr>
              <a:t> </a:t>
            </a:r>
            <a:r>
              <a:rPr sz="1800" spc="-95" dirty="0">
                <a:latin typeface="Trebuchet MS"/>
                <a:cs typeface="Trebuchet MS"/>
              </a:rPr>
              <a:t>contenant</a:t>
            </a:r>
            <a:r>
              <a:rPr sz="1800" spc="-175" dirty="0">
                <a:latin typeface="Trebuchet MS"/>
                <a:cs typeface="Trebuchet MS"/>
              </a:rPr>
              <a:t> </a:t>
            </a:r>
            <a:r>
              <a:rPr sz="1800" spc="-100" dirty="0">
                <a:latin typeface="Trebuchet MS"/>
                <a:cs typeface="Trebuchet MS"/>
              </a:rPr>
              <a:t>le</a:t>
            </a:r>
            <a:r>
              <a:rPr sz="1800" spc="-170" dirty="0">
                <a:latin typeface="Trebuchet MS"/>
                <a:cs typeface="Trebuchet MS"/>
              </a:rPr>
              <a:t> </a:t>
            </a:r>
            <a:r>
              <a:rPr sz="1800" spc="-100" dirty="0">
                <a:latin typeface="Trebuchet MS"/>
                <a:cs typeface="Trebuchet MS"/>
              </a:rPr>
              <a:t>fichier</a:t>
            </a:r>
            <a:r>
              <a:rPr sz="1800" spc="-175" dirty="0">
                <a:latin typeface="Trebuchet MS"/>
                <a:cs typeface="Trebuchet MS"/>
              </a:rPr>
              <a:t> </a:t>
            </a:r>
            <a:r>
              <a:rPr sz="1800" dirty="0">
                <a:latin typeface="Trebuchet MS"/>
                <a:cs typeface="Trebuchet MS"/>
              </a:rPr>
              <a:t>A</a:t>
            </a:r>
            <a:r>
              <a:rPr sz="1800" spc="-175" dirty="0">
                <a:latin typeface="Trebuchet MS"/>
                <a:cs typeface="Trebuchet MS"/>
              </a:rPr>
              <a:t> </a:t>
            </a:r>
            <a:r>
              <a:rPr sz="1800" spc="-80" dirty="0">
                <a:latin typeface="Trebuchet MS"/>
                <a:cs typeface="Trebuchet MS"/>
              </a:rPr>
              <a:t>indique</a:t>
            </a:r>
            <a:r>
              <a:rPr sz="1800" spc="-170" dirty="0">
                <a:latin typeface="Trebuchet MS"/>
                <a:cs typeface="Trebuchet MS"/>
              </a:rPr>
              <a:t> </a:t>
            </a:r>
            <a:r>
              <a:rPr sz="1800" spc="-85" dirty="0">
                <a:latin typeface="Trebuchet MS"/>
                <a:cs typeface="Trebuchet MS"/>
              </a:rPr>
              <a:t>que</a:t>
            </a:r>
            <a:r>
              <a:rPr sz="1800" spc="-175" dirty="0">
                <a:latin typeface="Trebuchet MS"/>
                <a:cs typeface="Trebuchet MS"/>
              </a:rPr>
              <a:t> </a:t>
            </a:r>
            <a:r>
              <a:rPr sz="1800" spc="-85" dirty="0">
                <a:latin typeface="Trebuchet MS"/>
                <a:cs typeface="Trebuchet MS"/>
              </a:rPr>
              <a:t>celui-ci </a:t>
            </a:r>
            <a:r>
              <a:rPr sz="1800" spc="-530" dirty="0">
                <a:latin typeface="Trebuchet MS"/>
                <a:cs typeface="Trebuchet MS"/>
              </a:rPr>
              <a:t> </a:t>
            </a:r>
            <a:r>
              <a:rPr sz="1800" spc="-100" dirty="0">
                <a:latin typeface="Trebuchet MS"/>
                <a:cs typeface="Trebuchet MS"/>
              </a:rPr>
              <a:t>commence</a:t>
            </a:r>
            <a:r>
              <a:rPr sz="1800" spc="-170" dirty="0">
                <a:latin typeface="Trebuchet MS"/>
                <a:cs typeface="Trebuchet MS"/>
              </a:rPr>
              <a:t> </a:t>
            </a:r>
            <a:r>
              <a:rPr sz="1800" spc="-114" dirty="0">
                <a:latin typeface="Trebuchet MS"/>
                <a:cs typeface="Trebuchet MS"/>
              </a:rPr>
              <a:t>a</a:t>
            </a:r>
            <a:r>
              <a:rPr sz="1800" spc="-80" dirty="0">
                <a:latin typeface="Trebuchet MS"/>
                <a:cs typeface="Trebuchet MS"/>
              </a:rPr>
              <a:t>u</a:t>
            </a:r>
            <a:r>
              <a:rPr sz="1800" spc="-170" dirty="0">
                <a:latin typeface="Trebuchet MS"/>
                <a:cs typeface="Trebuchet MS"/>
              </a:rPr>
              <a:t> </a:t>
            </a:r>
            <a:r>
              <a:rPr sz="1800" spc="-75" dirty="0">
                <a:latin typeface="Trebuchet MS"/>
                <a:cs typeface="Trebuchet MS"/>
              </a:rPr>
              <a:t>bloc</a:t>
            </a:r>
            <a:r>
              <a:rPr sz="1800" spc="-175" dirty="0">
                <a:latin typeface="Trebuchet MS"/>
                <a:cs typeface="Trebuchet MS"/>
              </a:rPr>
              <a:t> </a:t>
            </a:r>
            <a:r>
              <a:rPr sz="1800" spc="-40" dirty="0">
                <a:solidFill>
                  <a:srgbClr val="FF0000"/>
                </a:solidFill>
                <a:latin typeface="Trebuchet MS"/>
                <a:cs typeface="Trebuchet MS"/>
              </a:rPr>
              <a:t>4</a:t>
            </a:r>
            <a:r>
              <a:rPr sz="1800" spc="-265" dirty="0">
                <a:latin typeface="Trebuchet MS"/>
                <a:cs typeface="Trebuchet MS"/>
              </a:rPr>
              <a:t>.</a:t>
            </a:r>
            <a:endParaRPr sz="1800" dirty="0">
              <a:latin typeface="Trebuchet MS"/>
              <a:cs typeface="Trebuchet MS"/>
            </a:endParaRPr>
          </a:p>
        </p:txBody>
      </p:sp>
      <p:sp>
        <p:nvSpPr>
          <p:cNvPr id="8" name="object 8"/>
          <p:cNvSpPr txBox="1"/>
          <p:nvPr/>
        </p:nvSpPr>
        <p:spPr>
          <a:xfrm>
            <a:off x="3421513" y="2895091"/>
            <a:ext cx="5062220" cy="575310"/>
          </a:xfrm>
          <a:prstGeom prst="rect">
            <a:avLst/>
          </a:prstGeom>
        </p:spPr>
        <p:txBody>
          <a:bodyPr vert="horz" wrap="square" lIns="0" tIns="12700" rIns="0" bIns="0" rtlCol="0">
            <a:spAutoFit/>
          </a:bodyPr>
          <a:lstStyle/>
          <a:p>
            <a:pPr marL="12700" marR="5080">
              <a:lnSpc>
                <a:spcPct val="100000"/>
              </a:lnSpc>
              <a:spcBef>
                <a:spcPts val="100"/>
              </a:spcBef>
            </a:pPr>
            <a:r>
              <a:rPr sz="1800" spc="-125" dirty="0">
                <a:latin typeface="Trebuchet MS"/>
                <a:cs typeface="Trebuchet MS"/>
              </a:rPr>
              <a:t>Le</a:t>
            </a:r>
            <a:r>
              <a:rPr sz="1800" spc="-175" dirty="0">
                <a:latin typeface="Trebuchet MS"/>
                <a:cs typeface="Trebuchet MS"/>
              </a:rPr>
              <a:t> </a:t>
            </a:r>
            <a:r>
              <a:rPr sz="1800" spc="-95" dirty="0">
                <a:latin typeface="Trebuchet MS"/>
                <a:cs typeface="Trebuchet MS"/>
              </a:rPr>
              <a:t>répertoire</a:t>
            </a:r>
            <a:r>
              <a:rPr sz="1800" spc="-175" dirty="0">
                <a:latin typeface="Trebuchet MS"/>
                <a:cs typeface="Trebuchet MS"/>
              </a:rPr>
              <a:t> </a:t>
            </a:r>
            <a:r>
              <a:rPr sz="1800" spc="-100" dirty="0">
                <a:latin typeface="Trebuchet MS"/>
                <a:cs typeface="Trebuchet MS"/>
              </a:rPr>
              <a:t>contenant</a:t>
            </a:r>
            <a:r>
              <a:rPr sz="1800" spc="-175" dirty="0">
                <a:latin typeface="Trebuchet MS"/>
                <a:cs typeface="Trebuchet MS"/>
              </a:rPr>
              <a:t> </a:t>
            </a:r>
            <a:r>
              <a:rPr sz="1800" spc="-100" dirty="0">
                <a:latin typeface="Trebuchet MS"/>
                <a:cs typeface="Trebuchet MS"/>
              </a:rPr>
              <a:t>le</a:t>
            </a:r>
            <a:r>
              <a:rPr sz="1800" spc="-175" dirty="0">
                <a:latin typeface="Trebuchet MS"/>
                <a:cs typeface="Trebuchet MS"/>
              </a:rPr>
              <a:t> </a:t>
            </a:r>
            <a:r>
              <a:rPr sz="1800" spc="-100" dirty="0">
                <a:latin typeface="Trebuchet MS"/>
                <a:cs typeface="Trebuchet MS"/>
              </a:rPr>
              <a:t>fichier</a:t>
            </a:r>
            <a:r>
              <a:rPr sz="1800" spc="-170" dirty="0">
                <a:latin typeface="Trebuchet MS"/>
                <a:cs typeface="Trebuchet MS"/>
              </a:rPr>
              <a:t> </a:t>
            </a:r>
            <a:r>
              <a:rPr sz="1800" spc="-85" dirty="0">
                <a:latin typeface="Trebuchet MS"/>
                <a:cs typeface="Trebuchet MS"/>
              </a:rPr>
              <a:t>B</a:t>
            </a:r>
            <a:r>
              <a:rPr sz="1800" spc="-175" dirty="0">
                <a:latin typeface="Trebuchet MS"/>
                <a:cs typeface="Trebuchet MS"/>
              </a:rPr>
              <a:t> </a:t>
            </a:r>
            <a:r>
              <a:rPr sz="1800" spc="-80" dirty="0">
                <a:latin typeface="Trebuchet MS"/>
                <a:cs typeface="Trebuchet MS"/>
              </a:rPr>
              <a:t>indique</a:t>
            </a:r>
            <a:r>
              <a:rPr sz="1800" spc="-175" dirty="0">
                <a:latin typeface="Trebuchet MS"/>
                <a:cs typeface="Trebuchet MS"/>
              </a:rPr>
              <a:t> </a:t>
            </a:r>
            <a:r>
              <a:rPr sz="1800" spc="-85" dirty="0">
                <a:latin typeface="Trebuchet MS"/>
                <a:cs typeface="Trebuchet MS"/>
              </a:rPr>
              <a:t>que</a:t>
            </a:r>
            <a:r>
              <a:rPr sz="1800" spc="-175" dirty="0">
                <a:latin typeface="Trebuchet MS"/>
                <a:cs typeface="Trebuchet MS"/>
              </a:rPr>
              <a:t> </a:t>
            </a:r>
            <a:r>
              <a:rPr sz="1800" spc="-85" dirty="0">
                <a:latin typeface="Trebuchet MS"/>
                <a:cs typeface="Trebuchet MS"/>
              </a:rPr>
              <a:t>celui-ci </a:t>
            </a:r>
            <a:r>
              <a:rPr sz="1800" spc="-525" dirty="0">
                <a:latin typeface="Trebuchet MS"/>
                <a:cs typeface="Trebuchet MS"/>
              </a:rPr>
              <a:t> </a:t>
            </a:r>
            <a:r>
              <a:rPr sz="1800" spc="-100" dirty="0">
                <a:latin typeface="Trebuchet MS"/>
                <a:cs typeface="Trebuchet MS"/>
              </a:rPr>
              <a:t>commence</a:t>
            </a:r>
            <a:r>
              <a:rPr sz="1800" spc="-170" dirty="0">
                <a:latin typeface="Trebuchet MS"/>
                <a:cs typeface="Trebuchet MS"/>
              </a:rPr>
              <a:t> </a:t>
            </a:r>
            <a:r>
              <a:rPr sz="1800" spc="-114" dirty="0">
                <a:latin typeface="Trebuchet MS"/>
                <a:cs typeface="Trebuchet MS"/>
              </a:rPr>
              <a:t>a</a:t>
            </a:r>
            <a:r>
              <a:rPr sz="1800" spc="-80" dirty="0">
                <a:latin typeface="Trebuchet MS"/>
                <a:cs typeface="Trebuchet MS"/>
              </a:rPr>
              <a:t>u</a:t>
            </a:r>
            <a:r>
              <a:rPr sz="1800" spc="-170" dirty="0">
                <a:latin typeface="Trebuchet MS"/>
                <a:cs typeface="Trebuchet MS"/>
              </a:rPr>
              <a:t> </a:t>
            </a:r>
            <a:r>
              <a:rPr sz="1800" spc="-75" dirty="0">
                <a:latin typeface="Trebuchet MS"/>
                <a:cs typeface="Trebuchet MS"/>
              </a:rPr>
              <a:t>bloc</a:t>
            </a:r>
            <a:r>
              <a:rPr sz="1800" spc="-175" dirty="0">
                <a:latin typeface="Trebuchet MS"/>
                <a:cs typeface="Trebuchet MS"/>
              </a:rPr>
              <a:t> </a:t>
            </a:r>
            <a:r>
              <a:rPr sz="1800" spc="-40" dirty="0">
                <a:solidFill>
                  <a:srgbClr val="FF0000"/>
                </a:solidFill>
                <a:latin typeface="Trebuchet MS"/>
                <a:cs typeface="Trebuchet MS"/>
              </a:rPr>
              <a:t>6</a:t>
            </a:r>
            <a:r>
              <a:rPr sz="1800" spc="-265" dirty="0">
                <a:latin typeface="Trebuchet MS"/>
                <a:cs typeface="Trebuchet MS"/>
              </a:rPr>
              <a:t>.</a:t>
            </a:r>
            <a:endParaRPr sz="1800">
              <a:latin typeface="Trebuchet MS"/>
              <a:cs typeface="Trebuchet MS"/>
            </a:endParaRPr>
          </a:p>
        </p:txBody>
      </p:sp>
      <p:sp>
        <p:nvSpPr>
          <p:cNvPr id="9" name="object 9"/>
          <p:cNvSpPr txBox="1"/>
          <p:nvPr/>
        </p:nvSpPr>
        <p:spPr>
          <a:xfrm>
            <a:off x="3421513" y="3749278"/>
            <a:ext cx="4906010" cy="575310"/>
          </a:xfrm>
          <a:prstGeom prst="rect">
            <a:avLst/>
          </a:prstGeom>
        </p:spPr>
        <p:txBody>
          <a:bodyPr vert="horz" wrap="square" lIns="0" tIns="12700" rIns="0" bIns="0" rtlCol="0">
            <a:spAutoFit/>
          </a:bodyPr>
          <a:lstStyle/>
          <a:p>
            <a:pPr marL="12700" marR="5080">
              <a:lnSpc>
                <a:spcPct val="100000"/>
              </a:lnSpc>
              <a:spcBef>
                <a:spcPts val="100"/>
              </a:spcBef>
            </a:pPr>
            <a:r>
              <a:rPr sz="1800" spc="-125" dirty="0">
                <a:latin typeface="Trebuchet MS"/>
                <a:cs typeface="Trebuchet MS"/>
              </a:rPr>
              <a:t>Le</a:t>
            </a:r>
            <a:r>
              <a:rPr sz="1800" spc="-170" dirty="0">
                <a:latin typeface="Trebuchet MS"/>
                <a:cs typeface="Trebuchet MS"/>
              </a:rPr>
              <a:t> </a:t>
            </a:r>
            <a:r>
              <a:rPr sz="1800" spc="-100" dirty="0">
                <a:latin typeface="Trebuchet MS"/>
                <a:cs typeface="Trebuchet MS"/>
              </a:rPr>
              <a:t>fichier</a:t>
            </a:r>
            <a:r>
              <a:rPr sz="1800" spc="-170" dirty="0">
                <a:latin typeface="Trebuchet MS"/>
                <a:cs typeface="Trebuchet MS"/>
              </a:rPr>
              <a:t> </a:t>
            </a:r>
            <a:r>
              <a:rPr sz="1800" dirty="0">
                <a:latin typeface="Trebuchet MS"/>
                <a:cs typeface="Trebuchet MS"/>
              </a:rPr>
              <a:t>A</a:t>
            </a:r>
            <a:r>
              <a:rPr sz="1800" spc="-170" dirty="0">
                <a:latin typeface="Trebuchet MS"/>
                <a:cs typeface="Trebuchet MS"/>
              </a:rPr>
              <a:t> </a:t>
            </a:r>
            <a:r>
              <a:rPr sz="1800" spc="-95" dirty="0">
                <a:latin typeface="Trebuchet MS"/>
                <a:cs typeface="Trebuchet MS"/>
              </a:rPr>
              <a:t>contient</a:t>
            </a:r>
            <a:r>
              <a:rPr sz="1800" spc="-170" dirty="0">
                <a:latin typeface="Trebuchet MS"/>
                <a:cs typeface="Trebuchet MS"/>
              </a:rPr>
              <a:t> </a:t>
            </a:r>
            <a:r>
              <a:rPr sz="1800" spc="-70" dirty="0">
                <a:latin typeface="Trebuchet MS"/>
                <a:cs typeface="Trebuchet MS"/>
              </a:rPr>
              <a:t>donc</a:t>
            </a:r>
            <a:r>
              <a:rPr sz="1800" spc="-170" dirty="0">
                <a:latin typeface="Trebuchet MS"/>
                <a:cs typeface="Trebuchet MS"/>
              </a:rPr>
              <a:t> </a:t>
            </a:r>
            <a:r>
              <a:rPr sz="1800" spc="-100" dirty="0">
                <a:latin typeface="Trebuchet MS"/>
                <a:cs typeface="Trebuchet MS"/>
              </a:rPr>
              <a:t>les</a:t>
            </a:r>
            <a:r>
              <a:rPr sz="1800" spc="-170" dirty="0">
                <a:latin typeface="Trebuchet MS"/>
                <a:cs typeface="Trebuchet MS"/>
              </a:rPr>
              <a:t> </a:t>
            </a:r>
            <a:r>
              <a:rPr sz="1800" spc="-85" dirty="0">
                <a:latin typeface="Trebuchet MS"/>
                <a:cs typeface="Trebuchet MS"/>
              </a:rPr>
              <a:t>blocs</a:t>
            </a:r>
            <a:r>
              <a:rPr sz="1800" spc="-175" dirty="0">
                <a:latin typeface="Trebuchet MS"/>
                <a:cs typeface="Trebuchet MS"/>
              </a:rPr>
              <a:t> </a:t>
            </a:r>
            <a:r>
              <a:rPr sz="1800" spc="-90" dirty="0">
                <a:latin typeface="Trebuchet MS"/>
                <a:cs typeface="Trebuchet MS"/>
              </a:rPr>
              <a:t>physique</a:t>
            </a:r>
            <a:r>
              <a:rPr sz="1800" spc="-170" dirty="0">
                <a:latin typeface="Trebuchet MS"/>
                <a:cs typeface="Trebuchet MS"/>
              </a:rPr>
              <a:t> </a:t>
            </a:r>
            <a:r>
              <a:rPr sz="1800" spc="-105" dirty="0">
                <a:latin typeface="Trebuchet MS"/>
                <a:cs typeface="Trebuchet MS"/>
              </a:rPr>
              <a:t>suivants</a:t>
            </a:r>
            <a:r>
              <a:rPr sz="1800" spc="-175" dirty="0">
                <a:latin typeface="Trebuchet MS"/>
                <a:cs typeface="Trebuchet MS"/>
              </a:rPr>
              <a:t> </a:t>
            </a:r>
            <a:r>
              <a:rPr sz="1800" spc="-265" dirty="0">
                <a:latin typeface="Trebuchet MS"/>
                <a:cs typeface="Trebuchet MS"/>
              </a:rPr>
              <a:t>: </a:t>
            </a:r>
            <a:r>
              <a:rPr sz="1800" spc="-525" dirty="0">
                <a:latin typeface="Trebuchet MS"/>
                <a:cs typeface="Trebuchet MS"/>
              </a:rPr>
              <a:t> </a:t>
            </a:r>
            <a:r>
              <a:rPr sz="1800" spc="-145" dirty="0">
                <a:latin typeface="Trebuchet MS"/>
                <a:cs typeface="Trebuchet MS"/>
              </a:rPr>
              <a:t>4,</a:t>
            </a:r>
            <a:r>
              <a:rPr sz="1800" spc="-165" dirty="0">
                <a:latin typeface="Trebuchet MS"/>
                <a:cs typeface="Trebuchet MS"/>
              </a:rPr>
              <a:t> </a:t>
            </a:r>
            <a:r>
              <a:rPr sz="1800" spc="-145" dirty="0">
                <a:latin typeface="Trebuchet MS"/>
                <a:cs typeface="Trebuchet MS"/>
              </a:rPr>
              <a:t>7,</a:t>
            </a:r>
            <a:r>
              <a:rPr sz="1800" spc="-160" dirty="0">
                <a:latin typeface="Trebuchet MS"/>
                <a:cs typeface="Trebuchet MS"/>
              </a:rPr>
              <a:t> </a:t>
            </a:r>
            <a:r>
              <a:rPr sz="1800" spc="-145" dirty="0">
                <a:latin typeface="Trebuchet MS"/>
                <a:cs typeface="Trebuchet MS"/>
              </a:rPr>
              <a:t>2,</a:t>
            </a:r>
            <a:r>
              <a:rPr sz="1800" spc="-165" dirty="0">
                <a:latin typeface="Trebuchet MS"/>
                <a:cs typeface="Trebuchet MS"/>
              </a:rPr>
              <a:t> </a:t>
            </a:r>
            <a:r>
              <a:rPr sz="1800" spc="-110" dirty="0">
                <a:latin typeface="Trebuchet MS"/>
                <a:cs typeface="Trebuchet MS"/>
              </a:rPr>
              <a:t>10,</a:t>
            </a:r>
            <a:r>
              <a:rPr sz="1800" spc="-165" dirty="0">
                <a:latin typeface="Trebuchet MS"/>
                <a:cs typeface="Trebuchet MS"/>
              </a:rPr>
              <a:t> </a:t>
            </a:r>
            <a:r>
              <a:rPr sz="1800" spc="-114" dirty="0">
                <a:latin typeface="Trebuchet MS"/>
                <a:cs typeface="Trebuchet MS"/>
              </a:rPr>
              <a:t>et</a:t>
            </a:r>
            <a:r>
              <a:rPr sz="1800" spc="-160" dirty="0">
                <a:latin typeface="Trebuchet MS"/>
                <a:cs typeface="Trebuchet MS"/>
              </a:rPr>
              <a:t> </a:t>
            </a:r>
            <a:r>
              <a:rPr sz="1800" spc="-114" dirty="0">
                <a:latin typeface="Trebuchet MS"/>
                <a:cs typeface="Trebuchet MS"/>
              </a:rPr>
              <a:t>14.</a:t>
            </a:r>
            <a:endParaRPr sz="1800">
              <a:latin typeface="Trebuchet MS"/>
              <a:cs typeface="Trebuchet MS"/>
            </a:endParaRPr>
          </a:p>
        </p:txBody>
      </p:sp>
      <p:sp>
        <p:nvSpPr>
          <p:cNvPr id="10" name="object 10"/>
          <p:cNvSpPr/>
          <p:nvPr/>
        </p:nvSpPr>
        <p:spPr>
          <a:xfrm>
            <a:off x="2490863" y="6397752"/>
            <a:ext cx="971550" cy="248920"/>
          </a:xfrm>
          <a:custGeom>
            <a:avLst/>
            <a:gdLst/>
            <a:ahLst/>
            <a:cxnLst/>
            <a:rect l="l" t="t" r="r" b="b"/>
            <a:pathLst>
              <a:path w="971550" h="248920">
                <a:moveTo>
                  <a:pt x="898281" y="206698"/>
                </a:moveTo>
                <a:lnTo>
                  <a:pt x="6095" y="0"/>
                </a:lnTo>
                <a:lnTo>
                  <a:pt x="2285" y="0"/>
                </a:lnTo>
                <a:lnTo>
                  <a:pt x="0" y="3048"/>
                </a:lnTo>
                <a:lnTo>
                  <a:pt x="761" y="6858"/>
                </a:lnTo>
                <a:lnTo>
                  <a:pt x="3809" y="9144"/>
                </a:lnTo>
                <a:lnTo>
                  <a:pt x="896128" y="215873"/>
                </a:lnTo>
                <a:lnTo>
                  <a:pt x="898281" y="206698"/>
                </a:lnTo>
                <a:close/>
              </a:path>
              <a:path w="971550" h="248920">
                <a:moveTo>
                  <a:pt x="914399" y="241994"/>
                </a:moveTo>
                <a:lnTo>
                  <a:pt x="914399" y="214883"/>
                </a:lnTo>
                <a:lnTo>
                  <a:pt x="912113" y="217931"/>
                </a:lnTo>
                <a:lnTo>
                  <a:pt x="908304" y="218693"/>
                </a:lnTo>
                <a:lnTo>
                  <a:pt x="896128" y="215873"/>
                </a:lnTo>
                <a:lnTo>
                  <a:pt x="888491" y="248411"/>
                </a:lnTo>
                <a:lnTo>
                  <a:pt x="914399" y="241994"/>
                </a:lnTo>
                <a:close/>
              </a:path>
              <a:path w="971550" h="248920">
                <a:moveTo>
                  <a:pt x="914399" y="214883"/>
                </a:moveTo>
                <a:lnTo>
                  <a:pt x="913637" y="211073"/>
                </a:lnTo>
                <a:lnTo>
                  <a:pt x="910589" y="209549"/>
                </a:lnTo>
                <a:lnTo>
                  <a:pt x="898281" y="206698"/>
                </a:lnTo>
                <a:lnTo>
                  <a:pt x="896128" y="215873"/>
                </a:lnTo>
                <a:lnTo>
                  <a:pt x="908304" y="218693"/>
                </a:lnTo>
                <a:lnTo>
                  <a:pt x="912113" y="217931"/>
                </a:lnTo>
                <a:lnTo>
                  <a:pt x="914399" y="214883"/>
                </a:lnTo>
                <a:close/>
              </a:path>
              <a:path w="971550" h="248920">
                <a:moveTo>
                  <a:pt x="971549" y="227837"/>
                </a:moveTo>
                <a:lnTo>
                  <a:pt x="906017" y="173735"/>
                </a:lnTo>
                <a:lnTo>
                  <a:pt x="898281" y="206698"/>
                </a:lnTo>
                <a:lnTo>
                  <a:pt x="910589" y="209549"/>
                </a:lnTo>
                <a:lnTo>
                  <a:pt x="913637" y="211073"/>
                </a:lnTo>
                <a:lnTo>
                  <a:pt x="914399" y="214883"/>
                </a:lnTo>
                <a:lnTo>
                  <a:pt x="914399" y="241994"/>
                </a:lnTo>
                <a:lnTo>
                  <a:pt x="971549" y="227837"/>
                </a:lnTo>
                <a:close/>
              </a:path>
            </a:pathLst>
          </a:custGeom>
          <a:solidFill>
            <a:srgbClr val="000000"/>
          </a:solidFill>
        </p:spPr>
        <p:txBody>
          <a:bodyPr wrap="square" lIns="0" tIns="0" rIns="0" bIns="0" rtlCol="0"/>
          <a:lstStyle/>
          <a:p>
            <a:endParaRPr/>
          </a:p>
        </p:txBody>
      </p:sp>
      <p:sp>
        <p:nvSpPr>
          <p:cNvPr id="11" name="object 11"/>
          <p:cNvSpPr txBox="1"/>
          <p:nvPr/>
        </p:nvSpPr>
        <p:spPr>
          <a:xfrm>
            <a:off x="3421513" y="4565381"/>
            <a:ext cx="4890770" cy="2187575"/>
          </a:xfrm>
          <a:prstGeom prst="rect">
            <a:avLst/>
          </a:prstGeom>
        </p:spPr>
        <p:txBody>
          <a:bodyPr vert="horz" wrap="square" lIns="0" tIns="12700" rIns="0" bIns="0" rtlCol="0">
            <a:spAutoFit/>
          </a:bodyPr>
          <a:lstStyle/>
          <a:p>
            <a:pPr marL="12700" marR="5080">
              <a:lnSpc>
                <a:spcPct val="100000"/>
              </a:lnSpc>
              <a:spcBef>
                <a:spcPts val="100"/>
              </a:spcBef>
            </a:pPr>
            <a:r>
              <a:rPr sz="1800" spc="-125" dirty="0">
                <a:latin typeface="Trebuchet MS"/>
                <a:cs typeface="Trebuchet MS"/>
              </a:rPr>
              <a:t>Le</a:t>
            </a:r>
            <a:r>
              <a:rPr sz="1800" spc="-175" dirty="0">
                <a:latin typeface="Trebuchet MS"/>
                <a:cs typeface="Trebuchet MS"/>
              </a:rPr>
              <a:t> </a:t>
            </a:r>
            <a:r>
              <a:rPr sz="1800" spc="-100" dirty="0">
                <a:latin typeface="Trebuchet MS"/>
                <a:cs typeface="Trebuchet MS"/>
              </a:rPr>
              <a:t>fichier</a:t>
            </a:r>
            <a:r>
              <a:rPr sz="1800" spc="-175" dirty="0">
                <a:latin typeface="Trebuchet MS"/>
                <a:cs typeface="Trebuchet MS"/>
              </a:rPr>
              <a:t> </a:t>
            </a:r>
            <a:r>
              <a:rPr sz="1800" spc="-85" dirty="0">
                <a:latin typeface="Trebuchet MS"/>
                <a:cs typeface="Trebuchet MS"/>
              </a:rPr>
              <a:t>B</a:t>
            </a:r>
            <a:r>
              <a:rPr sz="1800" spc="-175" dirty="0">
                <a:latin typeface="Trebuchet MS"/>
                <a:cs typeface="Trebuchet MS"/>
              </a:rPr>
              <a:t> </a:t>
            </a:r>
            <a:r>
              <a:rPr sz="1800" spc="-95" dirty="0">
                <a:latin typeface="Trebuchet MS"/>
                <a:cs typeface="Trebuchet MS"/>
              </a:rPr>
              <a:t>contient</a:t>
            </a:r>
            <a:r>
              <a:rPr sz="1800" spc="-175" dirty="0">
                <a:latin typeface="Trebuchet MS"/>
                <a:cs typeface="Trebuchet MS"/>
              </a:rPr>
              <a:t> </a:t>
            </a:r>
            <a:r>
              <a:rPr sz="1800" spc="-70" dirty="0">
                <a:latin typeface="Trebuchet MS"/>
                <a:cs typeface="Trebuchet MS"/>
              </a:rPr>
              <a:t>donc</a:t>
            </a:r>
            <a:r>
              <a:rPr sz="1800" spc="-175" dirty="0">
                <a:latin typeface="Trebuchet MS"/>
                <a:cs typeface="Trebuchet MS"/>
              </a:rPr>
              <a:t> </a:t>
            </a:r>
            <a:r>
              <a:rPr sz="1800" spc="-100" dirty="0">
                <a:latin typeface="Trebuchet MS"/>
                <a:cs typeface="Trebuchet MS"/>
              </a:rPr>
              <a:t>les</a:t>
            </a:r>
            <a:r>
              <a:rPr sz="1800" spc="-175" dirty="0">
                <a:latin typeface="Trebuchet MS"/>
                <a:cs typeface="Trebuchet MS"/>
              </a:rPr>
              <a:t> </a:t>
            </a:r>
            <a:r>
              <a:rPr sz="1800" spc="-85" dirty="0">
                <a:latin typeface="Trebuchet MS"/>
                <a:cs typeface="Trebuchet MS"/>
              </a:rPr>
              <a:t>blocs</a:t>
            </a:r>
            <a:r>
              <a:rPr sz="1800" spc="-175" dirty="0">
                <a:latin typeface="Trebuchet MS"/>
                <a:cs typeface="Trebuchet MS"/>
              </a:rPr>
              <a:t> </a:t>
            </a:r>
            <a:r>
              <a:rPr sz="1800" spc="-85" dirty="0">
                <a:latin typeface="Trebuchet MS"/>
                <a:cs typeface="Trebuchet MS"/>
              </a:rPr>
              <a:t>physique</a:t>
            </a:r>
            <a:r>
              <a:rPr sz="1800" spc="-170" dirty="0">
                <a:latin typeface="Trebuchet MS"/>
                <a:cs typeface="Trebuchet MS"/>
              </a:rPr>
              <a:t> </a:t>
            </a:r>
            <a:r>
              <a:rPr sz="1800" spc="-105" dirty="0">
                <a:latin typeface="Trebuchet MS"/>
                <a:cs typeface="Trebuchet MS"/>
              </a:rPr>
              <a:t>suivants</a:t>
            </a:r>
            <a:r>
              <a:rPr sz="1800" spc="-175" dirty="0">
                <a:latin typeface="Trebuchet MS"/>
                <a:cs typeface="Trebuchet MS"/>
              </a:rPr>
              <a:t> </a:t>
            </a:r>
            <a:r>
              <a:rPr sz="1800" spc="-265" dirty="0">
                <a:latin typeface="Trebuchet MS"/>
                <a:cs typeface="Trebuchet MS"/>
              </a:rPr>
              <a:t>: </a:t>
            </a:r>
            <a:r>
              <a:rPr sz="1800" spc="-530" dirty="0">
                <a:latin typeface="Trebuchet MS"/>
                <a:cs typeface="Trebuchet MS"/>
              </a:rPr>
              <a:t> </a:t>
            </a:r>
            <a:r>
              <a:rPr sz="1800" spc="-145" dirty="0">
                <a:latin typeface="Trebuchet MS"/>
                <a:cs typeface="Trebuchet MS"/>
              </a:rPr>
              <a:t>6,</a:t>
            </a:r>
            <a:r>
              <a:rPr sz="1800" spc="-165" dirty="0">
                <a:latin typeface="Trebuchet MS"/>
                <a:cs typeface="Trebuchet MS"/>
              </a:rPr>
              <a:t> </a:t>
            </a:r>
            <a:r>
              <a:rPr sz="1800" spc="-40" dirty="0">
                <a:latin typeface="Trebuchet MS"/>
                <a:cs typeface="Trebuchet MS"/>
              </a:rPr>
              <a:t>3</a:t>
            </a:r>
            <a:r>
              <a:rPr sz="1800" spc="-165" dirty="0">
                <a:latin typeface="Trebuchet MS"/>
                <a:cs typeface="Trebuchet MS"/>
              </a:rPr>
              <a:t> </a:t>
            </a:r>
            <a:r>
              <a:rPr sz="1800" spc="-114" dirty="0">
                <a:latin typeface="Trebuchet MS"/>
                <a:cs typeface="Trebuchet MS"/>
              </a:rPr>
              <a:t>et</a:t>
            </a:r>
            <a:r>
              <a:rPr sz="1800" spc="-165" dirty="0">
                <a:latin typeface="Trebuchet MS"/>
                <a:cs typeface="Trebuchet MS"/>
              </a:rPr>
              <a:t> </a:t>
            </a:r>
            <a:r>
              <a:rPr sz="1800" spc="-114" dirty="0">
                <a:latin typeface="Trebuchet MS"/>
                <a:cs typeface="Trebuchet MS"/>
              </a:rPr>
              <a:t>11.</a:t>
            </a:r>
            <a:endParaRPr sz="1800">
              <a:latin typeface="Trebuchet MS"/>
              <a:cs typeface="Trebuchet MS"/>
            </a:endParaRPr>
          </a:p>
          <a:p>
            <a:pPr marL="18415" marR="48260">
              <a:lnSpc>
                <a:spcPct val="100000"/>
              </a:lnSpc>
              <a:spcBef>
                <a:spcPts val="825"/>
              </a:spcBef>
            </a:pPr>
            <a:r>
              <a:rPr sz="1800" spc="-130" dirty="0">
                <a:solidFill>
                  <a:srgbClr val="FF0000"/>
                </a:solidFill>
                <a:latin typeface="Trebuchet MS"/>
                <a:cs typeface="Trebuchet MS"/>
              </a:rPr>
              <a:t>La </a:t>
            </a:r>
            <a:r>
              <a:rPr sz="1800" spc="-105" dirty="0">
                <a:solidFill>
                  <a:srgbClr val="FF0000"/>
                </a:solidFill>
                <a:latin typeface="Trebuchet MS"/>
                <a:cs typeface="Trebuchet MS"/>
              </a:rPr>
              <a:t>liste </a:t>
            </a:r>
            <a:r>
              <a:rPr sz="1800" spc="-75" dirty="0">
                <a:solidFill>
                  <a:srgbClr val="FF0000"/>
                </a:solidFill>
                <a:latin typeface="Trebuchet MS"/>
                <a:cs typeface="Trebuchet MS"/>
              </a:rPr>
              <a:t>doit </a:t>
            </a:r>
            <a:r>
              <a:rPr sz="1800" spc="-105" dirty="0">
                <a:solidFill>
                  <a:srgbClr val="FF0000"/>
                </a:solidFill>
                <a:latin typeface="Trebuchet MS"/>
                <a:cs typeface="Trebuchet MS"/>
              </a:rPr>
              <a:t>toujours </a:t>
            </a:r>
            <a:r>
              <a:rPr sz="1800" spc="-114" dirty="0">
                <a:solidFill>
                  <a:srgbClr val="FF0000"/>
                </a:solidFill>
                <a:latin typeface="Trebuchet MS"/>
                <a:cs typeface="Trebuchet MS"/>
              </a:rPr>
              <a:t>être </a:t>
            </a:r>
            <a:r>
              <a:rPr sz="1800" spc="-85" dirty="0">
                <a:solidFill>
                  <a:srgbClr val="FF0000"/>
                </a:solidFill>
                <a:latin typeface="Trebuchet MS"/>
                <a:cs typeface="Trebuchet MS"/>
              </a:rPr>
              <a:t>parcourue </a:t>
            </a:r>
            <a:r>
              <a:rPr sz="1800" spc="-70" dirty="0">
                <a:solidFill>
                  <a:srgbClr val="FF0000"/>
                </a:solidFill>
                <a:latin typeface="Trebuchet MS"/>
                <a:cs typeface="Trebuchet MS"/>
              </a:rPr>
              <a:t>pour </a:t>
            </a:r>
            <a:r>
              <a:rPr sz="1800" spc="-105" dirty="0">
                <a:solidFill>
                  <a:srgbClr val="FF0000"/>
                </a:solidFill>
                <a:latin typeface="Trebuchet MS"/>
                <a:cs typeface="Trebuchet MS"/>
              </a:rPr>
              <a:t>trouver </a:t>
            </a:r>
            <a:r>
              <a:rPr sz="1800" spc="-80" dirty="0">
                <a:solidFill>
                  <a:srgbClr val="FF0000"/>
                </a:solidFill>
                <a:latin typeface="Trebuchet MS"/>
                <a:cs typeface="Trebuchet MS"/>
              </a:rPr>
              <a:t>un </a:t>
            </a:r>
            <a:r>
              <a:rPr sz="1800" spc="-530" dirty="0">
                <a:solidFill>
                  <a:srgbClr val="FF0000"/>
                </a:solidFill>
                <a:latin typeface="Trebuchet MS"/>
                <a:cs typeface="Trebuchet MS"/>
              </a:rPr>
              <a:t> </a:t>
            </a:r>
            <a:r>
              <a:rPr sz="1800" spc="-100" dirty="0">
                <a:solidFill>
                  <a:srgbClr val="FF0000"/>
                </a:solidFill>
                <a:latin typeface="Trebuchet MS"/>
                <a:cs typeface="Trebuchet MS"/>
              </a:rPr>
              <a:t>déplacement </a:t>
            </a:r>
            <a:r>
              <a:rPr sz="1800" spc="-70" dirty="0">
                <a:solidFill>
                  <a:srgbClr val="FF0000"/>
                </a:solidFill>
                <a:latin typeface="Trebuchet MS"/>
                <a:cs typeface="Trebuchet MS"/>
              </a:rPr>
              <a:t>donné </a:t>
            </a:r>
            <a:r>
              <a:rPr sz="1800" spc="-90" dirty="0">
                <a:solidFill>
                  <a:srgbClr val="FF0000"/>
                </a:solidFill>
                <a:latin typeface="Trebuchet MS"/>
                <a:cs typeface="Trebuchet MS"/>
              </a:rPr>
              <a:t>dans </a:t>
            </a:r>
            <a:r>
              <a:rPr sz="1800" spc="-100" dirty="0">
                <a:solidFill>
                  <a:srgbClr val="FF0000"/>
                </a:solidFill>
                <a:latin typeface="Trebuchet MS"/>
                <a:cs typeface="Trebuchet MS"/>
              </a:rPr>
              <a:t>le </a:t>
            </a:r>
            <a:r>
              <a:rPr sz="1800" spc="-120" dirty="0">
                <a:solidFill>
                  <a:srgbClr val="FF0000"/>
                </a:solidFill>
                <a:latin typeface="Trebuchet MS"/>
                <a:cs typeface="Trebuchet MS"/>
              </a:rPr>
              <a:t>fichier, </a:t>
            </a:r>
            <a:r>
              <a:rPr sz="1800" spc="-105" dirty="0">
                <a:solidFill>
                  <a:srgbClr val="FF0000"/>
                </a:solidFill>
                <a:latin typeface="Trebuchet MS"/>
                <a:cs typeface="Trebuchet MS"/>
              </a:rPr>
              <a:t>mais </a:t>
            </a:r>
            <a:r>
              <a:rPr sz="1800" spc="-100" dirty="0">
                <a:solidFill>
                  <a:srgbClr val="FF0000"/>
                </a:solidFill>
                <a:latin typeface="Trebuchet MS"/>
                <a:cs typeface="Trebuchet MS"/>
              </a:rPr>
              <a:t>elle </a:t>
            </a:r>
            <a:r>
              <a:rPr sz="1800" spc="-95" dirty="0">
                <a:solidFill>
                  <a:srgbClr val="FF0000"/>
                </a:solidFill>
                <a:latin typeface="Trebuchet MS"/>
                <a:cs typeface="Trebuchet MS"/>
              </a:rPr>
              <a:t>réside </a:t>
            </a:r>
            <a:r>
              <a:rPr sz="1800" spc="-90" dirty="0">
                <a:solidFill>
                  <a:srgbClr val="FF0000"/>
                </a:solidFill>
                <a:latin typeface="Trebuchet MS"/>
                <a:cs typeface="Trebuchet MS"/>
              </a:rPr>
              <a:t> </a:t>
            </a:r>
            <a:r>
              <a:rPr sz="1800" spc="-110" dirty="0">
                <a:solidFill>
                  <a:srgbClr val="FF0000"/>
                </a:solidFill>
                <a:latin typeface="Trebuchet MS"/>
                <a:cs typeface="Trebuchet MS"/>
              </a:rPr>
              <a:t>entièrement</a:t>
            </a:r>
            <a:r>
              <a:rPr sz="1800" spc="-175" dirty="0">
                <a:solidFill>
                  <a:srgbClr val="FF0000"/>
                </a:solidFill>
                <a:latin typeface="Trebuchet MS"/>
                <a:cs typeface="Trebuchet MS"/>
              </a:rPr>
              <a:t> </a:t>
            </a:r>
            <a:r>
              <a:rPr sz="1800" spc="-90" dirty="0">
                <a:solidFill>
                  <a:srgbClr val="FF0000"/>
                </a:solidFill>
                <a:latin typeface="Trebuchet MS"/>
                <a:cs typeface="Trebuchet MS"/>
              </a:rPr>
              <a:t>en</a:t>
            </a:r>
            <a:r>
              <a:rPr sz="1800" spc="-175" dirty="0">
                <a:solidFill>
                  <a:srgbClr val="FF0000"/>
                </a:solidFill>
                <a:latin typeface="Trebuchet MS"/>
                <a:cs typeface="Trebuchet MS"/>
              </a:rPr>
              <a:t> </a:t>
            </a:r>
            <a:r>
              <a:rPr sz="1800" spc="-100" dirty="0">
                <a:solidFill>
                  <a:srgbClr val="FF0000"/>
                </a:solidFill>
                <a:latin typeface="Trebuchet MS"/>
                <a:cs typeface="Trebuchet MS"/>
              </a:rPr>
              <a:t>mémoire</a:t>
            </a:r>
            <a:r>
              <a:rPr sz="1800" spc="-170" dirty="0">
                <a:solidFill>
                  <a:srgbClr val="FF0000"/>
                </a:solidFill>
                <a:latin typeface="Trebuchet MS"/>
                <a:cs typeface="Trebuchet MS"/>
              </a:rPr>
              <a:t> </a:t>
            </a:r>
            <a:r>
              <a:rPr sz="1800" spc="-114" dirty="0">
                <a:solidFill>
                  <a:srgbClr val="FF0000"/>
                </a:solidFill>
                <a:latin typeface="Trebuchet MS"/>
                <a:cs typeface="Trebuchet MS"/>
              </a:rPr>
              <a:t>et</a:t>
            </a:r>
            <a:r>
              <a:rPr sz="1800" spc="-170" dirty="0">
                <a:solidFill>
                  <a:srgbClr val="FF0000"/>
                </a:solidFill>
                <a:latin typeface="Trebuchet MS"/>
                <a:cs typeface="Trebuchet MS"/>
              </a:rPr>
              <a:t> </a:t>
            </a:r>
            <a:r>
              <a:rPr sz="1800" spc="-90" dirty="0">
                <a:solidFill>
                  <a:srgbClr val="FF0000"/>
                </a:solidFill>
                <a:latin typeface="Trebuchet MS"/>
                <a:cs typeface="Trebuchet MS"/>
              </a:rPr>
              <a:t>peut</a:t>
            </a:r>
            <a:r>
              <a:rPr sz="1800" spc="-170" dirty="0">
                <a:solidFill>
                  <a:srgbClr val="FF0000"/>
                </a:solidFill>
                <a:latin typeface="Trebuchet MS"/>
                <a:cs typeface="Trebuchet MS"/>
              </a:rPr>
              <a:t> </a:t>
            </a:r>
            <a:r>
              <a:rPr sz="1800" spc="-114" dirty="0">
                <a:solidFill>
                  <a:srgbClr val="FF0000"/>
                </a:solidFill>
                <a:latin typeface="Trebuchet MS"/>
                <a:cs typeface="Trebuchet MS"/>
              </a:rPr>
              <a:t>être</a:t>
            </a:r>
            <a:r>
              <a:rPr sz="1800" spc="-175" dirty="0">
                <a:solidFill>
                  <a:srgbClr val="FF0000"/>
                </a:solidFill>
                <a:latin typeface="Trebuchet MS"/>
                <a:cs typeface="Trebuchet MS"/>
              </a:rPr>
              <a:t> </a:t>
            </a:r>
            <a:r>
              <a:rPr sz="1800" spc="-85" dirty="0">
                <a:solidFill>
                  <a:srgbClr val="FF0000"/>
                </a:solidFill>
                <a:latin typeface="Trebuchet MS"/>
                <a:cs typeface="Trebuchet MS"/>
              </a:rPr>
              <a:t>parcourue</a:t>
            </a:r>
            <a:r>
              <a:rPr sz="1800" spc="-170" dirty="0">
                <a:solidFill>
                  <a:srgbClr val="FF0000"/>
                </a:solidFill>
                <a:latin typeface="Trebuchet MS"/>
                <a:cs typeface="Trebuchet MS"/>
              </a:rPr>
              <a:t> </a:t>
            </a:r>
            <a:r>
              <a:rPr sz="1800" spc="-100" dirty="0">
                <a:solidFill>
                  <a:srgbClr val="FF0000"/>
                </a:solidFill>
                <a:latin typeface="Trebuchet MS"/>
                <a:cs typeface="Trebuchet MS"/>
              </a:rPr>
              <a:t>sans </a:t>
            </a:r>
            <a:r>
              <a:rPr sz="1800" spc="-525" dirty="0">
                <a:solidFill>
                  <a:srgbClr val="FF0000"/>
                </a:solidFill>
                <a:latin typeface="Trebuchet MS"/>
                <a:cs typeface="Trebuchet MS"/>
              </a:rPr>
              <a:t> </a:t>
            </a:r>
            <a:r>
              <a:rPr sz="1800" spc="-105" dirty="0">
                <a:solidFill>
                  <a:srgbClr val="FF0000"/>
                </a:solidFill>
                <a:latin typeface="Trebuchet MS"/>
                <a:cs typeface="Trebuchet MS"/>
              </a:rPr>
              <a:t>accéde</a:t>
            </a:r>
            <a:r>
              <a:rPr sz="1800" spc="-75" dirty="0">
                <a:solidFill>
                  <a:srgbClr val="FF0000"/>
                </a:solidFill>
                <a:latin typeface="Trebuchet MS"/>
                <a:cs typeface="Trebuchet MS"/>
              </a:rPr>
              <a:t>r</a:t>
            </a:r>
            <a:r>
              <a:rPr sz="1800" spc="-175" dirty="0">
                <a:solidFill>
                  <a:srgbClr val="FF0000"/>
                </a:solidFill>
                <a:latin typeface="Trebuchet MS"/>
                <a:cs typeface="Trebuchet MS"/>
              </a:rPr>
              <a:t> </a:t>
            </a:r>
            <a:r>
              <a:rPr sz="1800" spc="-95" dirty="0">
                <a:solidFill>
                  <a:srgbClr val="FF0000"/>
                </a:solidFill>
                <a:latin typeface="Trebuchet MS"/>
                <a:cs typeface="Trebuchet MS"/>
              </a:rPr>
              <a:t>au</a:t>
            </a:r>
            <a:r>
              <a:rPr sz="1800" spc="-175" dirty="0">
                <a:solidFill>
                  <a:srgbClr val="FF0000"/>
                </a:solidFill>
                <a:latin typeface="Trebuchet MS"/>
                <a:cs typeface="Trebuchet MS"/>
              </a:rPr>
              <a:t> </a:t>
            </a:r>
            <a:r>
              <a:rPr sz="1800" spc="-110" dirty="0">
                <a:solidFill>
                  <a:srgbClr val="FF0000"/>
                </a:solidFill>
                <a:latin typeface="Trebuchet MS"/>
                <a:cs typeface="Trebuchet MS"/>
              </a:rPr>
              <a:t>disque.</a:t>
            </a:r>
            <a:endParaRPr sz="1800">
              <a:latin typeface="Trebuchet MS"/>
              <a:cs typeface="Trebuchet MS"/>
            </a:endParaRPr>
          </a:p>
          <a:p>
            <a:pPr marL="80010">
              <a:lnSpc>
                <a:spcPct val="100000"/>
              </a:lnSpc>
              <a:spcBef>
                <a:spcPts val="1075"/>
              </a:spcBef>
            </a:pPr>
            <a:r>
              <a:rPr sz="1800" spc="-80" dirty="0">
                <a:latin typeface="Trebuchet MS"/>
                <a:cs typeface="Trebuchet MS"/>
              </a:rPr>
              <a:t>Bloc</a:t>
            </a:r>
            <a:r>
              <a:rPr sz="1800" spc="-175" dirty="0">
                <a:latin typeface="Trebuchet MS"/>
                <a:cs typeface="Trebuchet MS"/>
              </a:rPr>
              <a:t> </a:t>
            </a:r>
            <a:r>
              <a:rPr sz="1800" spc="-70" dirty="0">
                <a:latin typeface="Trebuchet MS"/>
                <a:cs typeface="Trebuchet MS"/>
              </a:rPr>
              <a:t>non</a:t>
            </a:r>
            <a:r>
              <a:rPr sz="1800" spc="-175" dirty="0">
                <a:latin typeface="Trebuchet MS"/>
                <a:cs typeface="Trebuchet MS"/>
              </a:rPr>
              <a:t> </a:t>
            </a:r>
            <a:r>
              <a:rPr sz="1800" spc="-120" dirty="0">
                <a:latin typeface="Trebuchet MS"/>
                <a:cs typeface="Trebuchet MS"/>
              </a:rPr>
              <a:t>utilisé,</a:t>
            </a:r>
            <a:r>
              <a:rPr sz="1800" spc="-170" dirty="0">
                <a:latin typeface="Trebuchet MS"/>
                <a:cs typeface="Trebuchet MS"/>
              </a:rPr>
              <a:t> </a:t>
            </a:r>
            <a:r>
              <a:rPr sz="1800" spc="-95" dirty="0">
                <a:latin typeface="Trebuchet MS"/>
                <a:cs typeface="Trebuchet MS"/>
              </a:rPr>
              <a:t>libre</a:t>
            </a:r>
            <a:r>
              <a:rPr sz="1800" spc="-175" dirty="0">
                <a:latin typeface="Trebuchet MS"/>
                <a:cs typeface="Trebuchet MS"/>
              </a:rPr>
              <a:t> </a:t>
            </a:r>
            <a:r>
              <a:rPr sz="1800" spc="-70" dirty="0">
                <a:latin typeface="Trebuchet MS"/>
                <a:cs typeface="Trebuchet MS"/>
              </a:rPr>
              <a:t>pour</a:t>
            </a:r>
            <a:r>
              <a:rPr sz="1800" spc="-175" dirty="0">
                <a:latin typeface="Trebuchet MS"/>
                <a:cs typeface="Trebuchet MS"/>
              </a:rPr>
              <a:t> </a:t>
            </a:r>
            <a:r>
              <a:rPr sz="1800" spc="-114" dirty="0">
                <a:latin typeface="Trebuchet MS"/>
                <a:cs typeface="Trebuchet MS"/>
              </a:rPr>
              <a:t>être</a:t>
            </a:r>
            <a:r>
              <a:rPr sz="1800" spc="-170" dirty="0">
                <a:latin typeface="Trebuchet MS"/>
                <a:cs typeface="Trebuchet MS"/>
              </a:rPr>
              <a:t> </a:t>
            </a:r>
            <a:r>
              <a:rPr sz="1800" spc="-114" dirty="0">
                <a:latin typeface="Trebuchet MS"/>
                <a:cs typeface="Trebuchet MS"/>
              </a:rPr>
              <a:t>affecté</a:t>
            </a:r>
            <a:r>
              <a:rPr sz="1800" spc="-170" dirty="0">
                <a:latin typeface="Trebuchet MS"/>
                <a:cs typeface="Trebuchet MS"/>
              </a:rPr>
              <a:t> </a:t>
            </a:r>
            <a:r>
              <a:rPr sz="1800" spc="-105" dirty="0">
                <a:latin typeface="Trebuchet MS"/>
                <a:cs typeface="Trebuchet MS"/>
              </a:rPr>
              <a:t>à</a:t>
            </a:r>
            <a:r>
              <a:rPr sz="1800" spc="-170" dirty="0">
                <a:latin typeface="Trebuchet MS"/>
                <a:cs typeface="Trebuchet MS"/>
              </a:rPr>
              <a:t> </a:t>
            </a:r>
            <a:r>
              <a:rPr sz="1800" spc="-85" dirty="0">
                <a:latin typeface="Trebuchet MS"/>
                <a:cs typeface="Trebuchet MS"/>
              </a:rPr>
              <a:t>un</a:t>
            </a:r>
            <a:r>
              <a:rPr sz="1800" spc="-175" dirty="0">
                <a:latin typeface="Trebuchet MS"/>
                <a:cs typeface="Trebuchet MS"/>
              </a:rPr>
              <a:t> </a:t>
            </a:r>
            <a:r>
              <a:rPr sz="1800" spc="-120" dirty="0">
                <a:latin typeface="Trebuchet MS"/>
                <a:cs typeface="Trebuchet MS"/>
              </a:rPr>
              <a:t>fichier.</a:t>
            </a:r>
            <a:endParaRPr sz="1800">
              <a:latin typeface="Trebuchet MS"/>
              <a:cs typeface="Trebuchet MS"/>
            </a:endParaRPr>
          </a:p>
        </p:txBody>
      </p:sp>
      <p:sp>
        <p:nvSpPr>
          <p:cNvPr id="12" name="object 12"/>
          <p:cNvSpPr txBox="1">
            <a:spLocks noGrp="1"/>
          </p:cNvSpPr>
          <p:nvPr>
            <p:ph type="title"/>
          </p:nvPr>
        </p:nvSpPr>
        <p:spPr>
          <a:xfrm>
            <a:off x="940644" y="411871"/>
            <a:ext cx="4253048" cy="635635"/>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000000"/>
                </a:solidFill>
              </a:rPr>
              <a:t>Mise</a:t>
            </a:r>
            <a:r>
              <a:rPr sz="4000" spc="-380" dirty="0">
                <a:solidFill>
                  <a:srgbClr val="000000"/>
                </a:solidFill>
              </a:rPr>
              <a:t> </a:t>
            </a:r>
            <a:r>
              <a:rPr sz="4000" spc="-200" dirty="0">
                <a:solidFill>
                  <a:srgbClr val="000000"/>
                </a:solidFill>
              </a:rPr>
              <a:t>e</a:t>
            </a:r>
            <a:r>
              <a:rPr sz="4000" spc="-195" dirty="0">
                <a:solidFill>
                  <a:srgbClr val="000000"/>
                </a:solidFill>
              </a:rPr>
              <a:t>n</a:t>
            </a:r>
            <a:r>
              <a:rPr sz="4000" spc="-380" dirty="0">
                <a:solidFill>
                  <a:srgbClr val="000000"/>
                </a:solidFill>
              </a:rPr>
              <a:t> </a:t>
            </a:r>
            <a:r>
              <a:rPr sz="4000" spc="-295" dirty="0">
                <a:solidFill>
                  <a:srgbClr val="000000"/>
                </a:solidFill>
              </a:rPr>
              <a:t>œuvre</a:t>
            </a:r>
            <a:endParaRPr sz="4000" dirty="0"/>
          </a:p>
        </p:txBody>
      </p:sp>
      <p:sp>
        <p:nvSpPr>
          <p:cNvPr id="13" name="object 13"/>
          <p:cNvSpPr txBox="1">
            <a:spLocks noGrp="1"/>
          </p:cNvSpPr>
          <p:nvPr>
            <p:ph type="sldNum" sz="quarter" idx="12"/>
          </p:nvPr>
        </p:nvSpPr>
        <p:spPr>
          <a:xfrm>
            <a:off x="9082410" y="713620"/>
            <a:ext cx="735362" cy="459100"/>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2800" dirty="0"/>
              <a:t>40</a:t>
            </a:fld>
            <a:endParaRPr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231900" y="151222"/>
            <a:ext cx="4495800" cy="635635"/>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000000"/>
                </a:solidFill>
              </a:rPr>
              <a:t>Mise</a:t>
            </a:r>
            <a:r>
              <a:rPr sz="4000" spc="-380" dirty="0">
                <a:solidFill>
                  <a:srgbClr val="000000"/>
                </a:solidFill>
              </a:rPr>
              <a:t> </a:t>
            </a:r>
            <a:r>
              <a:rPr sz="4000" spc="-200" dirty="0">
                <a:solidFill>
                  <a:srgbClr val="000000"/>
                </a:solidFill>
              </a:rPr>
              <a:t>e</a:t>
            </a:r>
            <a:r>
              <a:rPr sz="4000" spc="-195" dirty="0">
                <a:solidFill>
                  <a:srgbClr val="000000"/>
                </a:solidFill>
              </a:rPr>
              <a:t>n</a:t>
            </a:r>
            <a:r>
              <a:rPr sz="4000" spc="-380" dirty="0">
                <a:solidFill>
                  <a:srgbClr val="000000"/>
                </a:solidFill>
              </a:rPr>
              <a:t> </a:t>
            </a:r>
            <a:r>
              <a:rPr sz="4000" spc="-295" dirty="0">
                <a:solidFill>
                  <a:srgbClr val="000000"/>
                </a:solidFill>
              </a:rPr>
              <a:t>œuvre</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41</a:t>
            </a:fld>
            <a:endParaRPr dirty="0"/>
          </a:p>
        </p:txBody>
      </p:sp>
      <p:sp>
        <p:nvSpPr>
          <p:cNvPr id="4" name="object 4"/>
          <p:cNvSpPr txBox="1"/>
          <p:nvPr/>
        </p:nvSpPr>
        <p:spPr>
          <a:xfrm>
            <a:off x="903113" y="839277"/>
            <a:ext cx="8433435" cy="5588709"/>
          </a:xfrm>
          <a:prstGeom prst="rect">
            <a:avLst/>
          </a:prstGeom>
        </p:spPr>
        <p:txBody>
          <a:bodyPr vert="horz" wrap="square" lIns="0" tIns="12700" rIns="0" bIns="0" rtlCol="0">
            <a:spAutoFit/>
          </a:bodyPr>
          <a:lstStyle/>
          <a:p>
            <a:pPr marL="12700" algn="just">
              <a:lnSpc>
                <a:spcPct val="100000"/>
              </a:lnSpc>
              <a:spcBef>
                <a:spcPts val="100"/>
              </a:spcBef>
            </a:pPr>
            <a:r>
              <a:rPr sz="2400" spc="-100" dirty="0">
                <a:latin typeface="Trebuchet MS"/>
                <a:cs typeface="Trebuchet MS"/>
              </a:rPr>
              <a:t>Allocation</a:t>
            </a:r>
            <a:r>
              <a:rPr sz="2400" spc="-220" dirty="0">
                <a:latin typeface="Trebuchet MS"/>
                <a:cs typeface="Trebuchet MS"/>
              </a:rPr>
              <a:t> </a:t>
            </a:r>
            <a:r>
              <a:rPr sz="2400" spc="-100" dirty="0">
                <a:latin typeface="Trebuchet MS"/>
                <a:cs typeface="Trebuchet MS"/>
              </a:rPr>
              <a:t>de</a:t>
            </a:r>
            <a:r>
              <a:rPr sz="2400" spc="-220" dirty="0">
                <a:latin typeface="Trebuchet MS"/>
                <a:cs typeface="Trebuchet MS"/>
              </a:rPr>
              <a:t> </a:t>
            </a:r>
            <a:r>
              <a:rPr sz="2400" spc="-150" dirty="0">
                <a:latin typeface="Trebuchet MS"/>
                <a:cs typeface="Trebuchet MS"/>
              </a:rPr>
              <a:t>nœuds</a:t>
            </a:r>
            <a:r>
              <a:rPr sz="2400" spc="-225" dirty="0">
                <a:latin typeface="Trebuchet MS"/>
                <a:cs typeface="Trebuchet MS"/>
              </a:rPr>
              <a:t> </a:t>
            </a:r>
            <a:r>
              <a:rPr sz="2400" spc="-135" dirty="0">
                <a:latin typeface="Trebuchet MS"/>
                <a:cs typeface="Trebuchet MS"/>
              </a:rPr>
              <a:t>d’informations</a:t>
            </a:r>
            <a:r>
              <a:rPr sz="2400" spc="-220" dirty="0">
                <a:latin typeface="Trebuchet MS"/>
                <a:cs typeface="Trebuchet MS"/>
              </a:rPr>
              <a:t> </a:t>
            </a:r>
            <a:r>
              <a:rPr sz="2400" spc="-355" dirty="0">
                <a:latin typeface="Trebuchet MS"/>
                <a:cs typeface="Trebuchet MS"/>
              </a:rPr>
              <a:t>:</a:t>
            </a:r>
            <a:endParaRPr sz="2400" dirty="0">
              <a:latin typeface="Trebuchet MS"/>
              <a:cs typeface="Trebuchet MS"/>
            </a:endParaRPr>
          </a:p>
          <a:p>
            <a:pPr>
              <a:lnSpc>
                <a:spcPct val="100000"/>
              </a:lnSpc>
            </a:pPr>
            <a:endParaRPr sz="2550" dirty="0">
              <a:latin typeface="Trebuchet MS"/>
              <a:cs typeface="Trebuchet MS"/>
            </a:endParaRPr>
          </a:p>
          <a:p>
            <a:pPr marL="12700" marR="5080" algn="just">
              <a:lnSpc>
                <a:spcPts val="2880"/>
              </a:lnSpc>
              <a:buClr>
                <a:srgbClr val="00007C"/>
              </a:buClr>
              <a:tabLst>
                <a:tab pos="234950" algn="l"/>
              </a:tabLst>
            </a:pPr>
            <a:r>
              <a:rPr lang="en-GB" sz="2400" spc="-165" dirty="0">
                <a:latin typeface="Trebuchet MS"/>
                <a:cs typeface="Trebuchet MS"/>
              </a:rPr>
              <a:t>-  	</a:t>
            </a:r>
            <a:r>
              <a:rPr sz="2400" spc="-165" dirty="0">
                <a:latin typeface="Trebuchet MS"/>
                <a:cs typeface="Trebuchet MS"/>
              </a:rPr>
              <a:t>Le </a:t>
            </a:r>
            <a:r>
              <a:rPr sz="2400" spc="-155" dirty="0">
                <a:latin typeface="Trebuchet MS"/>
                <a:cs typeface="Trebuchet MS"/>
              </a:rPr>
              <a:t>nœud </a:t>
            </a:r>
            <a:r>
              <a:rPr sz="2400" spc="-145" dirty="0">
                <a:latin typeface="Trebuchet MS"/>
                <a:cs typeface="Trebuchet MS"/>
              </a:rPr>
              <a:t>est </a:t>
            </a:r>
            <a:r>
              <a:rPr sz="2400" spc="-114" dirty="0">
                <a:latin typeface="Trebuchet MS"/>
                <a:cs typeface="Trebuchet MS"/>
              </a:rPr>
              <a:t>une </a:t>
            </a:r>
            <a:r>
              <a:rPr sz="2400" spc="-130" dirty="0">
                <a:latin typeface="Trebuchet MS"/>
                <a:cs typeface="Trebuchet MS"/>
              </a:rPr>
              <a:t>petite table </a:t>
            </a:r>
            <a:r>
              <a:rPr sz="2400" spc="-145" dirty="0">
                <a:latin typeface="Trebuchet MS"/>
                <a:cs typeface="Trebuchet MS"/>
              </a:rPr>
              <a:t>(</a:t>
            </a:r>
            <a:r>
              <a:rPr sz="2500" i="1" spc="-145" dirty="0">
                <a:latin typeface="Trebuchet MS"/>
                <a:cs typeface="Trebuchet MS"/>
              </a:rPr>
              <a:t>i-node</a:t>
            </a:r>
            <a:r>
              <a:rPr sz="2400" spc="-145" dirty="0">
                <a:latin typeface="Trebuchet MS"/>
                <a:cs typeface="Trebuchet MS"/>
              </a:rPr>
              <a:t>) </a:t>
            </a:r>
            <a:r>
              <a:rPr sz="2400" spc="-100" dirty="0">
                <a:latin typeface="Trebuchet MS"/>
                <a:cs typeface="Trebuchet MS"/>
              </a:rPr>
              <a:t>qui </a:t>
            </a:r>
            <a:r>
              <a:rPr sz="2400" spc="-120" dirty="0">
                <a:latin typeface="Trebuchet MS"/>
                <a:cs typeface="Trebuchet MS"/>
              </a:rPr>
              <a:t>contient </a:t>
            </a:r>
            <a:r>
              <a:rPr sz="2400" spc="-130" dirty="0">
                <a:latin typeface="Trebuchet MS"/>
                <a:cs typeface="Trebuchet MS"/>
              </a:rPr>
              <a:t>les </a:t>
            </a:r>
            <a:r>
              <a:rPr sz="2400" spc="-140" dirty="0">
                <a:latin typeface="Trebuchet MS"/>
                <a:cs typeface="Trebuchet MS"/>
              </a:rPr>
              <a:t>attributs </a:t>
            </a:r>
            <a:r>
              <a:rPr sz="2400" spc="-155" dirty="0">
                <a:latin typeface="Trebuchet MS"/>
                <a:cs typeface="Trebuchet MS"/>
              </a:rPr>
              <a:t>et </a:t>
            </a:r>
            <a:r>
              <a:rPr sz="2400" spc="-150" dirty="0">
                <a:latin typeface="Trebuchet MS"/>
                <a:cs typeface="Trebuchet MS"/>
              </a:rPr>
              <a:t> </a:t>
            </a:r>
            <a:r>
              <a:rPr sz="2400" spc="-130" dirty="0">
                <a:latin typeface="Trebuchet MS"/>
                <a:cs typeface="Trebuchet MS"/>
              </a:rPr>
              <a:t>les</a:t>
            </a:r>
            <a:r>
              <a:rPr sz="2400" spc="-225" dirty="0">
                <a:latin typeface="Trebuchet MS"/>
                <a:cs typeface="Trebuchet MS"/>
              </a:rPr>
              <a:t> </a:t>
            </a:r>
            <a:r>
              <a:rPr sz="2400" spc="-130" dirty="0">
                <a:latin typeface="Trebuchet MS"/>
                <a:cs typeface="Trebuchet MS"/>
              </a:rPr>
              <a:t>adresses</a:t>
            </a:r>
            <a:r>
              <a:rPr sz="2400" spc="-225" dirty="0">
                <a:latin typeface="Trebuchet MS"/>
                <a:cs typeface="Trebuchet MS"/>
              </a:rPr>
              <a:t> </a:t>
            </a:r>
            <a:r>
              <a:rPr sz="2400" spc="-110" dirty="0">
                <a:latin typeface="Trebuchet MS"/>
                <a:cs typeface="Trebuchet MS"/>
              </a:rPr>
              <a:t>des</a:t>
            </a:r>
            <a:r>
              <a:rPr sz="2400" spc="-225" dirty="0">
                <a:latin typeface="Trebuchet MS"/>
                <a:cs typeface="Trebuchet MS"/>
              </a:rPr>
              <a:t> </a:t>
            </a:r>
            <a:r>
              <a:rPr sz="2400" spc="-105" dirty="0">
                <a:latin typeface="Trebuchet MS"/>
                <a:cs typeface="Trebuchet MS"/>
              </a:rPr>
              <a:t>blocs</a:t>
            </a:r>
            <a:r>
              <a:rPr sz="2400" spc="-225" dirty="0">
                <a:latin typeface="Trebuchet MS"/>
                <a:cs typeface="Trebuchet MS"/>
              </a:rPr>
              <a:t> </a:t>
            </a:r>
            <a:r>
              <a:rPr sz="2400" spc="-90" dirty="0">
                <a:latin typeface="Trebuchet MS"/>
                <a:cs typeface="Trebuchet MS"/>
              </a:rPr>
              <a:t>du</a:t>
            </a:r>
            <a:r>
              <a:rPr sz="2400" spc="-225" dirty="0">
                <a:latin typeface="Trebuchet MS"/>
                <a:cs typeface="Trebuchet MS"/>
              </a:rPr>
              <a:t> </a:t>
            </a:r>
            <a:r>
              <a:rPr sz="2400" spc="-155" dirty="0">
                <a:latin typeface="Trebuchet MS"/>
                <a:cs typeface="Trebuchet MS"/>
              </a:rPr>
              <a:t>fichier.</a:t>
            </a:r>
            <a:endParaRPr sz="2400" dirty="0">
              <a:latin typeface="Trebuchet MS"/>
              <a:cs typeface="Trebuchet MS"/>
            </a:endParaRPr>
          </a:p>
          <a:p>
            <a:pPr>
              <a:lnSpc>
                <a:spcPct val="100000"/>
              </a:lnSpc>
              <a:spcBef>
                <a:spcPts val="45"/>
              </a:spcBef>
              <a:buClr>
                <a:srgbClr val="00007C"/>
              </a:buClr>
              <a:buFont typeface="Trebuchet MS"/>
              <a:buChar char="o"/>
            </a:pPr>
            <a:endParaRPr sz="2350" dirty="0">
              <a:latin typeface="Trebuchet MS"/>
              <a:cs typeface="Trebuchet MS"/>
            </a:endParaRPr>
          </a:p>
          <a:p>
            <a:pPr marL="12700" marR="5080" algn="just">
              <a:lnSpc>
                <a:spcPct val="100000"/>
              </a:lnSpc>
              <a:buClr>
                <a:srgbClr val="00007C"/>
              </a:buClr>
              <a:tabLst>
                <a:tab pos="234950" algn="l"/>
              </a:tabLst>
            </a:pPr>
            <a:r>
              <a:rPr lang="en-GB" sz="2400" spc="-155" dirty="0">
                <a:latin typeface="Trebuchet MS"/>
                <a:cs typeface="Trebuchet MS"/>
              </a:rPr>
              <a:t>-  	</a:t>
            </a:r>
            <a:r>
              <a:rPr sz="2400" spc="-155" dirty="0">
                <a:latin typeface="Trebuchet MS"/>
                <a:cs typeface="Trebuchet MS"/>
              </a:rPr>
              <a:t>Les </a:t>
            </a:r>
            <a:r>
              <a:rPr sz="2400" spc="-130" dirty="0">
                <a:latin typeface="Trebuchet MS"/>
                <a:cs typeface="Trebuchet MS"/>
              </a:rPr>
              <a:t>premières adresses </a:t>
            </a:r>
            <a:r>
              <a:rPr sz="2400" spc="-114" dirty="0">
                <a:latin typeface="Trebuchet MS"/>
                <a:cs typeface="Trebuchet MS"/>
              </a:rPr>
              <a:t>sont </a:t>
            </a:r>
            <a:r>
              <a:rPr sz="2400" spc="-120" dirty="0">
                <a:latin typeface="Trebuchet MS"/>
                <a:cs typeface="Trebuchet MS"/>
              </a:rPr>
              <a:t>contenues </a:t>
            </a:r>
            <a:r>
              <a:rPr sz="2400" spc="-114" dirty="0">
                <a:latin typeface="Trebuchet MS"/>
                <a:cs typeface="Trebuchet MS"/>
              </a:rPr>
              <a:t>dans </a:t>
            </a:r>
            <a:r>
              <a:rPr sz="2400" spc="-125" dirty="0">
                <a:latin typeface="Trebuchet MS"/>
                <a:cs typeface="Trebuchet MS"/>
              </a:rPr>
              <a:t>le </a:t>
            </a:r>
            <a:r>
              <a:rPr sz="2400" spc="-155" dirty="0">
                <a:latin typeface="Trebuchet MS"/>
                <a:cs typeface="Trebuchet MS"/>
              </a:rPr>
              <a:t>nœud </a:t>
            </a:r>
            <a:r>
              <a:rPr sz="2400" spc="-135" dirty="0">
                <a:latin typeface="Trebuchet MS"/>
                <a:cs typeface="Trebuchet MS"/>
              </a:rPr>
              <a:t>d’information </a:t>
            </a:r>
            <a:r>
              <a:rPr sz="2400" spc="-710" dirty="0">
                <a:latin typeface="Trebuchet MS"/>
                <a:cs typeface="Trebuchet MS"/>
              </a:rPr>
              <a:t> </a:t>
            </a:r>
            <a:r>
              <a:rPr sz="2400" spc="-100" dirty="0">
                <a:latin typeface="Trebuchet MS"/>
                <a:cs typeface="Trebuchet MS"/>
              </a:rPr>
              <a:t>de</a:t>
            </a:r>
            <a:r>
              <a:rPr sz="2400" spc="-225" dirty="0">
                <a:latin typeface="Trebuchet MS"/>
                <a:cs typeface="Trebuchet MS"/>
              </a:rPr>
              <a:t> </a:t>
            </a:r>
            <a:r>
              <a:rPr sz="2400" spc="-114" dirty="0">
                <a:latin typeface="Trebuchet MS"/>
                <a:cs typeface="Trebuchet MS"/>
              </a:rPr>
              <a:t>façon</a:t>
            </a:r>
            <a:r>
              <a:rPr sz="2400" spc="-225" dirty="0">
                <a:latin typeface="Trebuchet MS"/>
                <a:cs typeface="Trebuchet MS"/>
              </a:rPr>
              <a:t> </a:t>
            </a:r>
            <a:r>
              <a:rPr sz="2400" spc="-140" dirty="0">
                <a:latin typeface="Trebuchet MS"/>
                <a:cs typeface="Trebuchet MS"/>
              </a:rPr>
              <a:t>à</a:t>
            </a:r>
            <a:r>
              <a:rPr sz="2400" spc="-220" dirty="0">
                <a:latin typeface="Trebuchet MS"/>
                <a:cs typeface="Trebuchet MS"/>
              </a:rPr>
              <a:t> </a:t>
            </a:r>
            <a:r>
              <a:rPr sz="2400" spc="-95" dirty="0">
                <a:latin typeface="Trebuchet MS"/>
                <a:cs typeface="Trebuchet MS"/>
              </a:rPr>
              <a:t>pouvoir</a:t>
            </a:r>
            <a:r>
              <a:rPr sz="2400" spc="-225" dirty="0">
                <a:latin typeface="Trebuchet MS"/>
                <a:cs typeface="Trebuchet MS"/>
              </a:rPr>
              <a:t> </a:t>
            </a:r>
            <a:r>
              <a:rPr sz="2400" spc="-105" dirty="0">
                <a:latin typeface="Trebuchet MS"/>
                <a:cs typeface="Trebuchet MS"/>
              </a:rPr>
              <a:t>gérer</a:t>
            </a:r>
            <a:r>
              <a:rPr sz="2400" spc="-225" dirty="0">
                <a:latin typeface="Trebuchet MS"/>
                <a:cs typeface="Trebuchet MS"/>
              </a:rPr>
              <a:t> </a:t>
            </a:r>
            <a:r>
              <a:rPr sz="2400" spc="-140" dirty="0">
                <a:latin typeface="Trebuchet MS"/>
                <a:cs typeface="Trebuchet MS"/>
              </a:rPr>
              <a:t>efficacement</a:t>
            </a:r>
            <a:r>
              <a:rPr sz="2400" spc="-220" dirty="0">
                <a:latin typeface="Trebuchet MS"/>
                <a:cs typeface="Trebuchet MS"/>
              </a:rPr>
              <a:t> </a:t>
            </a:r>
            <a:r>
              <a:rPr sz="2400" spc="-130" dirty="0">
                <a:latin typeface="Trebuchet MS"/>
                <a:cs typeface="Trebuchet MS"/>
              </a:rPr>
              <a:t>les</a:t>
            </a:r>
            <a:r>
              <a:rPr sz="2400" spc="-225" dirty="0">
                <a:latin typeface="Trebuchet MS"/>
                <a:cs typeface="Trebuchet MS"/>
              </a:rPr>
              <a:t> </a:t>
            </a:r>
            <a:r>
              <a:rPr sz="2400" spc="-130" dirty="0">
                <a:latin typeface="Trebuchet MS"/>
                <a:cs typeface="Trebuchet MS"/>
              </a:rPr>
              <a:t>petits</a:t>
            </a:r>
            <a:r>
              <a:rPr sz="2400" spc="-225" dirty="0">
                <a:latin typeface="Trebuchet MS"/>
                <a:cs typeface="Trebuchet MS"/>
              </a:rPr>
              <a:t> </a:t>
            </a:r>
            <a:r>
              <a:rPr sz="2400" spc="-155" dirty="0">
                <a:latin typeface="Trebuchet MS"/>
                <a:cs typeface="Trebuchet MS"/>
              </a:rPr>
              <a:t>fichiers.</a:t>
            </a:r>
            <a:endParaRPr sz="2400" dirty="0">
              <a:latin typeface="Trebuchet MS"/>
              <a:cs typeface="Trebuchet MS"/>
            </a:endParaRPr>
          </a:p>
          <a:p>
            <a:pPr>
              <a:lnSpc>
                <a:spcPct val="100000"/>
              </a:lnSpc>
              <a:spcBef>
                <a:spcPts val="15"/>
              </a:spcBef>
              <a:buClr>
                <a:srgbClr val="00007C"/>
              </a:buClr>
              <a:buFont typeface="Trebuchet MS"/>
              <a:buChar char="o"/>
            </a:pPr>
            <a:endParaRPr sz="2450" dirty="0">
              <a:latin typeface="Trebuchet MS"/>
              <a:cs typeface="Trebuchet MS"/>
            </a:endParaRPr>
          </a:p>
          <a:p>
            <a:pPr marL="12700" marR="5080" algn="just">
              <a:lnSpc>
                <a:spcPct val="100000"/>
              </a:lnSpc>
              <a:buClr>
                <a:srgbClr val="00007C"/>
              </a:buClr>
              <a:tabLst>
                <a:tab pos="234950" algn="l"/>
              </a:tabLst>
            </a:pPr>
            <a:r>
              <a:rPr lang="en-GB" sz="2400" spc="-50" dirty="0">
                <a:latin typeface="Trebuchet MS"/>
                <a:cs typeface="Trebuchet MS"/>
              </a:rPr>
              <a:t>-  	</a:t>
            </a:r>
            <a:r>
              <a:rPr sz="2400" spc="-50" dirty="0">
                <a:latin typeface="Trebuchet MS"/>
                <a:cs typeface="Trebuchet MS"/>
              </a:rPr>
              <a:t>Si </a:t>
            </a:r>
            <a:r>
              <a:rPr sz="2400" spc="-125" dirty="0">
                <a:latin typeface="Trebuchet MS"/>
                <a:cs typeface="Trebuchet MS"/>
              </a:rPr>
              <a:t>le fichier </a:t>
            </a:r>
            <a:r>
              <a:rPr sz="2400" spc="-145" dirty="0">
                <a:latin typeface="Trebuchet MS"/>
                <a:cs typeface="Trebuchet MS"/>
              </a:rPr>
              <a:t>est </a:t>
            </a:r>
            <a:r>
              <a:rPr sz="2400" spc="-110" dirty="0">
                <a:latin typeface="Trebuchet MS"/>
                <a:cs typeface="Trebuchet MS"/>
              </a:rPr>
              <a:t>trop </a:t>
            </a:r>
            <a:r>
              <a:rPr sz="2400" spc="-125" dirty="0">
                <a:latin typeface="Trebuchet MS"/>
                <a:cs typeface="Trebuchet MS"/>
              </a:rPr>
              <a:t>gros, le </a:t>
            </a:r>
            <a:r>
              <a:rPr sz="2400" spc="-155" dirty="0">
                <a:latin typeface="Trebuchet MS"/>
                <a:cs typeface="Trebuchet MS"/>
              </a:rPr>
              <a:t>nœud </a:t>
            </a:r>
            <a:r>
              <a:rPr sz="2400" spc="-120" dirty="0">
                <a:latin typeface="Trebuchet MS"/>
                <a:cs typeface="Trebuchet MS"/>
              </a:rPr>
              <a:t>contient alors </a:t>
            </a:r>
            <a:r>
              <a:rPr sz="2400" spc="-110" dirty="0">
                <a:latin typeface="Trebuchet MS"/>
                <a:cs typeface="Trebuchet MS"/>
              </a:rPr>
              <a:t>des </a:t>
            </a:r>
            <a:r>
              <a:rPr sz="2400" spc="-130" dirty="0">
                <a:latin typeface="Trebuchet MS"/>
                <a:cs typeface="Trebuchet MS"/>
              </a:rPr>
              <a:t>adresses </a:t>
            </a:r>
            <a:r>
              <a:rPr sz="2400" spc="-100" dirty="0">
                <a:latin typeface="Trebuchet MS"/>
                <a:cs typeface="Trebuchet MS"/>
              </a:rPr>
              <a:t>de </a:t>
            </a:r>
            <a:r>
              <a:rPr sz="2400" spc="-95" dirty="0">
                <a:latin typeface="Trebuchet MS"/>
                <a:cs typeface="Trebuchet MS"/>
              </a:rPr>
              <a:t> </a:t>
            </a:r>
            <a:r>
              <a:rPr sz="2400" spc="-105" dirty="0">
                <a:latin typeface="Trebuchet MS"/>
                <a:cs typeface="Trebuchet MS"/>
              </a:rPr>
              <a:t>blocs</a:t>
            </a:r>
            <a:r>
              <a:rPr sz="2400" spc="-100" dirty="0">
                <a:latin typeface="Trebuchet MS"/>
                <a:cs typeface="Trebuchet MS"/>
              </a:rPr>
              <a:t> </a:t>
            </a:r>
            <a:r>
              <a:rPr sz="2400" spc="-114" dirty="0">
                <a:latin typeface="Trebuchet MS"/>
                <a:cs typeface="Trebuchet MS"/>
              </a:rPr>
              <a:t>appelées</a:t>
            </a:r>
            <a:r>
              <a:rPr sz="2400" spc="-110" dirty="0">
                <a:latin typeface="Trebuchet MS"/>
                <a:cs typeface="Trebuchet MS"/>
              </a:rPr>
              <a:t> </a:t>
            </a:r>
            <a:r>
              <a:rPr sz="2400" spc="-105" dirty="0">
                <a:latin typeface="Trebuchet MS"/>
                <a:cs typeface="Trebuchet MS"/>
              </a:rPr>
              <a:t>blocs</a:t>
            </a:r>
            <a:r>
              <a:rPr sz="2400" spc="-100" dirty="0">
                <a:latin typeface="Trebuchet MS"/>
                <a:cs typeface="Trebuchet MS"/>
              </a:rPr>
              <a:t> </a:t>
            </a:r>
            <a:r>
              <a:rPr sz="2400" spc="-150" dirty="0">
                <a:latin typeface="Trebuchet MS"/>
                <a:cs typeface="Trebuchet MS"/>
              </a:rPr>
              <a:t>d’indirection.</a:t>
            </a:r>
            <a:r>
              <a:rPr sz="2400" spc="-145" dirty="0">
                <a:latin typeface="Trebuchet MS"/>
                <a:cs typeface="Trebuchet MS"/>
              </a:rPr>
              <a:t> </a:t>
            </a:r>
            <a:r>
              <a:rPr sz="2400" spc="-95" dirty="0">
                <a:latin typeface="Trebuchet MS"/>
                <a:cs typeface="Trebuchet MS"/>
              </a:rPr>
              <a:t>Ces</a:t>
            </a:r>
            <a:r>
              <a:rPr sz="2400" spc="-90" dirty="0">
                <a:latin typeface="Trebuchet MS"/>
                <a:cs typeface="Trebuchet MS"/>
              </a:rPr>
              <a:t> </a:t>
            </a:r>
            <a:r>
              <a:rPr sz="2400" spc="-120" dirty="0">
                <a:latin typeface="Trebuchet MS"/>
                <a:cs typeface="Trebuchet MS"/>
              </a:rPr>
              <a:t>derniers</a:t>
            </a:r>
            <a:r>
              <a:rPr sz="2400" spc="-114" dirty="0">
                <a:latin typeface="Trebuchet MS"/>
                <a:cs typeface="Trebuchet MS"/>
              </a:rPr>
              <a:t> </a:t>
            </a:r>
            <a:r>
              <a:rPr sz="2400" spc="-120" dirty="0">
                <a:latin typeface="Trebuchet MS"/>
                <a:cs typeface="Trebuchet MS"/>
              </a:rPr>
              <a:t>contiennent</a:t>
            </a:r>
            <a:r>
              <a:rPr sz="2400" spc="-114" dirty="0">
                <a:latin typeface="Trebuchet MS"/>
                <a:cs typeface="Trebuchet MS"/>
              </a:rPr>
              <a:t> </a:t>
            </a:r>
            <a:r>
              <a:rPr sz="2400" spc="-130" dirty="0">
                <a:latin typeface="Trebuchet MS"/>
                <a:cs typeface="Trebuchet MS"/>
              </a:rPr>
              <a:t>les </a:t>
            </a:r>
            <a:r>
              <a:rPr sz="2400" spc="-125" dirty="0">
                <a:latin typeface="Trebuchet MS"/>
                <a:cs typeface="Trebuchet MS"/>
              </a:rPr>
              <a:t> </a:t>
            </a:r>
            <a:r>
              <a:rPr sz="2400" spc="-130" dirty="0">
                <a:latin typeface="Trebuchet MS"/>
                <a:cs typeface="Trebuchet MS"/>
              </a:rPr>
              <a:t>adresses</a:t>
            </a:r>
            <a:r>
              <a:rPr sz="2400" spc="-225" dirty="0">
                <a:latin typeface="Trebuchet MS"/>
                <a:cs typeface="Trebuchet MS"/>
              </a:rPr>
              <a:t> </a:t>
            </a:r>
            <a:r>
              <a:rPr sz="2400" spc="-110" dirty="0">
                <a:latin typeface="Trebuchet MS"/>
                <a:cs typeface="Trebuchet MS"/>
              </a:rPr>
              <a:t>des</a:t>
            </a:r>
            <a:r>
              <a:rPr sz="2400" spc="-225" dirty="0">
                <a:latin typeface="Trebuchet MS"/>
                <a:cs typeface="Trebuchet MS"/>
              </a:rPr>
              <a:t> </a:t>
            </a:r>
            <a:r>
              <a:rPr sz="2400" spc="-140" dirty="0">
                <a:latin typeface="Trebuchet MS"/>
                <a:cs typeface="Trebuchet MS"/>
              </a:rPr>
              <a:t>autres</a:t>
            </a:r>
            <a:r>
              <a:rPr sz="2400" spc="-225" dirty="0">
                <a:latin typeface="Trebuchet MS"/>
                <a:cs typeface="Trebuchet MS"/>
              </a:rPr>
              <a:t> </a:t>
            </a:r>
            <a:r>
              <a:rPr sz="2400" spc="-150" dirty="0">
                <a:latin typeface="Trebuchet MS"/>
                <a:cs typeface="Trebuchet MS"/>
              </a:rPr>
              <a:t>blocs.</a:t>
            </a:r>
            <a:endParaRPr sz="2400" dirty="0">
              <a:latin typeface="Trebuchet MS"/>
              <a:cs typeface="Trebuchet MS"/>
            </a:endParaRPr>
          </a:p>
          <a:p>
            <a:pPr>
              <a:lnSpc>
                <a:spcPct val="100000"/>
              </a:lnSpc>
              <a:spcBef>
                <a:spcPts val="20"/>
              </a:spcBef>
              <a:buClr>
                <a:srgbClr val="00007C"/>
              </a:buClr>
              <a:buFont typeface="Trebuchet MS"/>
              <a:buChar char="o"/>
            </a:pPr>
            <a:endParaRPr sz="2450" dirty="0">
              <a:latin typeface="Trebuchet MS"/>
              <a:cs typeface="Trebuchet MS"/>
            </a:endParaRPr>
          </a:p>
          <a:p>
            <a:pPr marL="12700" marR="5080" algn="just">
              <a:lnSpc>
                <a:spcPct val="100000"/>
              </a:lnSpc>
              <a:buClr>
                <a:srgbClr val="00007C"/>
              </a:buClr>
              <a:tabLst>
                <a:tab pos="234950" algn="l"/>
              </a:tabLst>
            </a:pPr>
            <a:r>
              <a:rPr lang="en-GB" sz="2400" spc="-75" dirty="0">
                <a:latin typeface="Trebuchet MS"/>
                <a:cs typeface="Trebuchet MS"/>
              </a:rPr>
              <a:t>-  	</a:t>
            </a:r>
            <a:r>
              <a:rPr sz="2400" spc="-75" dirty="0">
                <a:latin typeface="Trebuchet MS"/>
                <a:cs typeface="Trebuchet MS"/>
              </a:rPr>
              <a:t>Il </a:t>
            </a:r>
            <a:r>
              <a:rPr sz="2400" spc="-120" dirty="0">
                <a:latin typeface="Trebuchet MS"/>
                <a:cs typeface="Trebuchet MS"/>
              </a:rPr>
              <a:t>peut </a:t>
            </a:r>
            <a:r>
              <a:rPr sz="2400" spc="-175" dirty="0">
                <a:latin typeface="Trebuchet MS"/>
                <a:cs typeface="Trebuchet MS"/>
              </a:rPr>
              <a:t>y</a:t>
            </a:r>
            <a:r>
              <a:rPr sz="2400" spc="-170" dirty="0">
                <a:latin typeface="Trebuchet MS"/>
                <a:cs typeface="Trebuchet MS"/>
              </a:rPr>
              <a:t> </a:t>
            </a:r>
            <a:r>
              <a:rPr sz="2400" spc="-120" dirty="0">
                <a:latin typeface="Trebuchet MS"/>
                <a:cs typeface="Trebuchet MS"/>
              </a:rPr>
              <a:t>avoir </a:t>
            </a:r>
            <a:r>
              <a:rPr sz="2400" spc="-185" dirty="0">
                <a:latin typeface="Trebuchet MS"/>
                <a:cs typeface="Trebuchet MS"/>
              </a:rPr>
              <a:t>jusqu’à</a:t>
            </a:r>
            <a:r>
              <a:rPr sz="2400" spc="-180" dirty="0">
                <a:latin typeface="Trebuchet MS"/>
                <a:cs typeface="Trebuchet MS"/>
              </a:rPr>
              <a:t> </a:t>
            </a:r>
            <a:r>
              <a:rPr sz="2400" spc="-120" dirty="0">
                <a:latin typeface="Trebuchet MS"/>
                <a:cs typeface="Trebuchet MS"/>
              </a:rPr>
              <a:t>trois </a:t>
            </a:r>
            <a:r>
              <a:rPr sz="2400" spc="-130" dirty="0">
                <a:latin typeface="Trebuchet MS"/>
                <a:cs typeface="Trebuchet MS"/>
              </a:rPr>
              <a:t>niveaux</a:t>
            </a:r>
            <a:r>
              <a:rPr sz="2400" spc="-125" dirty="0">
                <a:latin typeface="Trebuchet MS"/>
                <a:cs typeface="Trebuchet MS"/>
              </a:rPr>
              <a:t> </a:t>
            </a:r>
            <a:r>
              <a:rPr sz="2400" spc="-145" dirty="0">
                <a:latin typeface="Trebuchet MS"/>
                <a:cs typeface="Trebuchet MS"/>
              </a:rPr>
              <a:t>d’indirection.</a:t>
            </a:r>
            <a:r>
              <a:rPr sz="2400" spc="-140" dirty="0">
                <a:latin typeface="Trebuchet MS"/>
                <a:cs typeface="Trebuchet MS"/>
              </a:rPr>
              <a:t> </a:t>
            </a:r>
            <a:r>
              <a:rPr sz="2400" spc="-100" dirty="0">
                <a:latin typeface="Trebuchet MS"/>
                <a:cs typeface="Trebuchet MS"/>
              </a:rPr>
              <a:t>Chaque bloc </a:t>
            </a:r>
            <a:r>
              <a:rPr sz="2400" spc="-95" dirty="0">
                <a:latin typeface="Trebuchet MS"/>
                <a:cs typeface="Trebuchet MS"/>
              </a:rPr>
              <a:t> </a:t>
            </a:r>
            <a:r>
              <a:rPr sz="2400" spc="-130" dirty="0">
                <a:latin typeface="Trebuchet MS"/>
                <a:cs typeface="Trebuchet MS"/>
              </a:rPr>
              <a:t>d’indirection</a:t>
            </a:r>
            <a:r>
              <a:rPr sz="2400" spc="-220" dirty="0">
                <a:latin typeface="Trebuchet MS"/>
                <a:cs typeface="Trebuchet MS"/>
              </a:rPr>
              <a:t> </a:t>
            </a:r>
            <a:r>
              <a:rPr sz="2400" spc="-105" dirty="0">
                <a:latin typeface="Trebuchet MS"/>
                <a:cs typeface="Trebuchet MS"/>
              </a:rPr>
              <a:t>pointe</a:t>
            </a:r>
            <a:r>
              <a:rPr sz="2400" spc="-220" dirty="0">
                <a:latin typeface="Trebuchet MS"/>
                <a:cs typeface="Trebuchet MS"/>
              </a:rPr>
              <a:t> </a:t>
            </a:r>
            <a:r>
              <a:rPr sz="2400" spc="-130" dirty="0">
                <a:latin typeface="Trebuchet MS"/>
                <a:cs typeface="Trebuchet MS"/>
              </a:rPr>
              <a:t>sur</a:t>
            </a:r>
            <a:r>
              <a:rPr sz="2400" spc="-215" dirty="0">
                <a:latin typeface="Trebuchet MS"/>
                <a:cs typeface="Trebuchet MS"/>
              </a:rPr>
              <a:t> </a:t>
            </a:r>
            <a:r>
              <a:rPr sz="2400" spc="-114" dirty="0">
                <a:latin typeface="Trebuchet MS"/>
                <a:cs typeface="Trebuchet MS"/>
              </a:rPr>
              <a:t>quelques</a:t>
            </a:r>
            <a:r>
              <a:rPr sz="2400" spc="-245" dirty="0">
                <a:latin typeface="Trebuchet MS"/>
                <a:cs typeface="Trebuchet MS"/>
              </a:rPr>
              <a:t> </a:t>
            </a:r>
            <a:r>
              <a:rPr sz="2400" spc="-130" dirty="0">
                <a:latin typeface="Trebuchet MS"/>
                <a:cs typeface="Trebuchet MS"/>
              </a:rPr>
              <a:t>centaines</a:t>
            </a:r>
            <a:r>
              <a:rPr sz="2400" spc="-225" dirty="0">
                <a:latin typeface="Trebuchet MS"/>
                <a:cs typeface="Trebuchet MS"/>
              </a:rPr>
              <a:t> </a:t>
            </a:r>
            <a:r>
              <a:rPr sz="2400" spc="-100" dirty="0">
                <a:latin typeface="Trebuchet MS"/>
                <a:cs typeface="Trebuchet MS"/>
              </a:rPr>
              <a:t>de</a:t>
            </a:r>
            <a:r>
              <a:rPr sz="2400" spc="-220" dirty="0">
                <a:latin typeface="Trebuchet MS"/>
                <a:cs typeface="Trebuchet MS"/>
              </a:rPr>
              <a:t> </a:t>
            </a:r>
            <a:r>
              <a:rPr sz="2400" spc="-105" dirty="0">
                <a:latin typeface="Trebuchet MS"/>
                <a:cs typeface="Trebuchet MS"/>
              </a:rPr>
              <a:t>blocs</a:t>
            </a:r>
            <a:r>
              <a:rPr sz="2400" spc="-225" dirty="0">
                <a:latin typeface="Trebuchet MS"/>
                <a:cs typeface="Trebuchet MS"/>
              </a:rPr>
              <a:t> </a:t>
            </a:r>
            <a:r>
              <a:rPr sz="2400" spc="-100" dirty="0">
                <a:latin typeface="Trebuchet MS"/>
                <a:cs typeface="Trebuchet MS"/>
              </a:rPr>
              <a:t>de</a:t>
            </a:r>
            <a:r>
              <a:rPr sz="2400" spc="-220" dirty="0">
                <a:latin typeface="Trebuchet MS"/>
                <a:cs typeface="Trebuchet MS"/>
              </a:rPr>
              <a:t> </a:t>
            </a:r>
            <a:r>
              <a:rPr sz="2400" spc="-135" dirty="0">
                <a:latin typeface="Trebuchet MS"/>
                <a:cs typeface="Trebuchet MS"/>
              </a:rPr>
              <a:t>données.</a:t>
            </a:r>
            <a:endParaRPr sz="2400" dirty="0">
              <a:latin typeface="Trebuchet MS"/>
              <a:cs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5409" y="1316228"/>
            <a:ext cx="4500245" cy="391160"/>
          </a:xfrm>
          <a:prstGeom prst="rect">
            <a:avLst/>
          </a:prstGeom>
        </p:spPr>
        <p:txBody>
          <a:bodyPr vert="horz" wrap="square" lIns="0" tIns="12700" rIns="0" bIns="0" rtlCol="0">
            <a:spAutoFit/>
          </a:bodyPr>
          <a:lstStyle/>
          <a:p>
            <a:pPr marL="12700">
              <a:lnSpc>
                <a:spcPct val="100000"/>
              </a:lnSpc>
              <a:spcBef>
                <a:spcPts val="100"/>
              </a:spcBef>
            </a:pPr>
            <a:r>
              <a:rPr sz="2400" spc="-100" dirty="0">
                <a:latin typeface="Trebuchet MS"/>
                <a:cs typeface="Trebuchet MS"/>
              </a:rPr>
              <a:t>Allocation</a:t>
            </a:r>
            <a:r>
              <a:rPr sz="2400" spc="-220" dirty="0">
                <a:latin typeface="Trebuchet MS"/>
                <a:cs typeface="Trebuchet MS"/>
              </a:rPr>
              <a:t> </a:t>
            </a:r>
            <a:r>
              <a:rPr sz="2400" spc="-100" dirty="0">
                <a:latin typeface="Trebuchet MS"/>
                <a:cs typeface="Trebuchet MS"/>
              </a:rPr>
              <a:t>de</a:t>
            </a:r>
            <a:r>
              <a:rPr sz="2400" spc="-220" dirty="0">
                <a:latin typeface="Trebuchet MS"/>
                <a:cs typeface="Trebuchet MS"/>
              </a:rPr>
              <a:t> </a:t>
            </a:r>
            <a:r>
              <a:rPr sz="2400" spc="-150" dirty="0">
                <a:latin typeface="Trebuchet MS"/>
                <a:cs typeface="Trebuchet MS"/>
              </a:rPr>
              <a:t>nœuds</a:t>
            </a:r>
            <a:r>
              <a:rPr sz="2400" spc="-225" dirty="0">
                <a:latin typeface="Trebuchet MS"/>
                <a:cs typeface="Trebuchet MS"/>
              </a:rPr>
              <a:t> </a:t>
            </a:r>
            <a:r>
              <a:rPr sz="2400" spc="-135" dirty="0">
                <a:latin typeface="Trebuchet MS"/>
                <a:cs typeface="Trebuchet MS"/>
              </a:rPr>
              <a:t>d’informations</a:t>
            </a:r>
            <a:r>
              <a:rPr sz="2400" spc="-220" dirty="0">
                <a:latin typeface="Trebuchet MS"/>
                <a:cs typeface="Trebuchet MS"/>
              </a:rPr>
              <a:t> </a:t>
            </a:r>
            <a:r>
              <a:rPr sz="2400" spc="-355" dirty="0">
                <a:latin typeface="Trebuchet MS"/>
                <a:cs typeface="Trebuchet MS"/>
              </a:rPr>
              <a:t>:</a:t>
            </a:r>
            <a:endParaRPr sz="2400" dirty="0">
              <a:latin typeface="Trebuchet MS"/>
              <a:cs typeface="Trebuchet MS"/>
            </a:endParaRPr>
          </a:p>
        </p:txBody>
      </p:sp>
      <p:grpSp>
        <p:nvGrpSpPr>
          <p:cNvPr id="5" name="object 5"/>
          <p:cNvGrpSpPr/>
          <p:nvPr/>
        </p:nvGrpSpPr>
        <p:grpSpPr>
          <a:xfrm>
            <a:off x="1901647" y="2020633"/>
            <a:ext cx="4190365" cy="4231005"/>
            <a:chOff x="1901647" y="2020633"/>
            <a:chExt cx="4190365" cy="4231005"/>
          </a:xfrm>
        </p:grpSpPr>
        <p:sp>
          <p:nvSpPr>
            <p:cNvPr id="6" name="object 6"/>
            <p:cNvSpPr/>
            <p:nvPr/>
          </p:nvSpPr>
          <p:spPr>
            <a:xfrm>
              <a:off x="4051439" y="2628899"/>
              <a:ext cx="454659" cy="936625"/>
            </a:xfrm>
            <a:custGeom>
              <a:avLst/>
              <a:gdLst/>
              <a:ahLst/>
              <a:cxnLst/>
              <a:rect l="l" t="t" r="r" b="b"/>
              <a:pathLst>
                <a:path w="454660" h="936625">
                  <a:moveTo>
                    <a:pt x="0" y="0"/>
                  </a:moveTo>
                  <a:lnTo>
                    <a:pt x="0" y="936498"/>
                  </a:lnTo>
                  <a:lnTo>
                    <a:pt x="454151" y="936498"/>
                  </a:lnTo>
                  <a:lnTo>
                    <a:pt x="454151" y="0"/>
                  </a:lnTo>
                  <a:lnTo>
                    <a:pt x="0" y="0"/>
                  </a:lnTo>
                  <a:close/>
                </a:path>
              </a:pathLst>
            </a:custGeom>
            <a:ln w="9525">
              <a:solidFill>
                <a:srgbClr val="000000"/>
              </a:solidFill>
            </a:ln>
          </p:spPr>
          <p:txBody>
            <a:bodyPr wrap="square" lIns="0" tIns="0" rIns="0" bIns="0" rtlCol="0"/>
            <a:lstStyle/>
            <a:p>
              <a:endParaRPr/>
            </a:p>
          </p:txBody>
        </p:sp>
        <p:sp>
          <p:nvSpPr>
            <p:cNvPr id="7" name="object 7"/>
            <p:cNvSpPr/>
            <p:nvPr/>
          </p:nvSpPr>
          <p:spPr>
            <a:xfrm>
              <a:off x="4051439" y="269671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8" name="object 8"/>
            <p:cNvSpPr/>
            <p:nvPr/>
          </p:nvSpPr>
          <p:spPr>
            <a:xfrm>
              <a:off x="4051439" y="288721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9" name="object 9"/>
            <p:cNvSpPr/>
            <p:nvPr/>
          </p:nvSpPr>
          <p:spPr>
            <a:xfrm>
              <a:off x="4051439" y="3174491"/>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10" name="object 10"/>
            <p:cNvSpPr/>
            <p:nvPr/>
          </p:nvSpPr>
          <p:spPr>
            <a:xfrm>
              <a:off x="4051439" y="279196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11" name="object 11"/>
            <p:cNvSpPr/>
            <p:nvPr/>
          </p:nvSpPr>
          <p:spPr>
            <a:xfrm>
              <a:off x="4051439" y="298246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12" name="object 12"/>
            <p:cNvSpPr/>
            <p:nvPr/>
          </p:nvSpPr>
          <p:spPr>
            <a:xfrm>
              <a:off x="4051439" y="3269741"/>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13" name="object 13"/>
            <p:cNvSpPr/>
            <p:nvPr/>
          </p:nvSpPr>
          <p:spPr>
            <a:xfrm>
              <a:off x="4051439" y="3079241"/>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14" name="object 14"/>
            <p:cNvSpPr/>
            <p:nvPr/>
          </p:nvSpPr>
          <p:spPr>
            <a:xfrm>
              <a:off x="4051439" y="3364991"/>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15" name="object 15"/>
            <p:cNvSpPr/>
            <p:nvPr/>
          </p:nvSpPr>
          <p:spPr>
            <a:xfrm>
              <a:off x="4051439" y="3461765"/>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16" name="object 16"/>
            <p:cNvSpPr/>
            <p:nvPr/>
          </p:nvSpPr>
          <p:spPr>
            <a:xfrm>
              <a:off x="1906409" y="2025395"/>
              <a:ext cx="4180840" cy="4221480"/>
            </a:xfrm>
            <a:custGeom>
              <a:avLst/>
              <a:gdLst/>
              <a:ahLst/>
              <a:cxnLst/>
              <a:rect l="l" t="t" r="r" b="b"/>
              <a:pathLst>
                <a:path w="4180840" h="4221480">
                  <a:moveTo>
                    <a:pt x="0" y="0"/>
                  </a:moveTo>
                  <a:lnTo>
                    <a:pt x="0" y="4221480"/>
                  </a:lnTo>
                  <a:lnTo>
                    <a:pt x="995934" y="4221480"/>
                  </a:lnTo>
                  <a:lnTo>
                    <a:pt x="995934" y="0"/>
                  </a:lnTo>
                  <a:lnTo>
                    <a:pt x="0" y="0"/>
                  </a:lnTo>
                  <a:close/>
                </a:path>
                <a:path w="4180840" h="4221480">
                  <a:moveTo>
                    <a:pt x="3726180" y="1287779"/>
                  </a:moveTo>
                  <a:lnTo>
                    <a:pt x="3726180" y="2224278"/>
                  </a:lnTo>
                  <a:lnTo>
                    <a:pt x="4180332" y="2224277"/>
                  </a:lnTo>
                  <a:lnTo>
                    <a:pt x="4180332" y="1287779"/>
                  </a:lnTo>
                  <a:lnTo>
                    <a:pt x="3726180" y="1287779"/>
                  </a:lnTo>
                  <a:close/>
                </a:path>
              </a:pathLst>
            </a:custGeom>
            <a:ln w="9525">
              <a:solidFill>
                <a:srgbClr val="000000"/>
              </a:solidFill>
            </a:ln>
          </p:spPr>
          <p:txBody>
            <a:bodyPr wrap="square" lIns="0" tIns="0" rIns="0" bIns="0" rtlCol="0"/>
            <a:lstStyle/>
            <a:p>
              <a:endParaRPr/>
            </a:p>
          </p:txBody>
        </p:sp>
        <p:sp>
          <p:nvSpPr>
            <p:cNvPr id="17" name="object 17"/>
            <p:cNvSpPr/>
            <p:nvPr/>
          </p:nvSpPr>
          <p:spPr>
            <a:xfrm>
              <a:off x="5632589" y="3380993"/>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18" name="object 18"/>
            <p:cNvSpPr/>
            <p:nvPr/>
          </p:nvSpPr>
          <p:spPr>
            <a:xfrm>
              <a:off x="5632589" y="3571493"/>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19" name="object 19"/>
            <p:cNvSpPr/>
            <p:nvPr/>
          </p:nvSpPr>
          <p:spPr>
            <a:xfrm>
              <a:off x="5632589" y="385876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20" name="object 20"/>
            <p:cNvSpPr/>
            <p:nvPr/>
          </p:nvSpPr>
          <p:spPr>
            <a:xfrm>
              <a:off x="5632589" y="3476243"/>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21" name="object 21"/>
            <p:cNvSpPr/>
            <p:nvPr/>
          </p:nvSpPr>
          <p:spPr>
            <a:xfrm>
              <a:off x="5632589" y="3666744"/>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22" name="object 22"/>
            <p:cNvSpPr/>
            <p:nvPr/>
          </p:nvSpPr>
          <p:spPr>
            <a:xfrm>
              <a:off x="5632589" y="395401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23" name="object 23"/>
            <p:cNvSpPr/>
            <p:nvPr/>
          </p:nvSpPr>
          <p:spPr>
            <a:xfrm>
              <a:off x="5632589" y="376351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24" name="object 24"/>
            <p:cNvSpPr/>
            <p:nvPr/>
          </p:nvSpPr>
          <p:spPr>
            <a:xfrm>
              <a:off x="5632589" y="404926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25" name="object 25"/>
            <p:cNvSpPr/>
            <p:nvPr/>
          </p:nvSpPr>
          <p:spPr>
            <a:xfrm>
              <a:off x="5632589" y="4146041"/>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grpSp>
      <p:sp>
        <p:nvSpPr>
          <p:cNvPr id="26" name="object 26"/>
          <p:cNvSpPr txBox="1"/>
          <p:nvPr/>
        </p:nvSpPr>
        <p:spPr>
          <a:xfrm>
            <a:off x="1991239" y="2033270"/>
            <a:ext cx="828040" cy="299720"/>
          </a:xfrm>
          <a:prstGeom prst="rect">
            <a:avLst/>
          </a:prstGeom>
        </p:spPr>
        <p:txBody>
          <a:bodyPr vert="horz" wrap="square" lIns="0" tIns="12700" rIns="0" bIns="0" rtlCol="0">
            <a:spAutoFit/>
          </a:bodyPr>
          <a:lstStyle/>
          <a:p>
            <a:pPr marL="12700">
              <a:lnSpc>
                <a:spcPct val="100000"/>
              </a:lnSpc>
              <a:spcBef>
                <a:spcPts val="100"/>
              </a:spcBef>
            </a:pPr>
            <a:r>
              <a:rPr sz="1800" spc="-95" dirty="0">
                <a:latin typeface="Trebuchet MS"/>
                <a:cs typeface="Trebuchet MS"/>
              </a:rPr>
              <a:t>Attributs</a:t>
            </a:r>
            <a:endParaRPr sz="1800">
              <a:latin typeface="Trebuchet MS"/>
              <a:cs typeface="Trebuchet MS"/>
            </a:endParaRPr>
          </a:p>
        </p:txBody>
      </p:sp>
      <p:grpSp>
        <p:nvGrpSpPr>
          <p:cNvPr id="27" name="object 27"/>
          <p:cNvGrpSpPr/>
          <p:nvPr/>
        </p:nvGrpSpPr>
        <p:grpSpPr>
          <a:xfrm>
            <a:off x="1725625" y="1934527"/>
            <a:ext cx="3327400" cy="4283710"/>
            <a:chOff x="1725625" y="1934527"/>
            <a:chExt cx="3327400" cy="4283710"/>
          </a:xfrm>
        </p:grpSpPr>
        <p:sp>
          <p:nvSpPr>
            <p:cNvPr id="28" name="object 28"/>
            <p:cNvSpPr/>
            <p:nvPr/>
          </p:nvSpPr>
          <p:spPr>
            <a:xfrm>
              <a:off x="3626243" y="1939289"/>
              <a:ext cx="1422400" cy="740410"/>
            </a:xfrm>
            <a:custGeom>
              <a:avLst/>
              <a:gdLst/>
              <a:ahLst/>
              <a:cxnLst/>
              <a:rect l="l" t="t" r="r" b="b"/>
              <a:pathLst>
                <a:path w="1422400" h="740410">
                  <a:moveTo>
                    <a:pt x="0" y="0"/>
                  </a:moveTo>
                  <a:lnTo>
                    <a:pt x="0" y="739902"/>
                  </a:lnTo>
                  <a:lnTo>
                    <a:pt x="1421891" y="739902"/>
                  </a:lnTo>
                  <a:lnTo>
                    <a:pt x="1421891" y="0"/>
                  </a:lnTo>
                  <a:lnTo>
                    <a:pt x="0" y="0"/>
                  </a:lnTo>
                  <a:close/>
                </a:path>
              </a:pathLst>
            </a:custGeom>
            <a:ln w="9525">
              <a:solidFill>
                <a:srgbClr val="000000"/>
              </a:solidFill>
            </a:ln>
          </p:spPr>
          <p:txBody>
            <a:bodyPr wrap="square" lIns="0" tIns="0" rIns="0" bIns="0" rtlCol="0"/>
            <a:lstStyle/>
            <a:p>
              <a:endParaRPr/>
            </a:p>
          </p:txBody>
        </p:sp>
        <p:sp>
          <p:nvSpPr>
            <p:cNvPr id="29" name="object 29"/>
            <p:cNvSpPr/>
            <p:nvPr/>
          </p:nvSpPr>
          <p:spPr>
            <a:xfrm>
              <a:off x="1904885" y="2331719"/>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30" name="object 30"/>
            <p:cNvSpPr/>
            <p:nvPr/>
          </p:nvSpPr>
          <p:spPr>
            <a:xfrm>
              <a:off x="1904885" y="2520695"/>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31" name="object 31"/>
            <p:cNvSpPr/>
            <p:nvPr/>
          </p:nvSpPr>
          <p:spPr>
            <a:xfrm>
              <a:off x="1904885" y="2709671"/>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32" name="object 32"/>
            <p:cNvSpPr/>
            <p:nvPr/>
          </p:nvSpPr>
          <p:spPr>
            <a:xfrm>
              <a:off x="1904885" y="3087623"/>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33" name="object 33"/>
            <p:cNvSpPr/>
            <p:nvPr/>
          </p:nvSpPr>
          <p:spPr>
            <a:xfrm>
              <a:off x="1904885" y="3465575"/>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34" name="object 34"/>
            <p:cNvSpPr/>
            <p:nvPr/>
          </p:nvSpPr>
          <p:spPr>
            <a:xfrm>
              <a:off x="1904885" y="3842766"/>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35" name="object 35"/>
            <p:cNvSpPr/>
            <p:nvPr/>
          </p:nvSpPr>
          <p:spPr>
            <a:xfrm>
              <a:off x="1904885" y="4220717"/>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36" name="object 36"/>
            <p:cNvSpPr/>
            <p:nvPr/>
          </p:nvSpPr>
          <p:spPr>
            <a:xfrm>
              <a:off x="1904885" y="4598669"/>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37" name="object 37"/>
            <p:cNvSpPr/>
            <p:nvPr/>
          </p:nvSpPr>
          <p:spPr>
            <a:xfrm>
              <a:off x="1904885" y="4976622"/>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38" name="object 38"/>
            <p:cNvSpPr/>
            <p:nvPr/>
          </p:nvSpPr>
          <p:spPr>
            <a:xfrm>
              <a:off x="1904885" y="2898647"/>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39" name="object 39"/>
            <p:cNvSpPr/>
            <p:nvPr/>
          </p:nvSpPr>
          <p:spPr>
            <a:xfrm>
              <a:off x="1904885" y="3276600"/>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40" name="object 40"/>
            <p:cNvSpPr/>
            <p:nvPr/>
          </p:nvSpPr>
          <p:spPr>
            <a:xfrm>
              <a:off x="1904885" y="3653789"/>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41" name="object 41"/>
            <p:cNvSpPr/>
            <p:nvPr/>
          </p:nvSpPr>
          <p:spPr>
            <a:xfrm>
              <a:off x="1904885" y="4031741"/>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42" name="object 42"/>
            <p:cNvSpPr/>
            <p:nvPr/>
          </p:nvSpPr>
          <p:spPr>
            <a:xfrm>
              <a:off x="1904885" y="4409694"/>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43" name="object 43"/>
            <p:cNvSpPr/>
            <p:nvPr/>
          </p:nvSpPr>
          <p:spPr>
            <a:xfrm>
              <a:off x="1904885" y="4787645"/>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44" name="object 44"/>
            <p:cNvSpPr/>
            <p:nvPr/>
          </p:nvSpPr>
          <p:spPr>
            <a:xfrm>
              <a:off x="1904885" y="5165597"/>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45" name="object 45"/>
            <p:cNvSpPr/>
            <p:nvPr/>
          </p:nvSpPr>
          <p:spPr>
            <a:xfrm>
              <a:off x="1904885" y="5354574"/>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46" name="object 46"/>
            <p:cNvSpPr/>
            <p:nvPr/>
          </p:nvSpPr>
          <p:spPr>
            <a:xfrm>
              <a:off x="1904885" y="5543549"/>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47" name="object 47"/>
            <p:cNvSpPr/>
            <p:nvPr/>
          </p:nvSpPr>
          <p:spPr>
            <a:xfrm>
              <a:off x="1904885" y="5732525"/>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48" name="object 48"/>
            <p:cNvSpPr/>
            <p:nvPr/>
          </p:nvSpPr>
          <p:spPr>
            <a:xfrm>
              <a:off x="1904885" y="5920739"/>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49" name="object 49"/>
            <p:cNvSpPr/>
            <p:nvPr/>
          </p:nvSpPr>
          <p:spPr>
            <a:xfrm>
              <a:off x="1904885" y="6111239"/>
              <a:ext cx="1030605" cy="0"/>
            </a:xfrm>
            <a:custGeom>
              <a:avLst/>
              <a:gdLst/>
              <a:ahLst/>
              <a:cxnLst/>
              <a:rect l="l" t="t" r="r" b="b"/>
              <a:pathLst>
                <a:path w="1030605">
                  <a:moveTo>
                    <a:pt x="0" y="0"/>
                  </a:moveTo>
                  <a:lnTo>
                    <a:pt x="1030224" y="0"/>
                  </a:lnTo>
                </a:path>
              </a:pathLst>
            </a:custGeom>
            <a:ln w="9525">
              <a:solidFill>
                <a:srgbClr val="000000"/>
              </a:solidFill>
            </a:ln>
          </p:spPr>
          <p:txBody>
            <a:bodyPr wrap="square" lIns="0" tIns="0" rIns="0" bIns="0" rtlCol="0"/>
            <a:lstStyle/>
            <a:p>
              <a:endParaRPr/>
            </a:p>
          </p:txBody>
        </p:sp>
        <p:sp>
          <p:nvSpPr>
            <p:cNvPr id="50" name="object 50"/>
            <p:cNvSpPr/>
            <p:nvPr/>
          </p:nvSpPr>
          <p:spPr>
            <a:xfrm>
              <a:off x="1730387" y="2009393"/>
              <a:ext cx="138430" cy="4204335"/>
            </a:xfrm>
            <a:custGeom>
              <a:avLst/>
              <a:gdLst/>
              <a:ahLst/>
              <a:cxnLst/>
              <a:rect l="l" t="t" r="r" b="b"/>
              <a:pathLst>
                <a:path w="138430" h="4204335">
                  <a:moveTo>
                    <a:pt x="137921" y="0"/>
                  </a:moveTo>
                  <a:lnTo>
                    <a:pt x="111132" y="27551"/>
                  </a:lnTo>
                  <a:lnTo>
                    <a:pt x="89344" y="102679"/>
                  </a:lnTo>
                  <a:lnTo>
                    <a:pt x="80995" y="154558"/>
                  </a:lnTo>
                  <a:lnTo>
                    <a:pt x="74699" y="214098"/>
                  </a:lnTo>
                  <a:lnTo>
                    <a:pt x="70726" y="279889"/>
                  </a:lnTo>
                  <a:lnTo>
                    <a:pt x="69341" y="350520"/>
                  </a:lnTo>
                  <a:lnTo>
                    <a:pt x="69341" y="1751838"/>
                  </a:lnTo>
                  <a:lnTo>
                    <a:pt x="67925" y="1822436"/>
                  </a:lnTo>
                  <a:lnTo>
                    <a:pt x="63865" y="1888140"/>
                  </a:lnTo>
                  <a:lnTo>
                    <a:pt x="57447" y="1947558"/>
                  </a:lnTo>
                  <a:lnTo>
                    <a:pt x="48958" y="1999297"/>
                  </a:lnTo>
                  <a:lnTo>
                    <a:pt x="38683" y="2041963"/>
                  </a:lnTo>
                  <a:lnTo>
                    <a:pt x="13918" y="2094505"/>
                  </a:lnTo>
                  <a:lnTo>
                    <a:pt x="0" y="2101596"/>
                  </a:lnTo>
                  <a:lnTo>
                    <a:pt x="13918" y="2108718"/>
                  </a:lnTo>
                  <a:lnTo>
                    <a:pt x="38683" y="2161469"/>
                  </a:lnTo>
                  <a:lnTo>
                    <a:pt x="48958" y="2204275"/>
                  </a:lnTo>
                  <a:lnTo>
                    <a:pt x="57447" y="2256154"/>
                  </a:lnTo>
                  <a:lnTo>
                    <a:pt x="63865" y="2315694"/>
                  </a:lnTo>
                  <a:lnTo>
                    <a:pt x="67925" y="2381485"/>
                  </a:lnTo>
                  <a:lnTo>
                    <a:pt x="69341" y="2452116"/>
                  </a:lnTo>
                  <a:lnTo>
                    <a:pt x="69342" y="3853434"/>
                  </a:lnTo>
                  <a:lnTo>
                    <a:pt x="70726" y="3924064"/>
                  </a:lnTo>
                  <a:lnTo>
                    <a:pt x="74699" y="3989855"/>
                  </a:lnTo>
                  <a:lnTo>
                    <a:pt x="80995" y="4049395"/>
                  </a:lnTo>
                  <a:lnTo>
                    <a:pt x="89344" y="4101274"/>
                  </a:lnTo>
                  <a:lnTo>
                    <a:pt x="99479" y="4144080"/>
                  </a:lnTo>
                  <a:lnTo>
                    <a:pt x="124036" y="4196831"/>
                  </a:lnTo>
                  <a:lnTo>
                    <a:pt x="137922" y="4203954"/>
                  </a:lnTo>
                </a:path>
              </a:pathLst>
            </a:custGeom>
            <a:ln w="9525">
              <a:solidFill>
                <a:srgbClr val="000000"/>
              </a:solidFill>
            </a:ln>
          </p:spPr>
          <p:txBody>
            <a:bodyPr wrap="square" lIns="0" tIns="0" rIns="0" bIns="0" rtlCol="0"/>
            <a:lstStyle/>
            <a:p>
              <a:endParaRPr/>
            </a:p>
          </p:txBody>
        </p:sp>
      </p:grpSp>
      <p:sp>
        <p:nvSpPr>
          <p:cNvPr id="51" name="object 51"/>
          <p:cNvSpPr txBox="1"/>
          <p:nvPr/>
        </p:nvSpPr>
        <p:spPr>
          <a:xfrm>
            <a:off x="1302143" y="3412997"/>
            <a:ext cx="375920" cy="1637030"/>
          </a:xfrm>
          <a:prstGeom prst="rect">
            <a:avLst/>
          </a:prstGeom>
          <a:ln w="9525">
            <a:solidFill>
              <a:srgbClr val="000000"/>
            </a:solidFill>
          </a:ln>
        </p:spPr>
        <p:txBody>
          <a:bodyPr vert="vert270" wrap="square" lIns="0" tIns="21590" rIns="0" bIns="0" rtlCol="0">
            <a:spAutoFit/>
          </a:bodyPr>
          <a:lstStyle/>
          <a:p>
            <a:pPr marL="96520">
              <a:lnSpc>
                <a:spcPct val="100000"/>
              </a:lnSpc>
              <a:spcBef>
                <a:spcPts val="170"/>
              </a:spcBef>
            </a:pPr>
            <a:r>
              <a:rPr sz="1800" spc="-5" dirty="0">
                <a:latin typeface="Trebuchet MS"/>
                <a:cs typeface="Trebuchet MS"/>
              </a:rPr>
              <a:t>Adress</a:t>
            </a:r>
            <a:r>
              <a:rPr sz="1800" dirty="0">
                <a:latin typeface="Trebuchet MS"/>
                <a:cs typeface="Trebuchet MS"/>
              </a:rPr>
              <a:t>e</a:t>
            </a:r>
            <a:r>
              <a:rPr sz="1800" spc="-180" dirty="0">
                <a:latin typeface="Trebuchet MS"/>
                <a:cs typeface="Trebuchet MS"/>
              </a:rPr>
              <a:t> </a:t>
            </a:r>
            <a:r>
              <a:rPr sz="1800" spc="-5" dirty="0">
                <a:latin typeface="Trebuchet MS"/>
                <a:cs typeface="Trebuchet MS"/>
              </a:rPr>
              <a:t>disques</a:t>
            </a:r>
            <a:endParaRPr sz="1800">
              <a:latin typeface="Trebuchet MS"/>
              <a:cs typeface="Trebuchet MS"/>
            </a:endParaRPr>
          </a:p>
        </p:txBody>
      </p:sp>
      <p:sp>
        <p:nvSpPr>
          <p:cNvPr id="52" name="object 52"/>
          <p:cNvSpPr txBox="1"/>
          <p:nvPr/>
        </p:nvSpPr>
        <p:spPr>
          <a:xfrm>
            <a:off x="3626243" y="1939289"/>
            <a:ext cx="1422400" cy="715010"/>
          </a:xfrm>
          <a:prstGeom prst="rect">
            <a:avLst/>
          </a:prstGeom>
          <a:ln w="9525">
            <a:solidFill>
              <a:srgbClr val="000000"/>
            </a:solidFill>
          </a:ln>
        </p:spPr>
        <p:txBody>
          <a:bodyPr vert="horz" wrap="square" lIns="0" tIns="25400" rIns="0" bIns="0" rtlCol="0">
            <a:spAutoFit/>
          </a:bodyPr>
          <a:lstStyle/>
          <a:p>
            <a:pPr marL="259715" marR="250825" indent="-635" algn="ctr">
              <a:lnSpc>
                <a:spcPct val="100000"/>
              </a:lnSpc>
              <a:spcBef>
                <a:spcPts val="200"/>
              </a:spcBef>
            </a:pPr>
            <a:r>
              <a:rPr sz="1400" spc="-70" dirty="0">
                <a:latin typeface="Trebuchet MS"/>
                <a:cs typeface="Trebuchet MS"/>
              </a:rPr>
              <a:t>Bloc </a:t>
            </a:r>
            <a:r>
              <a:rPr sz="1400" spc="-65" dirty="0">
                <a:latin typeface="Trebuchet MS"/>
                <a:cs typeface="Trebuchet MS"/>
              </a:rPr>
              <a:t> </a:t>
            </a:r>
            <a:r>
              <a:rPr sz="1400" spc="-85" dirty="0">
                <a:latin typeface="Trebuchet MS"/>
                <a:cs typeface="Trebuchet MS"/>
              </a:rPr>
              <a:t>d’indirection </a:t>
            </a:r>
            <a:r>
              <a:rPr sz="1400" spc="-409" dirty="0">
                <a:latin typeface="Trebuchet MS"/>
                <a:cs typeface="Trebuchet MS"/>
              </a:rPr>
              <a:t> </a:t>
            </a:r>
            <a:r>
              <a:rPr sz="1400" spc="-80" dirty="0">
                <a:latin typeface="Trebuchet MS"/>
                <a:cs typeface="Trebuchet MS"/>
              </a:rPr>
              <a:t>simple</a:t>
            </a:r>
            <a:endParaRPr sz="1400">
              <a:latin typeface="Trebuchet MS"/>
              <a:cs typeface="Trebuchet MS"/>
            </a:endParaRPr>
          </a:p>
        </p:txBody>
      </p:sp>
      <p:sp>
        <p:nvSpPr>
          <p:cNvPr id="53" name="object 53"/>
          <p:cNvSpPr/>
          <p:nvPr/>
        </p:nvSpPr>
        <p:spPr>
          <a:xfrm>
            <a:off x="3418217" y="4642865"/>
            <a:ext cx="1422400" cy="740410"/>
          </a:xfrm>
          <a:custGeom>
            <a:avLst/>
            <a:gdLst/>
            <a:ahLst/>
            <a:cxnLst/>
            <a:rect l="l" t="t" r="r" b="b"/>
            <a:pathLst>
              <a:path w="1422400" h="740410">
                <a:moveTo>
                  <a:pt x="0" y="0"/>
                </a:moveTo>
                <a:lnTo>
                  <a:pt x="0" y="739901"/>
                </a:lnTo>
                <a:lnTo>
                  <a:pt x="1421891" y="739901"/>
                </a:lnTo>
                <a:lnTo>
                  <a:pt x="1421891" y="0"/>
                </a:lnTo>
                <a:lnTo>
                  <a:pt x="0" y="0"/>
                </a:lnTo>
                <a:close/>
              </a:path>
            </a:pathLst>
          </a:custGeom>
          <a:ln w="9525">
            <a:solidFill>
              <a:srgbClr val="000000"/>
            </a:solidFill>
          </a:ln>
        </p:spPr>
        <p:txBody>
          <a:bodyPr wrap="square" lIns="0" tIns="0" rIns="0" bIns="0" rtlCol="0"/>
          <a:lstStyle/>
          <a:p>
            <a:endParaRPr/>
          </a:p>
        </p:txBody>
      </p:sp>
      <p:sp>
        <p:nvSpPr>
          <p:cNvPr id="54" name="object 54"/>
          <p:cNvSpPr txBox="1"/>
          <p:nvPr/>
        </p:nvSpPr>
        <p:spPr>
          <a:xfrm>
            <a:off x="3418217" y="4642865"/>
            <a:ext cx="1422400" cy="740410"/>
          </a:xfrm>
          <a:prstGeom prst="rect">
            <a:avLst/>
          </a:prstGeom>
          <a:ln w="9525">
            <a:solidFill>
              <a:srgbClr val="000000"/>
            </a:solidFill>
          </a:ln>
        </p:spPr>
        <p:txBody>
          <a:bodyPr vert="horz" wrap="square" lIns="0" tIns="25400" rIns="0" bIns="0" rtlCol="0">
            <a:spAutoFit/>
          </a:bodyPr>
          <a:lstStyle/>
          <a:p>
            <a:pPr marL="259715" marR="250825" indent="-635" algn="ctr">
              <a:lnSpc>
                <a:spcPct val="100000"/>
              </a:lnSpc>
              <a:spcBef>
                <a:spcPts val="200"/>
              </a:spcBef>
            </a:pPr>
            <a:r>
              <a:rPr sz="1400" spc="-70" dirty="0">
                <a:latin typeface="Trebuchet MS"/>
                <a:cs typeface="Trebuchet MS"/>
              </a:rPr>
              <a:t>Bloc </a:t>
            </a:r>
            <a:r>
              <a:rPr sz="1400" spc="-65" dirty="0">
                <a:latin typeface="Trebuchet MS"/>
                <a:cs typeface="Trebuchet MS"/>
              </a:rPr>
              <a:t> </a:t>
            </a:r>
            <a:r>
              <a:rPr sz="1400" spc="-85" dirty="0">
                <a:latin typeface="Trebuchet MS"/>
                <a:cs typeface="Trebuchet MS"/>
              </a:rPr>
              <a:t>d’indirection </a:t>
            </a:r>
            <a:r>
              <a:rPr sz="1400" spc="-409" dirty="0">
                <a:latin typeface="Trebuchet MS"/>
                <a:cs typeface="Trebuchet MS"/>
              </a:rPr>
              <a:t> </a:t>
            </a:r>
            <a:r>
              <a:rPr sz="1400" spc="-60" dirty="0">
                <a:latin typeface="Trebuchet MS"/>
                <a:cs typeface="Trebuchet MS"/>
              </a:rPr>
              <a:t>double</a:t>
            </a:r>
            <a:endParaRPr sz="1400">
              <a:latin typeface="Trebuchet MS"/>
              <a:cs typeface="Trebuchet MS"/>
            </a:endParaRPr>
          </a:p>
        </p:txBody>
      </p:sp>
      <p:sp>
        <p:nvSpPr>
          <p:cNvPr id="55" name="object 55"/>
          <p:cNvSpPr/>
          <p:nvPr/>
        </p:nvSpPr>
        <p:spPr>
          <a:xfrm>
            <a:off x="5112143" y="2593848"/>
            <a:ext cx="1422400" cy="740410"/>
          </a:xfrm>
          <a:custGeom>
            <a:avLst/>
            <a:gdLst/>
            <a:ahLst/>
            <a:cxnLst/>
            <a:rect l="l" t="t" r="r" b="b"/>
            <a:pathLst>
              <a:path w="1422400" h="740410">
                <a:moveTo>
                  <a:pt x="0" y="0"/>
                </a:moveTo>
                <a:lnTo>
                  <a:pt x="0" y="739901"/>
                </a:lnTo>
                <a:lnTo>
                  <a:pt x="1421891" y="739901"/>
                </a:lnTo>
                <a:lnTo>
                  <a:pt x="1421891" y="0"/>
                </a:lnTo>
                <a:lnTo>
                  <a:pt x="0" y="0"/>
                </a:lnTo>
                <a:close/>
              </a:path>
            </a:pathLst>
          </a:custGeom>
          <a:ln w="9525">
            <a:solidFill>
              <a:srgbClr val="000000"/>
            </a:solidFill>
          </a:ln>
        </p:spPr>
        <p:txBody>
          <a:bodyPr wrap="square" lIns="0" tIns="0" rIns="0" bIns="0" rtlCol="0"/>
          <a:lstStyle/>
          <a:p>
            <a:endParaRPr/>
          </a:p>
        </p:txBody>
      </p:sp>
      <p:sp>
        <p:nvSpPr>
          <p:cNvPr id="56" name="object 56"/>
          <p:cNvSpPr txBox="1"/>
          <p:nvPr/>
        </p:nvSpPr>
        <p:spPr>
          <a:xfrm>
            <a:off x="5359279" y="2607056"/>
            <a:ext cx="929005" cy="664210"/>
          </a:xfrm>
          <a:prstGeom prst="rect">
            <a:avLst/>
          </a:prstGeom>
        </p:spPr>
        <p:txBody>
          <a:bodyPr vert="horz" wrap="square" lIns="0" tIns="12065" rIns="0" bIns="0" rtlCol="0">
            <a:spAutoFit/>
          </a:bodyPr>
          <a:lstStyle/>
          <a:p>
            <a:pPr marL="12700" marR="5080" indent="-635" algn="ctr">
              <a:lnSpc>
                <a:spcPct val="100000"/>
              </a:lnSpc>
              <a:spcBef>
                <a:spcPts val="95"/>
              </a:spcBef>
            </a:pPr>
            <a:r>
              <a:rPr sz="1400" spc="-70" dirty="0">
                <a:latin typeface="Trebuchet MS"/>
                <a:cs typeface="Trebuchet MS"/>
              </a:rPr>
              <a:t>Bloc </a:t>
            </a:r>
            <a:r>
              <a:rPr sz="1400" spc="-65" dirty="0">
                <a:latin typeface="Trebuchet MS"/>
                <a:cs typeface="Trebuchet MS"/>
              </a:rPr>
              <a:t> </a:t>
            </a:r>
            <a:r>
              <a:rPr sz="1400" spc="-80" dirty="0">
                <a:latin typeface="Trebuchet MS"/>
                <a:cs typeface="Trebuchet MS"/>
              </a:rPr>
              <a:t>d’indirection  triple</a:t>
            </a:r>
            <a:endParaRPr sz="1400">
              <a:latin typeface="Trebuchet MS"/>
              <a:cs typeface="Trebuchet MS"/>
            </a:endParaRPr>
          </a:p>
        </p:txBody>
      </p:sp>
      <p:grpSp>
        <p:nvGrpSpPr>
          <p:cNvPr id="57" name="object 57"/>
          <p:cNvGrpSpPr/>
          <p:nvPr/>
        </p:nvGrpSpPr>
        <p:grpSpPr>
          <a:xfrm>
            <a:off x="2839097" y="1790700"/>
            <a:ext cx="5749290" cy="5049520"/>
            <a:chOff x="2839097" y="1790700"/>
            <a:chExt cx="5749290" cy="5049520"/>
          </a:xfrm>
        </p:grpSpPr>
        <p:sp>
          <p:nvSpPr>
            <p:cNvPr id="58" name="object 58"/>
            <p:cNvSpPr/>
            <p:nvPr/>
          </p:nvSpPr>
          <p:spPr>
            <a:xfrm>
              <a:off x="2839097" y="2308872"/>
              <a:ext cx="1941195" cy="880744"/>
            </a:xfrm>
            <a:custGeom>
              <a:avLst/>
              <a:gdLst/>
              <a:ahLst/>
              <a:cxnLst/>
              <a:rect l="l" t="t" r="r" b="b"/>
              <a:pathLst>
                <a:path w="1941195" h="880744">
                  <a:moveTo>
                    <a:pt x="410718" y="189738"/>
                  </a:moveTo>
                  <a:lnTo>
                    <a:pt x="327660" y="170688"/>
                  </a:lnTo>
                  <a:lnTo>
                    <a:pt x="335546" y="202565"/>
                  </a:lnTo>
                  <a:lnTo>
                    <a:pt x="25146" y="278892"/>
                  </a:lnTo>
                  <a:lnTo>
                    <a:pt x="22098" y="280416"/>
                  </a:lnTo>
                  <a:lnTo>
                    <a:pt x="22098" y="284226"/>
                  </a:lnTo>
                  <a:lnTo>
                    <a:pt x="23622" y="287274"/>
                  </a:lnTo>
                  <a:lnTo>
                    <a:pt x="27432" y="288036"/>
                  </a:lnTo>
                  <a:lnTo>
                    <a:pt x="337972" y="212407"/>
                  </a:lnTo>
                  <a:lnTo>
                    <a:pt x="345948" y="244602"/>
                  </a:lnTo>
                  <a:lnTo>
                    <a:pt x="353568" y="238137"/>
                  </a:lnTo>
                  <a:lnTo>
                    <a:pt x="410718" y="189738"/>
                  </a:lnTo>
                  <a:close/>
                </a:path>
                <a:path w="1941195" h="880744">
                  <a:moveTo>
                    <a:pt x="410718" y="13716"/>
                  </a:moveTo>
                  <a:lnTo>
                    <a:pt x="326136" y="0"/>
                  </a:lnTo>
                  <a:lnTo>
                    <a:pt x="336524" y="32169"/>
                  </a:lnTo>
                  <a:lnTo>
                    <a:pt x="3048" y="138684"/>
                  </a:lnTo>
                  <a:lnTo>
                    <a:pt x="0" y="141732"/>
                  </a:lnTo>
                  <a:lnTo>
                    <a:pt x="0" y="144780"/>
                  </a:lnTo>
                  <a:lnTo>
                    <a:pt x="2286" y="147828"/>
                  </a:lnTo>
                  <a:lnTo>
                    <a:pt x="5334" y="147828"/>
                  </a:lnTo>
                  <a:lnTo>
                    <a:pt x="339407" y="41122"/>
                  </a:lnTo>
                  <a:lnTo>
                    <a:pt x="349758" y="73152"/>
                  </a:lnTo>
                  <a:lnTo>
                    <a:pt x="354330" y="68694"/>
                  </a:lnTo>
                  <a:lnTo>
                    <a:pt x="410718" y="13716"/>
                  </a:lnTo>
                  <a:close/>
                </a:path>
                <a:path w="1941195" h="880744">
                  <a:moveTo>
                    <a:pt x="418338" y="389382"/>
                  </a:moveTo>
                  <a:lnTo>
                    <a:pt x="335280" y="371856"/>
                  </a:lnTo>
                  <a:lnTo>
                    <a:pt x="343623" y="403936"/>
                  </a:lnTo>
                  <a:lnTo>
                    <a:pt x="25146" y="485394"/>
                  </a:lnTo>
                  <a:lnTo>
                    <a:pt x="22098" y="486918"/>
                  </a:lnTo>
                  <a:lnTo>
                    <a:pt x="22098" y="490728"/>
                  </a:lnTo>
                  <a:lnTo>
                    <a:pt x="24384" y="493776"/>
                  </a:lnTo>
                  <a:lnTo>
                    <a:pt x="27432" y="494538"/>
                  </a:lnTo>
                  <a:lnTo>
                    <a:pt x="345998" y="413054"/>
                  </a:lnTo>
                  <a:lnTo>
                    <a:pt x="354330" y="445008"/>
                  </a:lnTo>
                  <a:lnTo>
                    <a:pt x="361950" y="438378"/>
                  </a:lnTo>
                  <a:lnTo>
                    <a:pt x="418338" y="389382"/>
                  </a:lnTo>
                  <a:close/>
                </a:path>
                <a:path w="1941195" h="880744">
                  <a:moveTo>
                    <a:pt x="1118616" y="343662"/>
                  </a:moveTo>
                  <a:lnTo>
                    <a:pt x="1043178" y="304800"/>
                  </a:lnTo>
                  <a:lnTo>
                    <a:pt x="1042504" y="338124"/>
                  </a:lnTo>
                  <a:lnTo>
                    <a:pt x="1006221" y="337566"/>
                  </a:lnTo>
                  <a:lnTo>
                    <a:pt x="969264" y="337566"/>
                  </a:lnTo>
                  <a:lnTo>
                    <a:pt x="920915" y="338620"/>
                  </a:lnTo>
                  <a:lnTo>
                    <a:pt x="872007" y="340207"/>
                  </a:lnTo>
                  <a:lnTo>
                    <a:pt x="822883" y="342938"/>
                  </a:lnTo>
                  <a:lnTo>
                    <a:pt x="773861" y="347446"/>
                  </a:lnTo>
                  <a:lnTo>
                    <a:pt x="725309" y="354355"/>
                  </a:lnTo>
                  <a:lnTo>
                    <a:pt x="677545" y="364312"/>
                  </a:lnTo>
                  <a:lnTo>
                    <a:pt x="630936" y="377952"/>
                  </a:lnTo>
                  <a:lnTo>
                    <a:pt x="563854" y="411784"/>
                  </a:lnTo>
                  <a:lnTo>
                    <a:pt x="530059" y="441972"/>
                  </a:lnTo>
                  <a:lnTo>
                    <a:pt x="502462" y="477405"/>
                  </a:lnTo>
                  <a:lnTo>
                    <a:pt x="479082" y="517105"/>
                  </a:lnTo>
                  <a:lnTo>
                    <a:pt x="457962" y="560070"/>
                  </a:lnTo>
                  <a:lnTo>
                    <a:pt x="448818" y="582168"/>
                  </a:lnTo>
                  <a:lnTo>
                    <a:pt x="439674" y="603504"/>
                  </a:lnTo>
                  <a:lnTo>
                    <a:pt x="402590" y="678624"/>
                  </a:lnTo>
                  <a:lnTo>
                    <a:pt x="372973" y="723493"/>
                  </a:lnTo>
                  <a:lnTo>
                    <a:pt x="341274" y="767613"/>
                  </a:lnTo>
                  <a:lnTo>
                    <a:pt x="311658" y="810006"/>
                  </a:lnTo>
                  <a:lnTo>
                    <a:pt x="294894" y="828294"/>
                  </a:lnTo>
                  <a:lnTo>
                    <a:pt x="254800" y="858443"/>
                  </a:lnTo>
                  <a:lnTo>
                    <a:pt x="212115" y="870356"/>
                  </a:lnTo>
                  <a:lnTo>
                    <a:pt x="166624" y="868845"/>
                  </a:lnTo>
                  <a:lnTo>
                    <a:pt x="118110" y="858774"/>
                  </a:lnTo>
                  <a:lnTo>
                    <a:pt x="105156" y="854964"/>
                  </a:lnTo>
                  <a:lnTo>
                    <a:pt x="78486" y="847344"/>
                  </a:lnTo>
                  <a:lnTo>
                    <a:pt x="51816" y="838962"/>
                  </a:lnTo>
                  <a:lnTo>
                    <a:pt x="48006" y="839724"/>
                  </a:lnTo>
                  <a:lnTo>
                    <a:pt x="45720" y="842010"/>
                  </a:lnTo>
                  <a:lnTo>
                    <a:pt x="45720" y="845820"/>
                  </a:lnTo>
                  <a:lnTo>
                    <a:pt x="102108" y="864108"/>
                  </a:lnTo>
                  <a:lnTo>
                    <a:pt x="144805" y="874953"/>
                  </a:lnTo>
                  <a:lnTo>
                    <a:pt x="186931" y="880465"/>
                  </a:lnTo>
                  <a:lnTo>
                    <a:pt x="227609" y="877646"/>
                  </a:lnTo>
                  <a:lnTo>
                    <a:pt x="265925" y="863523"/>
                  </a:lnTo>
                  <a:lnTo>
                    <a:pt x="300990" y="835152"/>
                  </a:lnTo>
                  <a:lnTo>
                    <a:pt x="384073" y="724496"/>
                  </a:lnTo>
                  <a:lnTo>
                    <a:pt x="414807" y="676617"/>
                  </a:lnTo>
                  <a:lnTo>
                    <a:pt x="438912" y="627888"/>
                  </a:lnTo>
                  <a:lnTo>
                    <a:pt x="457200" y="585978"/>
                  </a:lnTo>
                  <a:lnTo>
                    <a:pt x="467106" y="563880"/>
                  </a:lnTo>
                  <a:lnTo>
                    <a:pt x="499084" y="500227"/>
                  </a:lnTo>
                  <a:lnTo>
                    <a:pt x="524129" y="463194"/>
                  </a:lnTo>
                  <a:lnTo>
                    <a:pt x="553847" y="431749"/>
                  </a:lnTo>
                  <a:lnTo>
                    <a:pt x="589902" y="406273"/>
                  </a:lnTo>
                  <a:lnTo>
                    <a:pt x="633984" y="387096"/>
                  </a:lnTo>
                  <a:lnTo>
                    <a:pt x="707961" y="367436"/>
                  </a:lnTo>
                  <a:lnTo>
                    <a:pt x="756894" y="359232"/>
                  </a:lnTo>
                  <a:lnTo>
                    <a:pt x="806462" y="353593"/>
                  </a:lnTo>
                  <a:lnTo>
                    <a:pt x="856411" y="350075"/>
                  </a:lnTo>
                  <a:lnTo>
                    <a:pt x="906513" y="348170"/>
                  </a:lnTo>
                  <a:lnTo>
                    <a:pt x="956525" y="347421"/>
                  </a:lnTo>
                  <a:lnTo>
                    <a:pt x="1042314" y="347433"/>
                  </a:lnTo>
                  <a:lnTo>
                    <a:pt x="1041654" y="381000"/>
                  </a:lnTo>
                  <a:lnTo>
                    <a:pt x="1059942" y="372122"/>
                  </a:lnTo>
                  <a:lnTo>
                    <a:pt x="1118616" y="343662"/>
                  </a:lnTo>
                  <a:close/>
                </a:path>
                <a:path w="1941195" h="880744">
                  <a:moveTo>
                    <a:pt x="1924812" y="497586"/>
                  </a:moveTo>
                  <a:lnTo>
                    <a:pt x="1846326" y="465582"/>
                  </a:lnTo>
                  <a:lnTo>
                    <a:pt x="1848650" y="498563"/>
                  </a:lnTo>
                  <a:lnTo>
                    <a:pt x="1610106" y="516636"/>
                  </a:lnTo>
                  <a:lnTo>
                    <a:pt x="1607058" y="518160"/>
                  </a:lnTo>
                  <a:lnTo>
                    <a:pt x="1606296" y="521970"/>
                  </a:lnTo>
                  <a:lnTo>
                    <a:pt x="1607820" y="525018"/>
                  </a:lnTo>
                  <a:lnTo>
                    <a:pt x="1610868" y="525780"/>
                  </a:lnTo>
                  <a:lnTo>
                    <a:pt x="1849348" y="508431"/>
                  </a:lnTo>
                  <a:lnTo>
                    <a:pt x="1851660" y="541020"/>
                  </a:lnTo>
                  <a:lnTo>
                    <a:pt x="1866900" y="531964"/>
                  </a:lnTo>
                  <a:lnTo>
                    <a:pt x="1924812" y="497586"/>
                  </a:lnTo>
                  <a:close/>
                </a:path>
                <a:path w="1941195" h="880744">
                  <a:moveTo>
                    <a:pt x="1940814" y="413766"/>
                  </a:moveTo>
                  <a:lnTo>
                    <a:pt x="1861566" y="382524"/>
                  </a:lnTo>
                  <a:lnTo>
                    <a:pt x="1864575" y="415709"/>
                  </a:lnTo>
                  <a:lnTo>
                    <a:pt x="1610106" y="438912"/>
                  </a:lnTo>
                  <a:lnTo>
                    <a:pt x="1607058" y="440436"/>
                  </a:lnTo>
                  <a:lnTo>
                    <a:pt x="1606296" y="444246"/>
                  </a:lnTo>
                  <a:lnTo>
                    <a:pt x="1607820" y="447294"/>
                  </a:lnTo>
                  <a:lnTo>
                    <a:pt x="1610868" y="448056"/>
                  </a:lnTo>
                  <a:lnTo>
                    <a:pt x="1865401" y="424840"/>
                  </a:lnTo>
                  <a:lnTo>
                    <a:pt x="1868424" y="457962"/>
                  </a:lnTo>
                  <a:lnTo>
                    <a:pt x="1882140" y="449580"/>
                  </a:lnTo>
                  <a:lnTo>
                    <a:pt x="1940814" y="413766"/>
                  </a:lnTo>
                  <a:close/>
                </a:path>
                <a:path w="1941195" h="880744">
                  <a:moveTo>
                    <a:pt x="1940814" y="313182"/>
                  </a:moveTo>
                  <a:lnTo>
                    <a:pt x="1862328" y="280416"/>
                  </a:lnTo>
                  <a:lnTo>
                    <a:pt x="1864677" y="314020"/>
                  </a:lnTo>
                  <a:lnTo>
                    <a:pt x="1610106" y="330708"/>
                  </a:lnTo>
                  <a:lnTo>
                    <a:pt x="1607058" y="332232"/>
                  </a:lnTo>
                  <a:lnTo>
                    <a:pt x="1606296" y="336042"/>
                  </a:lnTo>
                  <a:lnTo>
                    <a:pt x="1607820" y="339090"/>
                  </a:lnTo>
                  <a:lnTo>
                    <a:pt x="1610868" y="340614"/>
                  </a:lnTo>
                  <a:lnTo>
                    <a:pt x="1865312" y="323215"/>
                  </a:lnTo>
                  <a:lnTo>
                    <a:pt x="1867662" y="356616"/>
                  </a:lnTo>
                  <a:lnTo>
                    <a:pt x="1882140" y="348018"/>
                  </a:lnTo>
                  <a:lnTo>
                    <a:pt x="1940814" y="313182"/>
                  </a:lnTo>
                  <a:close/>
                </a:path>
              </a:pathLst>
            </a:custGeom>
            <a:solidFill>
              <a:srgbClr val="000000"/>
            </a:solidFill>
          </p:spPr>
          <p:txBody>
            <a:bodyPr wrap="square" lIns="0" tIns="0" rIns="0" bIns="0" rtlCol="0"/>
            <a:lstStyle/>
            <a:p>
              <a:endParaRPr/>
            </a:p>
          </p:txBody>
        </p:sp>
        <p:sp>
          <p:nvSpPr>
            <p:cNvPr id="59" name="object 59"/>
            <p:cNvSpPr/>
            <p:nvPr/>
          </p:nvSpPr>
          <p:spPr>
            <a:xfrm>
              <a:off x="3883037" y="5381244"/>
              <a:ext cx="454659" cy="936625"/>
            </a:xfrm>
            <a:custGeom>
              <a:avLst/>
              <a:gdLst/>
              <a:ahLst/>
              <a:cxnLst/>
              <a:rect l="l" t="t" r="r" b="b"/>
              <a:pathLst>
                <a:path w="454660" h="936625">
                  <a:moveTo>
                    <a:pt x="0" y="0"/>
                  </a:moveTo>
                  <a:lnTo>
                    <a:pt x="0" y="936498"/>
                  </a:lnTo>
                  <a:lnTo>
                    <a:pt x="454152" y="936498"/>
                  </a:lnTo>
                  <a:lnTo>
                    <a:pt x="454151" y="0"/>
                  </a:lnTo>
                  <a:lnTo>
                    <a:pt x="0" y="0"/>
                  </a:lnTo>
                  <a:close/>
                </a:path>
              </a:pathLst>
            </a:custGeom>
            <a:ln w="9525">
              <a:solidFill>
                <a:srgbClr val="000000"/>
              </a:solidFill>
            </a:ln>
          </p:spPr>
          <p:txBody>
            <a:bodyPr wrap="square" lIns="0" tIns="0" rIns="0" bIns="0" rtlCol="0"/>
            <a:lstStyle/>
            <a:p>
              <a:endParaRPr/>
            </a:p>
          </p:txBody>
        </p:sp>
        <p:sp>
          <p:nvSpPr>
            <p:cNvPr id="60" name="object 60"/>
            <p:cNvSpPr/>
            <p:nvPr/>
          </p:nvSpPr>
          <p:spPr>
            <a:xfrm>
              <a:off x="3883037" y="5449823"/>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61" name="object 61"/>
            <p:cNvSpPr/>
            <p:nvPr/>
          </p:nvSpPr>
          <p:spPr>
            <a:xfrm>
              <a:off x="3883037" y="5640323"/>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62" name="object 62"/>
            <p:cNvSpPr/>
            <p:nvPr/>
          </p:nvSpPr>
          <p:spPr>
            <a:xfrm>
              <a:off x="3883037" y="592759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63" name="object 63"/>
            <p:cNvSpPr/>
            <p:nvPr/>
          </p:nvSpPr>
          <p:spPr>
            <a:xfrm>
              <a:off x="3883037" y="5545073"/>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64" name="object 64"/>
            <p:cNvSpPr/>
            <p:nvPr/>
          </p:nvSpPr>
          <p:spPr>
            <a:xfrm>
              <a:off x="3883037" y="5735573"/>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65" name="object 65"/>
            <p:cNvSpPr/>
            <p:nvPr/>
          </p:nvSpPr>
          <p:spPr>
            <a:xfrm>
              <a:off x="3883037" y="602284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66" name="object 66"/>
            <p:cNvSpPr/>
            <p:nvPr/>
          </p:nvSpPr>
          <p:spPr>
            <a:xfrm>
              <a:off x="3883037" y="583234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67" name="object 67"/>
            <p:cNvSpPr/>
            <p:nvPr/>
          </p:nvSpPr>
          <p:spPr>
            <a:xfrm>
              <a:off x="3883037" y="611809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68" name="object 68"/>
            <p:cNvSpPr/>
            <p:nvPr/>
          </p:nvSpPr>
          <p:spPr>
            <a:xfrm>
              <a:off x="3883037" y="6214871"/>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69" name="object 69"/>
            <p:cNvSpPr/>
            <p:nvPr/>
          </p:nvSpPr>
          <p:spPr>
            <a:xfrm>
              <a:off x="5018417" y="5898641"/>
              <a:ext cx="454659" cy="936625"/>
            </a:xfrm>
            <a:custGeom>
              <a:avLst/>
              <a:gdLst/>
              <a:ahLst/>
              <a:cxnLst/>
              <a:rect l="l" t="t" r="r" b="b"/>
              <a:pathLst>
                <a:path w="454660" h="936625">
                  <a:moveTo>
                    <a:pt x="0" y="0"/>
                  </a:moveTo>
                  <a:lnTo>
                    <a:pt x="0" y="936497"/>
                  </a:lnTo>
                  <a:lnTo>
                    <a:pt x="454151" y="936497"/>
                  </a:lnTo>
                  <a:lnTo>
                    <a:pt x="454151" y="0"/>
                  </a:lnTo>
                  <a:lnTo>
                    <a:pt x="0" y="0"/>
                  </a:lnTo>
                  <a:close/>
                </a:path>
              </a:pathLst>
            </a:custGeom>
            <a:ln w="9525">
              <a:solidFill>
                <a:srgbClr val="000000"/>
              </a:solidFill>
            </a:ln>
          </p:spPr>
          <p:txBody>
            <a:bodyPr wrap="square" lIns="0" tIns="0" rIns="0" bIns="0" rtlCol="0"/>
            <a:lstStyle/>
            <a:p>
              <a:endParaRPr/>
            </a:p>
          </p:txBody>
        </p:sp>
        <p:sp>
          <p:nvSpPr>
            <p:cNvPr id="70" name="object 70"/>
            <p:cNvSpPr/>
            <p:nvPr/>
          </p:nvSpPr>
          <p:spPr>
            <a:xfrm>
              <a:off x="5018417" y="5967221"/>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71" name="object 71"/>
            <p:cNvSpPr/>
            <p:nvPr/>
          </p:nvSpPr>
          <p:spPr>
            <a:xfrm>
              <a:off x="5018417" y="6157721"/>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72" name="object 72"/>
            <p:cNvSpPr/>
            <p:nvPr/>
          </p:nvSpPr>
          <p:spPr>
            <a:xfrm>
              <a:off x="5018417" y="6444996"/>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73" name="object 73"/>
            <p:cNvSpPr/>
            <p:nvPr/>
          </p:nvSpPr>
          <p:spPr>
            <a:xfrm>
              <a:off x="5018417" y="6062471"/>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74" name="object 74"/>
            <p:cNvSpPr/>
            <p:nvPr/>
          </p:nvSpPr>
          <p:spPr>
            <a:xfrm>
              <a:off x="5018417" y="6252971"/>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75" name="object 75"/>
            <p:cNvSpPr/>
            <p:nvPr/>
          </p:nvSpPr>
          <p:spPr>
            <a:xfrm>
              <a:off x="5018417" y="6540246"/>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76" name="object 76"/>
            <p:cNvSpPr/>
            <p:nvPr/>
          </p:nvSpPr>
          <p:spPr>
            <a:xfrm>
              <a:off x="5018417" y="6349746"/>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77" name="object 77"/>
            <p:cNvSpPr/>
            <p:nvPr/>
          </p:nvSpPr>
          <p:spPr>
            <a:xfrm>
              <a:off x="5018417" y="6635496"/>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78" name="object 78"/>
            <p:cNvSpPr/>
            <p:nvPr/>
          </p:nvSpPr>
          <p:spPr>
            <a:xfrm>
              <a:off x="5018417" y="6732270"/>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79" name="object 79"/>
            <p:cNvSpPr/>
            <p:nvPr/>
          </p:nvSpPr>
          <p:spPr>
            <a:xfrm>
              <a:off x="5018417" y="4846320"/>
              <a:ext cx="454659" cy="936625"/>
            </a:xfrm>
            <a:custGeom>
              <a:avLst/>
              <a:gdLst/>
              <a:ahLst/>
              <a:cxnLst/>
              <a:rect l="l" t="t" r="r" b="b"/>
              <a:pathLst>
                <a:path w="454660" h="936625">
                  <a:moveTo>
                    <a:pt x="0" y="0"/>
                  </a:moveTo>
                  <a:lnTo>
                    <a:pt x="0" y="936498"/>
                  </a:lnTo>
                  <a:lnTo>
                    <a:pt x="454151" y="936498"/>
                  </a:lnTo>
                  <a:lnTo>
                    <a:pt x="454151" y="0"/>
                  </a:lnTo>
                  <a:lnTo>
                    <a:pt x="0" y="0"/>
                  </a:lnTo>
                  <a:close/>
                </a:path>
              </a:pathLst>
            </a:custGeom>
            <a:ln w="9525">
              <a:solidFill>
                <a:srgbClr val="000000"/>
              </a:solidFill>
            </a:ln>
          </p:spPr>
          <p:txBody>
            <a:bodyPr wrap="square" lIns="0" tIns="0" rIns="0" bIns="0" rtlCol="0"/>
            <a:lstStyle/>
            <a:p>
              <a:endParaRPr/>
            </a:p>
          </p:txBody>
        </p:sp>
        <p:sp>
          <p:nvSpPr>
            <p:cNvPr id="80" name="object 80"/>
            <p:cNvSpPr/>
            <p:nvPr/>
          </p:nvSpPr>
          <p:spPr>
            <a:xfrm>
              <a:off x="5018417" y="4914900"/>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81" name="object 81"/>
            <p:cNvSpPr/>
            <p:nvPr/>
          </p:nvSpPr>
          <p:spPr>
            <a:xfrm>
              <a:off x="5018417" y="5105400"/>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82" name="object 82"/>
            <p:cNvSpPr/>
            <p:nvPr/>
          </p:nvSpPr>
          <p:spPr>
            <a:xfrm>
              <a:off x="5018417" y="5392673"/>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83" name="object 83"/>
            <p:cNvSpPr/>
            <p:nvPr/>
          </p:nvSpPr>
          <p:spPr>
            <a:xfrm>
              <a:off x="5018417" y="5010150"/>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84" name="object 84"/>
            <p:cNvSpPr/>
            <p:nvPr/>
          </p:nvSpPr>
          <p:spPr>
            <a:xfrm>
              <a:off x="5018417" y="5200650"/>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85" name="object 85"/>
            <p:cNvSpPr/>
            <p:nvPr/>
          </p:nvSpPr>
          <p:spPr>
            <a:xfrm>
              <a:off x="5018417" y="5487923"/>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86" name="object 86"/>
            <p:cNvSpPr/>
            <p:nvPr/>
          </p:nvSpPr>
          <p:spPr>
            <a:xfrm>
              <a:off x="5018417" y="5297423"/>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87" name="object 87"/>
            <p:cNvSpPr/>
            <p:nvPr/>
          </p:nvSpPr>
          <p:spPr>
            <a:xfrm>
              <a:off x="5018417" y="5583173"/>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88" name="object 88"/>
            <p:cNvSpPr/>
            <p:nvPr/>
          </p:nvSpPr>
          <p:spPr>
            <a:xfrm>
              <a:off x="5018417" y="5679947"/>
              <a:ext cx="454659" cy="0"/>
            </a:xfrm>
            <a:custGeom>
              <a:avLst/>
              <a:gdLst/>
              <a:ahLst/>
              <a:cxnLst/>
              <a:rect l="l" t="t" r="r" b="b"/>
              <a:pathLst>
                <a:path w="454660">
                  <a:moveTo>
                    <a:pt x="0" y="0"/>
                  </a:moveTo>
                  <a:lnTo>
                    <a:pt x="454152" y="0"/>
                  </a:lnTo>
                </a:path>
              </a:pathLst>
            </a:custGeom>
            <a:ln w="9525">
              <a:solidFill>
                <a:srgbClr val="000000"/>
              </a:solidFill>
            </a:ln>
          </p:spPr>
          <p:txBody>
            <a:bodyPr wrap="square" lIns="0" tIns="0" rIns="0" bIns="0" rtlCol="0"/>
            <a:lstStyle/>
            <a:p>
              <a:endParaRPr/>
            </a:p>
          </p:txBody>
        </p:sp>
        <p:sp>
          <p:nvSpPr>
            <p:cNvPr id="89" name="object 89"/>
            <p:cNvSpPr/>
            <p:nvPr/>
          </p:nvSpPr>
          <p:spPr>
            <a:xfrm>
              <a:off x="2846717" y="4721897"/>
              <a:ext cx="2133600" cy="1555750"/>
            </a:xfrm>
            <a:custGeom>
              <a:avLst/>
              <a:gdLst/>
              <a:ahLst/>
              <a:cxnLst/>
              <a:rect l="l" t="t" r="r" b="b"/>
              <a:pathLst>
                <a:path w="2133600" h="1555750">
                  <a:moveTo>
                    <a:pt x="995172" y="705840"/>
                  </a:moveTo>
                  <a:lnTo>
                    <a:pt x="910590" y="692886"/>
                  </a:lnTo>
                  <a:lnTo>
                    <a:pt x="920889" y="724471"/>
                  </a:lnTo>
                  <a:lnTo>
                    <a:pt x="881684" y="737438"/>
                  </a:lnTo>
                  <a:lnTo>
                    <a:pt x="829792" y="753351"/>
                  </a:lnTo>
                  <a:lnTo>
                    <a:pt x="777519" y="767981"/>
                  </a:lnTo>
                  <a:lnTo>
                    <a:pt x="724662" y="781278"/>
                  </a:lnTo>
                  <a:lnTo>
                    <a:pt x="669798" y="792708"/>
                  </a:lnTo>
                  <a:lnTo>
                    <a:pt x="626440" y="798969"/>
                  </a:lnTo>
                  <a:lnTo>
                    <a:pt x="582930" y="801852"/>
                  </a:lnTo>
                  <a:lnTo>
                    <a:pt x="560070" y="801852"/>
                  </a:lnTo>
                  <a:lnTo>
                    <a:pt x="496176" y="791019"/>
                  </a:lnTo>
                  <a:lnTo>
                    <a:pt x="447141" y="771969"/>
                  </a:lnTo>
                  <a:lnTo>
                    <a:pt x="401802" y="744816"/>
                  </a:lnTo>
                  <a:lnTo>
                    <a:pt x="359664" y="710412"/>
                  </a:lnTo>
                  <a:lnTo>
                    <a:pt x="310896" y="660882"/>
                  </a:lnTo>
                  <a:lnTo>
                    <a:pt x="282841" y="620915"/>
                  </a:lnTo>
                  <a:lnTo>
                    <a:pt x="267970" y="575068"/>
                  </a:lnTo>
                  <a:lnTo>
                    <a:pt x="252222" y="478002"/>
                  </a:lnTo>
                  <a:lnTo>
                    <a:pt x="248412" y="462762"/>
                  </a:lnTo>
                  <a:lnTo>
                    <a:pt x="221107" y="408851"/>
                  </a:lnTo>
                  <a:lnTo>
                    <a:pt x="184150" y="378599"/>
                  </a:lnTo>
                  <a:lnTo>
                    <a:pt x="140271" y="356895"/>
                  </a:lnTo>
                  <a:lnTo>
                    <a:pt x="96774" y="343128"/>
                  </a:lnTo>
                  <a:lnTo>
                    <a:pt x="36576" y="329412"/>
                  </a:lnTo>
                  <a:lnTo>
                    <a:pt x="5334" y="323316"/>
                  </a:lnTo>
                  <a:lnTo>
                    <a:pt x="2286" y="324078"/>
                  </a:lnTo>
                  <a:lnTo>
                    <a:pt x="0" y="327126"/>
                  </a:lnTo>
                  <a:lnTo>
                    <a:pt x="762" y="330174"/>
                  </a:lnTo>
                  <a:lnTo>
                    <a:pt x="3810" y="332460"/>
                  </a:lnTo>
                  <a:lnTo>
                    <a:pt x="50266" y="341566"/>
                  </a:lnTo>
                  <a:lnTo>
                    <a:pt x="101130" y="354050"/>
                  </a:lnTo>
                  <a:lnTo>
                    <a:pt x="151091" y="372033"/>
                  </a:lnTo>
                  <a:lnTo>
                    <a:pt x="194843" y="397662"/>
                  </a:lnTo>
                  <a:lnTo>
                    <a:pt x="227076" y="433044"/>
                  </a:lnTo>
                  <a:lnTo>
                    <a:pt x="245503" y="493572"/>
                  </a:lnTo>
                  <a:lnTo>
                    <a:pt x="252895" y="543267"/>
                  </a:lnTo>
                  <a:lnTo>
                    <a:pt x="262610" y="592899"/>
                  </a:lnTo>
                  <a:lnTo>
                    <a:pt x="282702" y="641070"/>
                  </a:lnTo>
                  <a:lnTo>
                    <a:pt x="288036" y="647928"/>
                  </a:lnTo>
                  <a:lnTo>
                    <a:pt x="292608" y="654786"/>
                  </a:lnTo>
                  <a:lnTo>
                    <a:pt x="344665" y="709930"/>
                  </a:lnTo>
                  <a:lnTo>
                    <a:pt x="384810" y="744334"/>
                  </a:lnTo>
                  <a:lnTo>
                    <a:pt x="424738" y="770851"/>
                  </a:lnTo>
                  <a:lnTo>
                    <a:pt x="464743" y="790143"/>
                  </a:lnTo>
                  <a:lnTo>
                    <a:pt x="505091" y="802894"/>
                  </a:lnTo>
                  <a:lnTo>
                    <a:pt x="546049" y="809764"/>
                  </a:lnTo>
                  <a:lnTo>
                    <a:pt x="587895" y="811453"/>
                  </a:lnTo>
                  <a:lnTo>
                    <a:pt x="630923" y="808609"/>
                  </a:lnTo>
                  <a:lnTo>
                    <a:pt x="675398" y="801903"/>
                  </a:lnTo>
                  <a:lnTo>
                    <a:pt x="721588" y="792022"/>
                  </a:lnTo>
                  <a:lnTo>
                    <a:pt x="769772" y="779640"/>
                  </a:lnTo>
                  <a:lnTo>
                    <a:pt x="820229" y="765416"/>
                  </a:lnTo>
                  <a:lnTo>
                    <a:pt x="873252" y="750036"/>
                  </a:lnTo>
                  <a:lnTo>
                    <a:pt x="923861" y="733564"/>
                  </a:lnTo>
                  <a:lnTo>
                    <a:pt x="934212" y="765276"/>
                  </a:lnTo>
                  <a:lnTo>
                    <a:pt x="939546" y="760069"/>
                  </a:lnTo>
                  <a:lnTo>
                    <a:pt x="995172" y="705840"/>
                  </a:lnTo>
                  <a:close/>
                </a:path>
                <a:path w="2133600" h="1555750">
                  <a:moveTo>
                    <a:pt x="2125218" y="1220190"/>
                  </a:moveTo>
                  <a:lnTo>
                    <a:pt x="2047494" y="1185900"/>
                  </a:lnTo>
                  <a:lnTo>
                    <a:pt x="2049157" y="1219339"/>
                  </a:lnTo>
                  <a:lnTo>
                    <a:pt x="2018538" y="1220952"/>
                  </a:lnTo>
                  <a:lnTo>
                    <a:pt x="1932012" y="1226629"/>
                  </a:lnTo>
                  <a:lnTo>
                    <a:pt x="1880641" y="1231188"/>
                  </a:lnTo>
                  <a:lnTo>
                    <a:pt x="1829447" y="1237297"/>
                  </a:lnTo>
                  <a:lnTo>
                    <a:pt x="1778508" y="1245336"/>
                  </a:lnTo>
                  <a:lnTo>
                    <a:pt x="1725510" y="1256931"/>
                  </a:lnTo>
                  <a:lnTo>
                    <a:pt x="1676577" y="1272895"/>
                  </a:lnTo>
                  <a:lnTo>
                    <a:pt x="1637538" y="1294866"/>
                  </a:lnTo>
                  <a:lnTo>
                    <a:pt x="1609293" y="1338160"/>
                  </a:lnTo>
                  <a:lnTo>
                    <a:pt x="1602066" y="1379575"/>
                  </a:lnTo>
                  <a:lnTo>
                    <a:pt x="1602346" y="1422666"/>
                  </a:lnTo>
                  <a:lnTo>
                    <a:pt x="1603425" y="1464868"/>
                  </a:lnTo>
                  <a:lnTo>
                    <a:pt x="1598676" y="1503654"/>
                  </a:lnTo>
                  <a:lnTo>
                    <a:pt x="1597152" y="1508226"/>
                  </a:lnTo>
                  <a:lnTo>
                    <a:pt x="1594104" y="1513560"/>
                  </a:lnTo>
                  <a:lnTo>
                    <a:pt x="1594866" y="1512798"/>
                  </a:lnTo>
                  <a:lnTo>
                    <a:pt x="1591818" y="1516608"/>
                  </a:lnTo>
                  <a:lnTo>
                    <a:pt x="1561515" y="1537512"/>
                  </a:lnTo>
                  <a:lnTo>
                    <a:pt x="1525536" y="1545412"/>
                  </a:lnTo>
                  <a:lnTo>
                    <a:pt x="1487436" y="1545005"/>
                  </a:lnTo>
                  <a:lnTo>
                    <a:pt x="1450848" y="1540992"/>
                  </a:lnTo>
                  <a:lnTo>
                    <a:pt x="1426464" y="1537182"/>
                  </a:lnTo>
                  <a:lnTo>
                    <a:pt x="1422654" y="1538706"/>
                  </a:lnTo>
                  <a:lnTo>
                    <a:pt x="1420368" y="1541754"/>
                  </a:lnTo>
                  <a:lnTo>
                    <a:pt x="1421892" y="1544802"/>
                  </a:lnTo>
                  <a:lnTo>
                    <a:pt x="1424940" y="1547088"/>
                  </a:lnTo>
                  <a:lnTo>
                    <a:pt x="1449324" y="1550136"/>
                  </a:lnTo>
                  <a:lnTo>
                    <a:pt x="1487055" y="1554619"/>
                  </a:lnTo>
                  <a:lnTo>
                    <a:pt x="1525816" y="1555203"/>
                  </a:lnTo>
                  <a:lnTo>
                    <a:pt x="1562709" y="1547533"/>
                  </a:lnTo>
                  <a:lnTo>
                    <a:pt x="1594866" y="1527276"/>
                  </a:lnTo>
                  <a:lnTo>
                    <a:pt x="1598676" y="1523466"/>
                  </a:lnTo>
                  <a:lnTo>
                    <a:pt x="1602486" y="1518894"/>
                  </a:lnTo>
                  <a:lnTo>
                    <a:pt x="1602486" y="1518132"/>
                  </a:lnTo>
                  <a:lnTo>
                    <a:pt x="1603425" y="1516380"/>
                  </a:lnTo>
                  <a:lnTo>
                    <a:pt x="1606499" y="1510753"/>
                  </a:lnTo>
                  <a:lnTo>
                    <a:pt x="1608899" y="1503400"/>
                  </a:lnTo>
                  <a:lnTo>
                    <a:pt x="1610868" y="1494497"/>
                  </a:lnTo>
                  <a:lnTo>
                    <a:pt x="1612392" y="1487652"/>
                  </a:lnTo>
                  <a:lnTo>
                    <a:pt x="1612392" y="1479981"/>
                  </a:lnTo>
                  <a:lnTo>
                    <a:pt x="1613154" y="1472412"/>
                  </a:lnTo>
                  <a:lnTo>
                    <a:pt x="1613039" y="1455839"/>
                  </a:lnTo>
                  <a:lnTo>
                    <a:pt x="1612392" y="1439176"/>
                  </a:lnTo>
                  <a:lnTo>
                    <a:pt x="1610868" y="1406118"/>
                  </a:lnTo>
                  <a:lnTo>
                    <a:pt x="1610868" y="1389354"/>
                  </a:lnTo>
                  <a:lnTo>
                    <a:pt x="1626603" y="1322311"/>
                  </a:lnTo>
                  <a:lnTo>
                    <a:pt x="1673148" y="1284668"/>
                  </a:lnTo>
                  <a:lnTo>
                    <a:pt x="1716786" y="1268958"/>
                  </a:lnTo>
                  <a:lnTo>
                    <a:pt x="1778533" y="1254798"/>
                  </a:lnTo>
                  <a:lnTo>
                    <a:pt x="1829841" y="1246746"/>
                  </a:lnTo>
                  <a:lnTo>
                    <a:pt x="1881886" y="1240891"/>
                  </a:lnTo>
                  <a:lnTo>
                    <a:pt x="1933676" y="1236383"/>
                  </a:lnTo>
                  <a:lnTo>
                    <a:pt x="1984248" y="1232382"/>
                  </a:lnTo>
                  <a:lnTo>
                    <a:pt x="2049614" y="1228471"/>
                  </a:lnTo>
                  <a:lnTo>
                    <a:pt x="2051304" y="1262100"/>
                  </a:lnTo>
                  <a:lnTo>
                    <a:pt x="2066544" y="1253451"/>
                  </a:lnTo>
                  <a:lnTo>
                    <a:pt x="2125218" y="1220190"/>
                  </a:lnTo>
                  <a:close/>
                </a:path>
                <a:path w="2133600" h="1555750">
                  <a:moveTo>
                    <a:pt x="2133600" y="105384"/>
                  </a:moveTo>
                  <a:lnTo>
                    <a:pt x="2081784" y="37566"/>
                  </a:lnTo>
                  <a:lnTo>
                    <a:pt x="2067052" y="67691"/>
                  </a:lnTo>
                  <a:lnTo>
                    <a:pt x="2050542" y="59664"/>
                  </a:lnTo>
                  <a:lnTo>
                    <a:pt x="2017610" y="45351"/>
                  </a:lnTo>
                  <a:lnTo>
                    <a:pt x="1977948" y="28003"/>
                  </a:lnTo>
                  <a:lnTo>
                    <a:pt x="1934578" y="11836"/>
                  </a:lnTo>
                  <a:lnTo>
                    <a:pt x="1890585" y="1092"/>
                  </a:lnTo>
                  <a:lnTo>
                    <a:pt x="1849005" y="0"/>
                  </a:lnTo>
                  <a:lnTo>
                    <a:pt x="1812912" y="12776"/>
                  </a:lnTo>
                  <a:lnTo>
                    <a:pt x="1785366" y="43662"/>
                  </a:lnTo>
                  <a:lnTo>
                    <a:pt x="1761121" y="102476"/>
                  </a:lnTo>
                  <a:lnTo>
                    <a:pt x="1750860" y="170611"/>
                  </a:lnTo>
                  <a:lnTo>
                    <a:pt x="1754124" y="198348"/>
                  </a:lnTo>
                  <a:lnTo>
                    <a:pt x="1793748" y="249301"/>
                  </a:lnTo>
                  <a:lnTo>
                    <a:pt x="1813077" y="268224"/>
                  </a:lnTo>
                  <a:lnTo>
                    <a:pt x="1830324" y="290550"/>
                  </a:lnTo>
                  <a:lnTo>
                    <a:pt x="1832610" y="295122"/>
                  </a:lnTo>
                  <a:lnTo>
                    <a:pt x="1835658" y="300456"/>
                  </a:lnTo>
                  <a:lnTo>
                    <a:pt x="1837944" y="305790"/>
                  </a:lnTo>
                  <a:lnTo>
                    <a:pt x="1840992" y="316458"/>
                  </a:lnTo>
                  <a:lnTo>
                    <a:pt x="1840534" y="360502"/>
                  </a:lnTo>
                  <a:lnTo>
                    <a:pt x="1830920" y="414058"/>
                  </a:lnTo>
                  <a:lnTo>
                    <a:pt x="1814576" y="471906"/>
                  </a:lnTo>
                  <a:lnTo>
                    <a:pt x="1793938" y="528815"/>
                  </a:lnTo>
                  <a:lnTo>
                    <a:pt x="1771421" y="579615"/>
                  </a:lnTo>
                  <a:lnTo>
                    <a:pt x="1749552" y="618972"/>
                  </a:lnTo>
                  <a:lnTo>
                    <a:pt x="1741170" y="629640"/>
                  </a:lnTo>
                  <a:lnTo>
                    <a:pt x="1737360" y="634974"/>
                  </a:lnTo>
                  <a:lnTo>
                    <a:pt x="1696669" y="663600"/>
                  </a:lnTo>
                  <a:lnTo>
                    <a:pt x="1648206" y="676884"/>
                  </a:lnTo>
                  <a:lnTo>
                    <a:pt x="1626870" y="679170"/>
                  </a:lnTo>
                  <a:lnTo>
                    <a:pt x="1572501" y="687082"/>
                  </a:lnTo>
                  <a:lnTo>
                    <a:pt x="1546364" y="689000"/>
                  </a:lnTo>
                  <a:lnTo>
                    <a:pt x="1517142" y="687552"/>
                  </a:lnTo>
                  <a:lnTo>
                    <a:pt x="1483614" y="682980"/>
                  </a:lnTo>
                  <a:lnTo>
                    <a:pt x="1450086" y="676884"/>
                  </a:lnTo>
                  <a:lnTo>
                    <a:pt x="1446276" y="677646"/>
                  </a:lnTo>
                  <a:lnTo>
                    <a:pt x="1444752" y="680694"/>
                  </a:lnTo>
                  <a:lnTo>
                    <a:pt x="1445514" y="684504"/>
                  </a:lnTo>
                  <a:lnTo>
                    <a:pt x="1448562" y="686790"/>
                  </a:lnTo>
                  <a:lnTo>
                    <a:pt x="1490929" y="693648"/>
                  </a:lnTo>
                  <a:lnTo>
                    <a:pt x="1527987" y="697801"/>
                  </a:lnTo>
                  <a:lnTo>
                    <a:pt x="1564957" y="697585"/>
                  </a:lnTo>
                  <a:lnTo>
                    <a:pt x="1607058" y="691362"/>
                  </a:lnTo>
                  <a:lnTo>
                    <a:pt x="1617726" y="689838"/>
                  </a:lnTo>
                  <a:lnTo>
                    <a:pt x="1656372" y="684936"/>
                  </a:lnTo>
                  <a:lnTo>
                    <a:pt x="1711629" y="667334"/>
                  </a:lnTo>
                  <a:lnTo>
                    <a:pt x="1744218" y="641070"/>
                  </a:lnTo>
                  <a:lnTo>
                    <a:pt x="1748790" y="636498"/>
                  </a:lnTo>
                  <a:lnTo>
                    <a:pt x="1771446" y="599300"/>
                  </a:lnTo>
                  <a:lnTo>
                    <a:pt x="1792808" y="556348"/>
                  </a:lnTo>
                  <a:lnTo>
                    <a:pt x="1812112" y="509435"/>
                  </a:lnTo>
                  <a:lnTo>
                    <a:pt x="1828482" y="460578"/>
                  </a:lnTo>
                  <a:lnTo>
                    <a:pt x="1840992" y="412102"/>
                  </a:lnTo>
                  <a:lnTo>
                    <a:pt x="1849094" y="364794"/>
                  </a:lnTo>
                  <a:lnTo>
                    <a:pt x="1851660" y="321792"/>
                  </a:lnTo>
                  <a:lnTo>
                    <a:pt x="1850136" y="314934"/>
                  </a:lnTo>
                  <a:lnTo>
                    <a:pt x="1847088" y="302742"/>
                  </a:lnTo>
                  <a:lnTo>
                    <a:pt x="1844040" y="296646"/>
                  </a:lnTo>
                  <a:lnTo>
                    <a:pt x="1841754" y="291312"/>
                  </a:lnTo>
                  <a:lnTo>
                    <a:pt x="1824507" y="266954"/>
                  </a:lnTo>
                  <a:lnTo>
                    <a:pt x="1804416" y="246405"/>
                  </a:lnTo>
                  <a:lnTo>
                    <a:pt x="1784121" y="226390"/>
                  </a:lnTo>
                  <a:lnTo>
                    <a:pt x="1766316" y="203682"/>
                  </a:lnTo>
                  <a:lnTo>
                    <a:pt x="1764030" y="199110"/>
                  </a:lnTo>
                  <a:lnTo>
                    <a:pt x="1762506" y="194538"/>
                  </a:lnTo>
                  <a:lnTo>
                    <a:pt x="1760308" y="167449"/>
                  </a:lnTo>
                  <a:lnTo>
                    <a:pt x="1763636" y="135851"/>
                  </a:lnTo>
                  <a:lnTo>
                    <a:pt x="1778508" y="78714"/>
                  </a:lnTo>
                  <a:lnTo>
                    <a:pt x="1819173" y="20193"/>
                  </a:lnTo>
                  <a:lnTo>
                    <a:pt x="1853704" y="9093"/>
                  </a:lnTo>
                  <a:lnTo>
                    <a:pt x="1894039" y="11379"/>
                  </a:lnTo>
                  <a:lnTo>
                    <a:pt x="1936838" y="22720"/>
                  </a:lnTo>
                  <a:lnTo>
                    <a:pt x="1978774" y="38823"/>
                  </a:lnTo>
                  <a:lnTo>
                    <a:pt x="2016506" y="55359"/>
                  </a:lnTo>
                  <a:lnTo>
                    <a:pt x="2046732" y="68046"/>
                  </a:lnTo>
                  <a:lnTo>
                    <a:pt x="2062924" y="76136"/>
                  </a:lnTo>
                  <a:lnTo>
                    <a:pt x="2048256" y="106146"/>
                  </a:lnTo>
                  <a:lnTo>
                    <a:pt x="2081022" y="105841"/>
                  </a:lnTo>
                  <a:lnTo>
                    <a:pt x="2133600" y="105384"/>
                  </a:lnTo>
                  <a:close/>
                </a:path>
              </a:pathLst>
            </a:custGeom>
            <a:solidFill>
              <a:srgbClr val="000000"/>
            </a:solidFill>
          </p:spPr>
          <p:txBody>
            <a:bodyPr wrap="square" lIns="0" tIns="0" rIns="0" bIns="0" rtlCol="0"/>
            <a:lstStyle/>
            <a:p>
              <a:endParaRPr/>
            </a:p>
          </p:txBody>
        </p:sp>
        <p:pic>
          <p:nvPicPr>
            <p:cNvPr id="90" name="object 90"/>
            <p:cNvPicPr/>
            <p:nvPr/>
          </p:nvPicPr>
          <p:blipFill>
            <a:blip r:embed="rId2" cstate="print"/>
            <a:stretch>
              <a:fillRect/>
            </a:stretch>
          </p:blipFill>
          <p:spPr>
            <a:xfrm>
              <a:off x="5427611" y="4812029"/>
              <a:ext cx="243077" cy="75437"/>
            </a:xfrm>
            <a:prstGeom prst="rect">
              <a:avLst/>
            </a:prstGeom>
          </p:spPr>
        </p:pic>
        <p:sp>
          <p:nvSpPr>
            <p:cNvPr id="91" name="object 91"/>
            <p:cNvSpPr/>
            <p:nvPr/>
          </p:nvSpPr>
          <p:spPr>
            <a:xfrm>
              <a:off x="5419991" y="4908804"/>
              <a:ext cx="266700" cy="75565"/>
            </a:xfrm>
            <a:custGeom>
              <a:avLst/>
              <a:gdLst/>
              <a:ahLst/>
              <a:cxnLst/>
              <a:rect l="l" t="t" r="r" b="b"/>
              <a:pathLst>
                <a:path w="266700" h="75564">
                  <a:moveTo>
                    <a:pt x="191892" y="42180"/>
                  </a:moveTo>
                  <a:lnTo>
                    <a:pt x="190595" y="33003"/>
                  </a:lnTo>
                  <a:lnTo>
                    <a:pt x="3810" y="60198"/>
                  </a:lnTo>
                  <a:lnTo>
                    <a:pt x="762" y="61722"/>
                  </a:lnTo>
                  <a:lnTo>
                    <a:pt x="0" y="65532"/>
                  </a:lnTo>
                  <a:lnTo>
                    <a:pt x="1524" y="68580"/>
                  </a:lnTo>
                  <a:lnTo>
                    <a:pt x="5334" y="69342"/>
                  </a:lnTo>
                  <a:lnTo>
                    <a:pt x="191892" y="42180"/>
                  </a:lnTo>
                  <a:close/>
                </a:path>
                <a:path w="266700" h="75564">
                  <a:moveTo>
                    <a:pt x="266700" y="26670"/>
                  </a:moveTo>
                  <a:lnTo>
                    <a:pt x="185928" y="0"/>
                  </a:lnTo>
                  <a:lnTo>
                    <a:pt x="190595" y="33003"/>
                  </a:lnTo>
                  <a:lnTo>
                    <a:pt x="202692" y="31242"/>
                  </a:lnTo>
                  <a:lnTo>
                    <a:pt x="206502" y="32004"/>
                  </a:lnTo>
                  <a:lnTo>
                    <a:pt x="208788" y="35052"/>
                  </a:lnTo>
                  <a:lnTo>
                    <a:pt x="208788" y="66956"/>
                  </a:lnTo>
                  <a:lnTo>
                    <a:pt x="266700" y="26670"/>
                  </a:lnTo>
                  <a:close/>
                </a:path>
                <a:path w="266700" h="75564">
                  <a:moveTo>
                    <a:pt x="208788" y="35052"/>
                  </a:moveTo>
                  <a:lnTo>
                    <a:pt x="206502" y="32004"/>
                  </a:lnTo>
                  <a:lnTo>
                    <a:pt x="202692" y="31242"/>
                  </a:lnTo>
                  <a:lnTo>
                    <a:pt x="190595" y="33003"/>
                  </a:lnTo>
                  <a:lnTo>
                    <a:pt x="191892" y="42180"/>
                  </a:lnTo>
                  <a:lnTo>
                    <a:pt x="204216" y="40386"/>
                  </a:lnTo>
                  <a:lnTo>
                    <a:pt x="207264" y="38862"/>
                  </a:lnTo>
                  <a:lnTo>
                    <a:pt x="208788" y="35052"/>
                  </a:lnTo>
                  <a:close/>
                </a:path>
                <a:path w="266700" h="75564">
                  <a:moveTo>
                    <a:pt x="208788" y="66956"/>
                  </a:moveTo>
                  <a:lnTo>
                    <a:pt x="208788" y="35052"/>
                  </a:lnTo>
                  <a:lnTo>
                    <a:pt x="207264" y="38862"/>
                  </a:lnTo>
                  <a:lnTo>
                    <a:pt x="204216" y="40386"/>
                  </a:lnTo>
                  <a:lnTo>
                    <a:pt x="191892" y="42180"/>
                  </a:lnTo>
                  <a:lnTo>
                    <a:pt x="196596" y="75438"/>
                  </a:lnTo>
                  <a:lnTo>
                    <a:pt x="208788" y="66956"/>
                  </a:lnTo>
                  <a:close/>
                </a:path>
              </a:pathLst>
            </a:custGeom>
            <a:solidFill>
              <a:srgbClr val="000000"/>
            </a:solidFill>
          </p:spPr>
          <p:txBody>
            <a:bodyPr wrap="square" lIns="0" tIns="0" rIns="0" bIns="0" rtlCol="0"/>
            <a:lstStyle/>
            <a:p>
              <a:endParaRPr/>
            </a:p>
          </p:txBody>
        </p:sp>
        <p:pic>
          <p:nvPicPr>
            <p:cNvPr id="92" name="object 92"/>
            <p:cNvPicPr/>
            <p:nvPr/>
          </p:nvPicPr>
          <p:blipFill>
            <a:blip r:embed="rId3" cstate="print"/>
            <a:stretch>
              <a:fillRect/>
            </a:stretch>
          </p:blipFill>
          <p:spPr>
            <a:xfrm>
              <a:off x="5427611" y="5020055"/>
              <a:ext cx="250698" cy="74675"/>
            </a:xfrm>
            <a:prstGeom prst="rect">
              <a:avLst/>
            </a:prstGeom>
          </p:spPr>
        </p:pic>
        <p:pic>
          <p:nvPicPr>
            <p:cNvPr id="93" name="object 93"/>
            <p:cNvPicPr/>
            <p:nvPr/>
          </p:nvPicPr>
          <p:blipFill>
            <a:blip r:embed="rId4" cstate="print"/>
            <a:stretch>
              <a:fillRect/>
            </a:stretch>
          </p:blipFill>
          <p:spPr>
            <a:xfrm>
              <a:off x="5428373" y="5851397"/>
              <a:ext cx="242316" cy="179070"/>
            </a:xfrm>
            <a:prstGeom prst="rect">
              <a:avLst/>
            </a:prstGeom>
          </p:spPr>
        </p:pic>
        <p:sp>
          <p:nvSpPr>
            <p:cNvPr id="94" name="object 94"/>
            <p:cNvSpPr/>
            <p:nvPr/>
          </p:nvSpPr>
          <p:spPr>
            <a:xfrm>
              <a:off x="2839097" y="3294138"/>
              <a:ext cx="2940050" cy="3282950"/>
            </a:xfrm>
            <a:custGeom>
              <a:avLst/>
              <a:gdLst/>
              <a:ahLst/>
              <a:cxnLst/>
              <a:rect l="l" t="t" r="r" b="b"/>
              <a:pathLst>
                <a:path w="2940050" h="3282950">
                  <a:moveTo>
                    <a:pt x="2769870" y="34290"/>
                  </a:moveTo>
                  <a:lnTo>
                    <a:pt x="2692146" y="0"/>
                  </a:lnTo>
                  <a:lnTo>
                    <a:pt x="2693479" y="33426"/>
                  </a:lnTo>
                  <a:lnTo>
                    <a:pt x="2663190" y="35052"/>
                  </a:lnTo>
                  <a:lnTo>
                    <a:pt x="2620721" y="37401"/>
                  </a:lnTo>
                  <a:lnTo>
                    <a:pt x="2574150" y="41402"/>
                  </a:lnTo>
                  <a:lnTo>
                    <a:pt x="2524658" y="47345"/>
                  </a:lnTo>
                  <a:lnTo>
                    <a:pt x="2473426" y="55575"/>
                  </a:lnTo>
                  <a:lnTo>
                    <a:pt x="2421623" y="66370"/>
                  </a:lnTo>
                  <a:lnTo>
                    <a:pt x="2370442" y="80060"/>
                  </a:lnTo>
                  <a:lnTo>
                    <a:pt x="2321039" y="96939"/>
                  </a:lnTo>
                  <a:lnTo>
                    <a:pt x="2274595" y="117335"/>
                  </a:lnTo>
                  <a:lnTo>
                    <a:pt x="2232304" y="141554"/>
                  </a:lnTo>
                  <a:lnTo>
                    <a:pt x="2195322" y="169900"/>
                  </a:lnTo>
                  <a:lnTo>
                    <a:pt x="2164842" y="202692"/>
                  </a:lnTo>
                  <a:lnTo>
                    <a:pt x="2118969" y="272948"/>
                  </a:lnTo>
                  <a:lnTo>
                    <a:pt x="2070963" y="357378"/>
                  </a:lnTo>
                  <a:lnTo>
                    <a:pt x="2046693" y="397002"/>
                  </a:lnTo>
                  <a:lnTo>
                    <a:pt x="2020176" y="435102"/>
                  </a:lnTo>
                  <a:lnTo>
                    <a:pt x="1989899" y="471830"/>
                  </a:lnTo>
                  <a:lnTo>
                    <a:pt x="1954301" y="507339"/>
                  </a:lnTo>
                  <a:lnTo>
                    <a:pt x="1911858" y="541782"/>
                  </a:lnTo>
                  <a:lnTo>
                    <a:pt x="1881378" y="563118"/>
                  </a:lnTo>
                  <a:lnTo>
                    <a:pt x="1869948" y="570738"/>
                  </a:lnTo>
                  <a:lnTo>
                    <a:pt x="1811947" y="603250"/>
                  </a:lnTo>
                  <a:lnTo>
                    <a:pt x="1764728" y="627634"/>
                  </a:lnTo>
                  <a:lnTo>
                    <a:pt x="1716963" y="650951"/>
                  </a:lnTo>
                  <a:lnTo>
                    <a:pt x="1668754" y="673341"/>
                  </a:lnTo>
                  <a:lnTo>
                    <a:pt x="1620189" y="695007"/>
                  </a:lnTo>
                  <a:lnTo>
                    <a:pt x="1571396" y="716114"/>
                  </a:lnTo>
                  <a:lnTo>
                    <a:pt x="1522476" y="736854"/>
                  </a:lnTo>
                  <a:lnTo>
                    <a:pt x="1483614" y="752856"/>
                  </a:lnTo>
                  <a:lnTo>
                    <a:pt x="1443990" y="768858"/>
                  </a:lnTo>
                  <a:lnTo>
                    <a:pt x="1398549" y="786853"/>
                  </a:lnTo>
                  <a:lnTo>
                    <a:pt x="1352956" y="804583"/>
                  </a:lnTo>
                  <a:lnTo>
                    <a:pt x="1307198" y="822045"/>
                  </a:lnTo>
                  <a:lnTo>
                    <a:pt x="1261287" y="839216"/>
                  </a:lnTo>
                  <a:lnTo>
                    <a:pt x="1215237" y="856094"/>
                  </a:lnTo>
                  <a:lnTo>
                    <a:pt x="1169047" y="872642"/>
                  </a:lnTo>
                  <a:lnTo>
                    <a:pt x="1122743" y="888873"/>
                  </a:lnTo>
                  <a:lnTo>
                    <a:pt x="1076312" y="904748"/>
                  </a:lnTo>
                  <a:lnTo>
                    <a:pt x="1029779" y="920254"/>
                  </a:lnTo>
                  <a:lnTo>
                    <a:pt x="983145" y="935393"/>
                  </a:lnTo>
                  <a:lnTo>
                    <a:pt x="936434" y="950137"/>
                  </a:lnTo>
                  <a:lnTo>
                    <a:pt x="889635" y="964476"/>
                  </a:lnTo>
                  <a:lnTo>
                    <a:pt x="806958" y="989076"/>
                  </a:lnTo>
                  <a:lnTo>
                    <a:pt x="773430" y="998220"/>
                  </a:lnTo>
                  <a:lnTo>
                    <a:pt x="740664" y="1007364"/>
                  </a:lnTo>
                  <a:lnTo>
                    <a:pt x="691134" y="1019670"/>
                  </a:lnTo>
                  <a:lnTo>
                    <a:pt x="642239" y="1030528"/>
                  </a:lnTo>
                  <a:lnTo>
                    <a:pt x="593852" y="1039863"/>
                  </a:lnTo>
                  <a:lnTo>
                    <a:pt x="545820" y="1047610"/>
                  </a:lnTo>
                  <a:lnTo>
                    <a:pt x="498043" y="1053706"/>
                  </a:lnTo>
                  <a:lnTo>
                    <a:pt x="450380" y="1058087"/>
                  </a:lnTo>
                  <a:lnTo>
                    <a:pt x="402729" y="1060704"/>
                  </a:lnTo>
                  <a:lnTo>
                    <a:pt x="354939" y="1061478"/>
                  </a:lnTo>
                  <a:lnTo>
                    <a:pt x="306895" y="1060348"/>
                  </a:lnTo>
                  <a:lnTo>
                    <a:pt x="258483" y="1057249"/>
                  </a:lnTo>
                  <a:lnTo>
                    <a:pt x="209562" y="1052131"/>
                  </a:lnTo>
                  <a:lnTo>
                    <a:pt x="160020" y="1044917"/>
                  </a:lnTo>
                  <a:lnTo>
                    <a:pt x="109728" y="1035558"/>
                  </a:lnTo>
                  <a:lnTo>
                    <a:pt x="39624" y="1021842"/>
                  </a:lnTo>
                  <a:lnTo>
                    <a:pt x="5334" y="1014222"/>
                  </a:lnTo>
                  <a:lnTo>
                    <a:pt x="1524" y="1014984"/>
                  </a:lnTo>
                  <a:lnTo>
                    <a:pt x="0" y="1018032"/>
                  </a:lnTo>
                  <a:lnTo>
                    <a:pt x="0" y="1021842"/>
                  </a:lnTo>
                  <a:lnTo>
                    <a:pt x="3048" y="1023366"/>
                  </a:lnTo>
                  <a:lnTo>
                    <a:pt x="38100" y="1030986"/>
                  </a:lnTo>
                  <a:lnTo>
                    <a:pt x="72390" y="1037844"/>
                  </a:lnTo>
                  <a:lnTo>
                    <a:pt x="125844" y="1048842"/>
                  </a:lnTo>
                  <a:lnTo>
                    <a:pt x="178460" y="1057567"/>
                  </a:lnTo>
                  <a:lnTo>
                    <a:pt x="230390" y="1064044"/>
                  </a:lnTo>
                  <a:lnTo>
                    <a:pt x="281774" y="1068336"/>
                  </a:lnTo>
                  <a:lnTo>
                    <a:pt x="332752" y="1070483"/>
                  </a:lnTo>
                  <a:lnTo>
                    <a:pt x="383463" y="1070533"/>
                  </a:lnTo>
                  <a:lnTo>
                    <a:pt x="434047" y="1068552"/>
                  </a:lnTo>
                  <a:lnTo>
                    <a:pt x="484657" y="1064577"/>
                  </a:lnTo>
                  <a:lnTo>
                    <a:pt x="535419" y="1058646"/>
                  </a:lnTo>
                  <a:lnTo>
                    <a:pt x="586486" y="1050836"/>
                  </a:lnTo>
                  <a:lnTo>
                    <a:pt x="638009" y="1041171"/>
                  </a:lnTo>
                  <a:lnTo>
                    <a:pt x="690105" y="1029703"/>
                  </a:lnTo>
                  <a:lnTo>
                    <a:pt x="742950" y="1016508"/>
                  </a:lnTo>
                  <a:lnTo>
                    <a:pt x="775716" y="1007364"/>
                  </a:lnTo>
                  <a:lnTo>
                    <a:pt x="810006" y="998220"/>
                  </a:lnTo>
                  <a:lnTo>
                    <a:pt x="845058" y="987552"/>
                  </a:lnTo>
                  <a:lnTo>
                    <a:pt x="895146" y="972781"/>
                  </a:lnTo>
                  <a:lnTo>
                    <a:pt x="945159" y="957453"/>
                  </a:lnTo>
                  <a:lnTo>
                    <a:pt x="995070" y="941603"/>
                  </a:lnTo>
                  <a:lnTo>
                    <a:pt x="1044892" y="925271"/>
                  </a:lnTo>
                  <a:lnTo>
                    <a:pt x="1094613" y="908481"/>
                  </a:lnTo>
                  <a:lnTo>
                    <a:pt x="1144206" y="891273"/>
                  </a:lnTo>
                  <a:lnTo>
                    <a:pt x="1193673" y="873683"/>
                  </a:lnTo>
                  <a:lnTo>
                    <a:pt x="1243012" y="855738"/>
                  </a:lnTo>
                  <a:lnTo>
                    <a:pt x="1292212" y="837476"/>
                  </a:lnTo>
                  <a:lnTo>
                    <a:pt x="1341259" y="818946"/>
                  </a:lnTo>
                  <a:lnTo>
                    <a:pt x="1390154" y="800163"/>
                  </a:lnTo>
                  <a:lnTo>
                    <a:pt x="1438871" y="781164"/>
                  </a:lnTo>
                  <a:lnTo>
                    <a:pt x="1487424" y="762000"/>
                  </a:lnTo>
                  <a:lnTo>
                    <a:pt x="1526286" y="745998"/>
                  </a:lnTo>
                  <a:lnTo>
                    <a:pt x="1564386" y="729996"/>
                  </a:lnTo>
                  <a:lnTo>
                    <a:pt x="1608074" y="711047"/>
                  </a:lnTo>
                  <a:lnTo>
                    <a:pt x="1651406" y="691845"/>
                  </a:lnTo>
                  <a:lnTo>
                    <a:pt x="1694408" y="672223"/>
                  </a:lnTo>
                  <a:lnTo>
                    <a:pt x="1737067" y="652005"/>
                  </a:lnTo>
                  <a:lnTo>
                    <a:pt x="1779409" y="631012"/>
                  </a:lnTo>
                  <a:lnTo>
                    <a:pt x="1821408" y="609053"/>
                  </a:lnTo>
                  <a:lnTo>
                    <a:pt x="1863090" y="585978"/>
                  </a:lnTo>
                  <a:lnTo>
                    <a:pt x="1885950" y="571500"/>
                  </a:lnTo>
                  <a:lnTo>
                    <a:pt x="1897380" y="564642"/>
                  </a:lnTo>
                  <a:lnTo>
                    <a:pt x="1927860" y="541782"/>
                  </a:lnTo>
                  <a:lnTo>
                    <a:pt x="1959051" y="516077"/>
                  </a:lnTo>
                  <a:lnTo>
                    <a:pt x="1988019" y="487832"/>
                  </a:lnTo>
                  <a:lnTo>
                    <a:pt x="2014715" y="457415"/>
                  </a:lnTo>
                  <a:lnTo>
                    <a:pt x="2050542" y="409956"/>
                  </a:lnTo>
                  <a:lnTo>
                    <a:pt x="2084514" y="353809"/>
                  </a:lnTo>
                  <a:lnTo>
                    <a:pt x="2129282" y="272961"/>
                  </a:lnTo>
                  <a:lnTo>
                    <a:pt x="2154174" y="233172"/>
                  </a:lnTo>
                  <a:lnTo>
                    <a:pt x="2182368" y="196596"/>
                  </a:lnTo>
                  <a:lnTo>
                    <a:pt x="2214753" y="166535"/>
                  </a:lnTo>
                  <a:lnTo>
                    <a:pt x="2251989" y="140754"/>
                  </a:lnTo>
                  <a:lnTo>
                    <a:pt x="2293213" y="118910"/>
                  </a:lnTo>
                  <a:lnTo>
                    <a:pt x="2337562" y="100660"/>
                  </a:lnTo>
                  <a:lnTo>
                    <a:pt x="2384183" y="85636"/>
                  </a:lnTo>
                  <a:lnTo>
                    <a:pt x="2432227" y="73520"/>
                  </a:lnTo>
                  <a:lnTo>
                    <a:pt x="2480856" y="63944"/>
                  </a:lnTo>
                  <a:lnTo>
                    <a:pt x="2529179" y="56565"/>
                  </a:lnTo>
                  <a:lnTo>
                    <a:pt x="2576385" y="51041"/>
                  </a:lnTo>
                  <a:lnTo>
                    <a:pt x="2621584" y="47040"/>
                  </a:lnTo>
                  <a:lnTo>
                    <a:pt x="2663952" y="44196"/>
                  </a:lnTo>
                  <a:lnTo>
                    <a:pt x="2693847" y="42583"/>
                  </a:lnTo>
                  <a:lnTo>
                    <a:pt x="2695194" y="76200"/>
                  </a:lnTo>
                  <a:lnTo>
                    <a:pt x="2711196" y="67208"/>
                  </a:lnTo>
                  <a:lnTo>
                    <a:pt x="2769870" y="34290"/>
                  </a:lnTo>
                  <a:close/>
                </a:path>
                <a:path w="2940050" h="3282950">
                  <a:moveTo>
                    <a:pt x="2939796" y="3231642"/>
                  </a:moveTo>
                  <a:lnTo>
                    <a:pt x="2859024" y="3204210"/>
                  </a:lnTo>
                  <a:lnTo>
                    <a:pt x="2863329" y="3237039"/>
                  </a:lnTo>
                  <a:lnTo>
                    <a:pt x="2584704" y="3272790"/>
                  </a:lnTo>
                  <a:lnTo>
                    <a:pt x="2581656" y="3275076"/>
                  </a:lnTo>
                  <a:lnTo>
                    <a:pt x="2580894" y="3278124"/>
                  </a:lnTo>
                  <a:lnTo>
                    <a:pt x="2582418" y="3281934"/>
                  </a:lnTo>
                  <a:lnTo>
                    <a:pt x="2586228" y="3282696"/>
                  </a:lnTo>
                  <a:lnTo>
                    <a:pt x="2864535" y="3246259"/>
                  </a:lnTo>
                  <a:lnTo>
                    <a:pt x="2868930" y="3279648"/>
                  </a:lnTo>
                  <a:lnTo>
                    <a:pt x="2881122" y="3271380"/>
                  </a:lnTo>
                  <a:lnTo>
                    <a:pt x="2939796" y="3231642"/>
                  </a:lnTo>
                  <a:close/>
                </a:path>
              </a:pathLst>
            </a:custGeom>
            <a:solidFill>
              <a:srgbClr val="000000"/>
            </a:solidFill>
          </p:spPr>
          <p:txBody>
            <a:bodyPr wrap="square" lIns="0" tIns="0" rIns="0" bIns="0" rtlCol="0"/>
            <a:lstStyle/>
            <a:p>
              <a:endParaRPr/>
            </a:p>
          </p:txBody>
        </p:sp>
        <p:sp>
          <p:nvSpPr>
            <p:cNvPr id="95" name="object 95"/>
            <p:cNvSpPr/>
            <p:nvPr/>
          </p:nvSpPr>
          <p:spPr>
            <a:xfrm>
              <a:off x="6825119" y="2545841"/>
              <a:ext cx="453390" cy="936625"/>
            </a:xfrm>
            <a:custGeom>
              <a:avLst/>
              <a:gdLst/>
              <a:ahLst/>
              <a:cxnLst/>
              <a:rect l="l" t="t" r="r" b="b"/>
              <a:pathLst>
                <a:path w="453390" h="936625">
                  <a:moveTo>
                    <a:pt x="0" y="0"/>
                  </a:moveTo>
                  <a:lnTo>
                    <a:pt x="0" y="936497"/>
                  </a:lnTo>
                  <a:lnTo>
                    <a:pt x="453390" y="936497"/>
                  </a:lnTo>
                  <a:lnTo>
                    <a:pt x="453390" y="0"/>
                  </a:lnTo>
                  <a:lnTo>
                    <a:pt x="0" y="0"/>
                  </a:lnTo>
                  <a:close/>
                </a:path>
              </a:pathLst>
            </a:custGeom>
            <a:ln w="9525">
              <a:solidFill>
                <a:srgbClr val="000000"/>
              </a:solidFill>
            </a:ln>
          </p:spPr>
          <p:txBody>
            <a:bodyPr wrap="square" lIns="0" tIns="0" rIns="0" bIns="0" rtlCol="0"/>
            <a:lstStyle/>
            <a:p>
              <a:endParaRPr/>
            </a:p>
          </p:txBody>
        </p:sp>
        <p:sp>
          <p:nvSpPr>
            <p:cNvPr id="96" name="object 96"/>
            <p:cNvSpPr/>
            <p:nvPr/>
          </p:nvSpPr>
          <p:spPr>
            <a:xfrm>
              <a:off x="6825119" y="2614422"/>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97" name="object 97"/>
            <p:cNvSpPr/>
            <p:nvPr/>
          </p:nvSpPr>
          <p:spPr>
            <a:xfrm>
              <a:off x="6825119" y="2804922"/>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98" name="object 98"/>
            <p:cNvSpPr/>
            <p:nvPr/>
          </p:nvSpPr>
          <p:spPr>
            <a:xfrm>
              <a:off x="6825119" y="3092196"/>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99" name="object 99"/>
            <p:cNvSpPr/>
            <p:nvPr/>
          </p:nvSpPr>
          <p:spPr>
            <a:xfrm>
              <a:off x="6825119" y="2709672"/>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00" name="object 100"/>
            <p:cNvSpPr/>
            <p:nvPr/>
          </p:nvSpPr>
          <p:spPr>
            <a:xfrm>
              <a:off x="6825119" y="2900172"/>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01" name="object 101"/>
            <p:cNvSpPr/>
            <p:nvPr/>
          </p:nvSpPr>
          <p:spPr>
            <a:xfrm>
              <a:off x="6825119" y="3187446"/>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02" name="object 102"/>
            <p:cNvSpPr/>
            <p:nvPr/>
          </p:nvSpPr>
          <p:spPr>
            <a:xfrm>
              <a:off x="6825119" y="2996946"/>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03" name="object 103"/>
            <p:cNvSpPr/>
            <p:nvPr/>
          </p:nvSpPr>
          <p:spPr>
            <a:xfrm>
              <a:off x="6825119" y="3282696"/>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04" name="object 104"/>
            <p:cNvSpPr/>
            <p:nvPr/>
          </p:nvSpPr>
          <p:spPr>
            <a:xfrm>
              <a:off x="6825119" y="3379469"/>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05" name="object 105"/>
            <p:cNvSpPr/>
            <p:nvPr/>
          </p:nvSpPr>
          <p:spPr>
            <a:xfrm>
              <a:off x="6035687" y="2482595"/>
              <a:ext cx="765175" cy="892810"/>
            </a:xfrm>
            <a:custGeom>
              <a:avLst/>
              <a:gdLst/>
              <a:ahLst/>
              <a:cxnLst/>
              <a:rect l="l" t="t" r="r" b="b"/>
              <a:pathLst>
                <a:path w="765175" h="892810">
                  <a:moveTo>
                    <a:pt x="364415" y="640892"/>
                  </a:moveTo>
                  <a:lnTo>
                    <a:pt x="364415" y="554272"/>
                  </a:lnTo>
                  <a:lnTo>
                    <a:pt x="361950" y="600729"/>
                  </a:lnTo>
                  <a:lnTo>
                    <a:pt x="354073" y="645716"/>
                  </a:lnTo>
                  <a:lnTo>
                    <a:pt x="339091" y="690311"/>
                  </a:lnTo>
                  <a:lnTo>
                    <a:pt x="315347" y="735371"/>
                  </a:lnTo>
                  <a:lnTo>
                    <a:pt x="281178" y="781812"/>
                  </a:lnTo>
                  <a:lnTo>
                    <a:pt x="218797" y="843359"/>
                  </a:lnTo>
                  <a:lnTo>
                    <a:pt x="183428" y="867687"/>
                  </a:lnTo>
                  <a:lnTo>
                    <a:pt x="146941" y="880977"/>
                  </a:lnTo>
                  <a:lnTo>
                    <a:pt x="104826" y="882741"/>
                  </a:lnTo>
                  <a:lnTo>
                    <a:pt x="52578" y="872490"/>
                  </a:lnTo>
                  <a:lnTo>
                    <a:pt x="29718" y="864869"/>
                  </a:lnTo>
                  <a:lnTo>
                    <a:pt x="6096" y="857250"/>
                  </a:lnTo>
                  <a:lnTo>
                    <a:pt x="3048" y="858012"/>
                  </a:lnTo>
                  <a:lnTo>
                    <a:pt x="0" y="860297"/>
                  </a:lnTo>
                  <a:lnTo>
                    <a:pt x="762" y="864108"/>
                  </a:lnTo>
                  <a:lnTo>
                    <a:pt x="3048" y="866394"/>
                  </a:lnTo>
                  <a:lnTo>
                    <a:pt x="26670" y="874013"/>
                  </a:lnTo>
                  <a:lnTo>
                    <a:pt x="85539" y="889845"/>
                  </a:lnTo>
                  <a:lnTo>
                    <a:pt x="134447" y="892332"/>
                  </a:lnTo>
                  <a:lnTo>
                    <a:pt x="177619" y="881036"/>
                  </a:lnTo>
                  <a:lnTo>
                    <a:pt x="219279" y="855518"/>
                  </a:lnTo>
                  <a:lnTo>
                    <a:pt x="263652" y="815340"/>
                  </a:lnTo>
                  <a:lnTo>
                    <a:pt x="321503" y="743183"/>
                  </a:lnTo>
                  <a:lnTo>
                    <a:pt x="345375" y="699497"/>
                  </a:lnTo>
                  <a:lnTo>
                    <a:pt x="361077" y="656770"/>
                  </a:lnTo>
                  <a:lnTo>
                    <a:pt x="364415" y="640892"/>
                  </a:lnTo>
                  <a:close/>
                </a:path>
                <a:path w="765175" h="892810">
                  <a:moveTo>
                    <a:pt x="695451" y="31381"/>
                  </a:moveTo>
                  <a:lnTo>
                    <a:pt x="685038" y="27431"/>
                  </a:lnTo>
                  <a:lnTo>
                    <a:pt x="671322" y="23621"/>
                  </a:lnTo>
                  <a:lnTo>
                    <a:pt x="618582" y="11451"/>
                  </a:lnTo>
                  <a:lnTo>
                    <a:pt x="570382" y="10143"/>
                  </a:lnTo>
                  <a:lnTo>
                    <a:pt x="525880" y="19202"/>
                  </a:lnTo>
                  <a:lnTo>
                    <a:pt x="484234" y="38133"/>
                  </a:lnTo>
                  <a:lnTo>
                    <a:pt x="444603" y="66442"/>
                  </a:lnTo>
                  <a:lnTo>
                    <a:pt x="406146" y="103631"/>
                  </a:lnTo>
                  <a:lnTo>
                    <a:pt x="371631" y="156555"/>
                  </a:lnTo>
                  <a:lnTo>
                    <a:pt x="360167" y="201337"/>
                  </a:lnTo>
                  <a:lnTo>
                    <a:pt x="354759" y="250443"/>
                  </a:lnTo>
                  <a:lnTo>
                    <a:pt x="352890" y="298810"/>
                  </a:lnTo>
                  <a:lnTo>
                    <a:pt x="352044" y="341376"/>
                  </a:lnTo>
                  <a:lnTo>
                    <a:pt x="353568" y="362712"/>
                  </a:lnTo>
                  <a:lnTo>
                    <a:pt x="353568" y="374142"/>
                  </a:lnTo>
                  <a:lnTo>
                    <a:pt x="355854" y="397764"/>
                  </a:lnTo>
                  <a:lnTo>
                    <a:pt x="361188" y="476412"/>
                  </a:lnTo>
                  <a:lnTo>
                    <a:pt x="361188" y="330708"/>
                  </a:lnTo>
                  <a:lnTo>
                    <a:pt x="365334" y="236593"/>
                  </a:lnTo>
                  <a:lnTo>
                    <a:pt x="371888" y="190144"/>
                  </a:lnTo>
                  <a:lnTo>
                    <a:pt x="386508" y="147105"/>
                  </a:lnTo>
                  <a:lnTo>
                    <a:pt x="413004" y="109728"/>
                  </a:lnTo>
                  <a:lnTo>
                    <a:pt x="474188" y="56208"/>
                  </a:lnTo>
                  <a:lnTo>
                    <a:pt x="516348" y="32777"/>
                  </a:lnTo>
                  <a:lnTo>
                    <a:pt x="558331" y="20883"/>
                  </a:lnTo>
                  <a:lnTo>
                    <a:pt x="602225" y="19504"/>
                  </a:lnTo>
                  <a:lnTo>
                    <a:pt x="650115" y="27616"/>
                  </a:lnTo>
                  <a:lnTo>
                    <a:pt x="692056" y="40499"/>
                  </a:lnTo>
                  <a:lnTo>
                    <a:pt x="695451" y="31381"/>
                  </a:lnTo>
                  <a:close/>
                </a:path>
                <a:path w="765175" h="892810">
                  <a:moveTo>
                    <a:pt x="373668" y="570824"/>
                  </a:moveTo>
                  <a:lnTo>
                    <a:pt x="373405" y="525921"/>
                  </a:lnTo>
                  <a:lnTo>
                    <a:pt x="370669" y="478607"/>
                  </a:lnTo>
                  <a:lnTo>
                    <a:pt x="366883" y="428041"/>
                  </a:lnTo>
                  <a:lnTo>
                    <a:pt x="361950" y="351281"/>
                  </a:lnTo>
                  <a:lnTo>
                    <a:pt x="361950" y="340614"/>
                  </a:lnTo>
                  <a:lnTo>
                    <a:pt x="361188" y="330708"/>
                  </a:lnTo>
                  <a:lnTo>
                    <a:pt x="361188" y="476412"/>
                  </a:lnTo>
                  <a:lnTo>
                    <a:pt x="363106" y="505595"/>
                  </a:lnTo>
                  <a:lnTo>
                    <a:pt x="364415" y="554272"/>
                  </a:lnTo>
                  <a:lnTo>
                    <a:pt x="364415" y="640892"/>
                  </a:lnTo>
                  <a:lnTo>
                    <a:pt x="370034" y="614160"/>
                  </a:lnTo>
                  <a:lnTo>
                    <a:pt x="373668" y="570824"/>
                  </a:lnTo>
                  <a:close/>
                </a:path>
                <a:path w="765175" h="892810">
                  <a:moveTo>
                    <a:pt x="710184" y="68147"/>
                  </a:moveTo>
                  <a:lnTo>
                    <a:pt x="710184" y="41909"/>
                  </a:lnTo>
                  <a:lnTo>
                    <a:pt x="707898" y="44196"/>
                  </a:lnTo>
                  <a:lnTo>
                    <a:pt x="704088" y="44196"/>
                  </a:lnTo>
                  <a:lnTo>
                    <a:pt x="692056" y="40499"/>
                  </a:lnTo>
                  <a:lnTo>
                    <a:pt x="680466" y="71628"/>
                  </a:lnTo>
                  <a:lnTo>
                    <a:pt x="710184" y="68147"/>
                  </a:lnTo>
                  <a:close/>
                </a:path>
                <a:path w="765175" h="892810">
                  <a:moveTo>
                    <a:pt x="710184" y="41909"/>
                  </a:moveTo>
                  <a:lnTo>
                    <a:pt x="710184" y="38100"/>
                  </a:lnTo>
                  <a:lnTo>
                    <a:pt x="707136" y="35813"/>
                  </a:lnTo>
                  <a:lnTo>
                    <a:pt x="695451" y="31381"/>
                  </a:lnTo>
                  <a:lnTo>
                    <a:pt x="692056" y="40499"/>
                  </a:lnTo>
                  <a:lnTo>
                    <a:pt x="704088" y="44196"/>
                  </a:lnTo>
                  <a:lnTo>
                    <a:pt x="707898" y="44196"/>
                  </a:lnTo>
                  <a:lnTo>
                    <a:pt x="710184" y="41909"/>
                  </a:lnTo>
                  <a:close/>
                </a:path>
                <a:path w="765175" h="892810">
                  <a:moveTo>
                    <a:pt x="765048" y="61721"/>
                  </a:moveTo>
                  <a:lnTo>
                    <a:pt x="707136" y="0"/>
                  </a:lnTo>
                  <a:lnTo>
                    <a:pt x="695451" y="31381"/>
                  </a:lnTo>
                  <a:lnTo>
                    <a:pt x="707136" y="35813"/>
                  </a:lnTo>
                  <a:lnTo>
                    <a:pt x="710184" y="38100"/>
                  </a:lnTo>
                  <a:lnTo>
                    <a:pt x="710184" y="68147"/>
                  </a:lnTo>
                  <a:lnTo>
                    <a:pt x="765048" y="61721"/>
                  </a:lnTo>
                  <a:close/>
                </a:path>
              </a:pathLst>
            </a:custGeom>
            <a:solidFill>
              <a:srgbClr val="000000"/>
            </a:solidFill>
          </p:spPr>
          <p:txBody>
            <a:bodyPr wrap="square" lIns="0" tIns="0" rIns="0" bIns="0" rtlCol="0"/>
            <a:lstStyle/>
            <a:p>
              <a:endParaRPr/>
            </a:p>
          </p:txBody>
        </p:sp>
        <p:sp>
          <p:nvSpPr>
            <p:cNvPr id="106" name="object 106"/>
            <p:cNvSpPr/>
            <p:nvPr/>
          </p:nvSpPr>
          <p:spPr>
            <a:xfrm>
              <a:off x="6825119" y="4727448"/>
              <a:ext cx="453390" cy="936625"/>
            </a:xfrm>
            <a:custGeom>
              <a:avLst/>
              <a:gdLst/>
              <a:ahLst/>
              <a:cxnLst/>
              <a:rect l="l" t="t" r="r" b="b"/>
              <a:pathLst>
                <a:path w="453390" h="936625">
                  <a:moveTo>
                    <a:pt x="0" y="0"/>
                  </a:moveTo>
                  <a:lnTo>
                    <a:pt x="0" y="936498"/>
                  </a:lnTo>
                  <a:lnTo>
                    <a:pt x="453390" y="936498"/>
                  </a:lnTo>
                  <a:lnTo>
                    <a:pt x="453390" y="0"/>
                  </a:lnTo>
                  <a:lnTo>
                    <a:pt x="0" y="0"/>
                  </a:lnTo>
                  <a:close/>
                </a:path>
              </a:pathLst>
            </a:custGeom>
            <a:ln w="9525">
              <a:solidFill>
                <a:srgbClr val="000000"/>
              </a:solidFill>
            </a:ln>
          </p:spPr>
          <p:txBody>
            <a:bodyPr wrap="square" lIns="0" tIns="0" rIns="0" bIns="0" rtlCol="0"/>
            <a:lstStyle/>
            <a:p>
              <a:endParaRPr/>
            </a:p>
          </p:txBody>
        </p:sp>
        <p:sp>
          <p:nvSpPr>
            <p:cNvPr id="107" name="object 107"/>
            <p:cNvSpPr/>
            <p:nvPr/>
          </p:nvSpPr>
          <p:spPr>
            <a:xfrm>
              <a:off x="6825119" y="4795266"/>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08" name="object 108"/>
            <p:cNvSpPr/>
            <p:nvPr/>
          </p:nvSpPr>
          <p:spPr>
            <a:xfrm>
              <a:off x="6825119" y="4985766"/>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09" name="object 109"/>
            <p:cNvSpPr/>
            <p:nvPr/>
          </p:nvSpPr>
          <p:spPr>
            <a:xfrm>
              <a:off x="6825119" y="527304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10" name="object 110"/>
            <p:cNvSpPr/>
            <p:nvPr/>
          </p:nvSpPr>
          <p:spPr>
            <a:xfrm>
              <a:off x="6825119" y="4890516"/>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11" name="object 111"/>
            <p:cNvSpPr/>
            <p:nvPr/>
          </p:nvSpPr>
          <p:spPr>
            <a:xfrm>
              <a:off x="6825119" y="508101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12" name="object 112"/>
            <p:cNvSpPr/>
            <p:nvPr/>
          </p:nvSpPr>
          <p:spPr>
            <a:xfrm>
              <a:off x="6825119" y="536829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13" name="object 113"/>
            <p:cNvSpPr/>
            <p:nvPr/>
          </p:nvSpPr>
          <p:spPr>
            <a:xfrm>
              <a:off x="6825119" y="517779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14" name="object 114"/>
            <p:cNvSpPr/>
            <p:nvPr/>
          </p:nvSpPr>
          <p:spPr>
            <a:xfrm>
              <a:off x="6825119" y="546354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15" name="object 115"/>
            <p:cNvSpPr/>
            <p:nvPr/>
          </p:nvSpPr>
          <p:spPr>
            <a:xfrm>
              <a:off x="6825119" y="5561076"/>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16" name="object 116"/>
            <p:cNvSpPr/>
            <p:nvPr/>
          </p:nvSpPr>
          <p:spPr>
            <a:xfrm>
              <a:off x="6028067" y="3985342"/>
              <a:ext cx="781050" cy="762000"/>
            </a:xfrm>
            <a:custGeom>
              <a:avLst/>
              <a:gdLst/>
              <a:ahLst/>
              <a:cxnLst/>
              <a:rect l="l" t="t" r="r" b="b"/>
              <a:pathLst>
                <a:path w="781050" h="762000">
                  <a:moveTo>
                    <a:pt x="704239" y="719236"/>
                  </a:moveTo>
                  <a:lnTo>
                    <a:pt x="704218" y="718816"/>
                  </a:lnTo>
                  <a:lnTo>
                    <a:pt x="695706" y="716196"/>
                  </a:lnTo>
                  <a:lnTo>
                    <a:pt x="685038" y="713148"/>
                  </a:lnTo>
                  <a:lnTo>
                    <a:pt x="679704" y="710862"/>
                  </a:lnTo>
                  <a:lnTo>
                    <a:pt x="638245" y="687670"/>
                  </a:lnTo>
                  <a:lnTo>
                    <a:pt x="599751" y="659780"/>
                  </a:lnTo>
                  <a:lnTo>
                    <a:pt x="562942" y="629427"/>
                  </a:lnTo>
                  <a:lnTo>
                    <a:pt x="526542" y="598848"/>
                  </a:lnTo>
                  <a:lnTo>
                    <a:pt x="515874" y="588942"/>
                  </a:lnTo>
                  <a:lnTo>
                    <a:pt x="504444" y="579036"/>
                  </a:lnTo>
                  <a:lnTo>
                    <a:pt x="474084" y="551121"/>
                  </a:lnTo>
                  <a:lnTo>
                    <a:pt x="440242" y="519033"/>
                  </a:lnTo>
                  <a:lnTo>
                    <a:pt x="405004" y="483827"/>
                  </a:lnTo>
                  <a:lnTo>
                    <a:pt x="370459" y="446557"/>
                  </a:lnTo>
                  <a:lnTo>
                    <a:pt x="338692" y="408278"/>
                  </a:lnTo>
                  <a:lnTo>
                    <a:pt x="311792" y="370045"/>
                  </a:lnTo>
                  <a:lnTo>
                    <a:pt x="291846" y="332910"/>
                  </a:lnTo>
                  <a:lnTo>
                    <a:pt x="284226" y="311574"/>
                  </a:lnTo>
                  <a:lnTo>
                    <a:pt x="280416" y="300144"/>
                  </a:lnTo>
                  <a:lnTo>
                    <a:pt x="272134" y="256203"/>
                  </a:lnTo>
                  <a:lnTo>
                    <a:pt x="266909" y="213777"/>
                  </a:lnTo>
                  <a:lnTo>
                    <a:pt x="259616" y="135894"/>
                  </a:lnTo>
                  <a:lnTo>
                    <a:pt x="254537" y="101646"/>
                  </a:lnTo>
                  <a:lnTo>
                    <a:pt x="233991" y="45565"/>
                  </a:lnTo>
                  <a:lnTo>
                    <a:pt x="189565" y="10069"/>
                  </a:lnTo>
                  <a:lnTo>
                    <a:pt x="109219" y="0"/>
                  </a:lnTo>
                  <a:lnTo>
                    <a:pt x="51816" y="6012"/>
                  </a:lnTo>
                  <a:lnTo>
                    <a:pt x="35814" y="8298"/>
                  </a:lnTo>
                  <a:lnTo>
                    <a:pt x="3810" y="15156"/>
                  </a:lnTo>
                  <a:lnTo>
                    <a:pt x="762" y="16680"/>
                  </a:lnTo>
                  <a:lnTo>
                    <a:pt x="0" y="20490"/>
                  </a:lnTo>
                  <a:lnTo>
                    <a:pt x="2286" y="23538"/>
                  </a:lnTo>
                  <a:lnTo>
                    <a:pt x="5334" y="24300"/>
                  </a:lnTo>
                  <a:lnTo>
                    <a:pt x="42062" y="17344"/>
                  </a:lnTo>
                  <a:lnTo>
                    <a:pt x="80900" y="11061"/>
                  </a:lnTo>
                  <a:lnTo>
                    <a:pt x="119864" y="8159"/>
                  </a:lnTo>
                  <a:lnTo>
                    <a:pt x="163068" y="12108"/>
                  </a:lnTo>
                  <a:lnTo>
                    <a:pt x="204155" y="29370"/>
                  </a:lnTo>
                  <a:lnTo>
                    <a:pt x="230886" y="57828"/>
                  </a:lnTo>
                  <a:lnTo>
                    <a:pt x="245832" y="105892"/>
                  </a:lnTo>
                  <a:lnTo>
                    <a:pt x="256832" y="217448"/>
                  </a:lnTo>
                  <a:lnTo>
                    <a:pt x="261249" y="254093"/>
                  </a:lnTo>
                  <a:lnTo>
                    <a:pt x="271272" y="302430"/>
                  </a:lnTo>
                  <a:lnTo>
                    <a:pt x="287274" y="347388"/>
                  </a:lnTo>
                  <a:lnTo>
                    <a:pt x="310614" y="385429"/>
                  </a:lnTo>
                  <a:lnTo>
                    <a:pt x="338401" y="423047"/>
                  </a:lnTo>
                  <a:lnTo>
                    <a:pt x="369622" y="459973"/>
                  </a:lnTo>
                  <a:lnTo>
                    <a:pt x="403264" y="495936"/>
                  </a:lnTo>
                  <a:lnTo>
                    <a:pt x="438314" y="530665"/>
                  </a:lnTo>
                  <a:lnTo>
                    <a:pt x="473759" y="563892"/>
                  </a:lnTo>
                  <a:lnTo>
                    <a:pt x="508586" y="595346"/>
                  </a:lnTo>
                  <a:lnTo>
                    <a:pt x="541782" y="624756"/>
                  </a:lnTo>
                  <a:lnTo>
                    <a:pt x="563118" y="642282"/>
                  </a:lnTo>
                  <a:lnTo>
                    <a:pt x="594536" y="667542"/>
                  </a:lnTo>
                  <a:lnTo>
                    <a:pt x="635608" y="697408"/>
                  </a:lnTo>
                  <a:lnTo>
                    <a:pt x="679105" y="721048"/>
                  </a:lnTo>
                  <a:lnTo>
                    <a:pt x="704088" y="725295"/>
                  </a:lnTo>
                  <a:lnTo>
                    <a:pt x="704088" y="719244"/>
                  </a:lnTo>
                  <a:lnTo>
                    <a:pt x="704239" y="719236"/>
                  </a:lnTo>
                  <a:close/>
                </a:path>
                <a:path w="781050" h="762000">
                  <a:moveTo>
                    <a:pt x="781050" y="720006"/>
                  </a:moveTo>
                  <a:lnTo>
                    <a:pt x="702564" y="685716"/>
                  </a:lnTo>
                  <a:lnTo>
                    <a:pt x="704218" y="718816"/>
                  </a:lnTo>
                  <a:lnTo>
                    <a:pt x="705367" y="719169"/>
                  </a:lnTo>
                  <a:lnTo>
                    <a:pt x="717042" y="718482"/>
                  </a:lnTo>
                  <a:lnTo>
                    <a:pt x="720852" y="719244"/>
                  </a:lnTo>
                  <a:lnTo>
                    <a:pt x="722376" y="723054"/>
                  </a:lnTo>
                  <a:lnTo>
                    <a:pt x="722376" y="752936"/>
                  </a:lnTo>
                  <a:lnTo>
                    <a:pt x="781050" y="720006"/>
                  </a:lnTo>
                  <a:close/>
                </a:path>
                <a:path w="781050" h="762000">
                  <a:moveTo>
                    <a:pt x="704546" y="725373"/>
                  </a:moveTo>
                  <a:lnTo>
                    <a:pt x="704240" y="719244"/>
                  </a:lnTo>
                  <a:lnTo>
                    <a:pt x="704088" y="719244"/>
                  </a:lnTo>
                  <a:lnTo>
                    <a:pt x="704088" y="725295"/>
                  </a:lnTo>
                  <a:lnTo>
                    <a:pt x="704546" y="725373"/>
                  </a:lnTo>
                  <a:close/>
                </a:path>
                <a:path w="781050" h="762000">
                  <a:moveTo>
                    <a:pt x="705367" y="719169"/>
                  </a:moveTo>
                  <a:lnTo>
                    <a:pt x="704218" y="718816"/>
                  </a:lnTo>
                  <a:lnTo>
                    <a:pt x="704239" y="719236"/>
                  </a:lnTo>
                  <a:lnTo>
                    <a:pt x="705367" y="719169"/>
                  </a:lnTo>
                  <a:close/>
                </a:path>
                <a:path w="781050" h="762000">
                  <a:moveTo>
                    <a:pt x="705612" y="725554"/>
                  </a:moveTo>
                  <a:lnTo>
                    <a:pt x="705612" y="719244"/>
                  </a:lnTo>
                  <a:lnTo>
                    <a:pt x="704240" y="719244"/>
                  </a:lnTo>
                  <a:lnTo>
                    <a:pt x="704546" y="725373"/>
                  </a:lnTo>
                  <a:lnTo>
                    <a:pt x="705612" y="725554"/>
                  </a:lnTo>
                  <a:close/>
                </a:path>
                <a:path w="781050" h="762000">
                  <a:moveTo>
                    <a:pt x="722376" y="752936"/>
                  </a:moveTo>
                  <a:lnTo>
                    <a:pt x="722376" y="723054"/>
                  </a:lnTo>
                  <a:lnTo>
                    <a:pt x="720852" y="726102"/>
                  </a:lnTo>
                  <a:lnTo>
                    <a:pt x="717804" y="727626"/>
                  </a:lnTo>
                  <a:lnTo>
                    <a:pt x="704546" y="725373"/>
                  </a:lnTo>
                  <a:lnTo>
                    <a:pt x="706374" y="761916"/>
                  </a:lnTo>
                  <a:lnTo>
                    <a:pt x="722376" y="752936"/>
                  </a:lnTo>
                  <a:close/>
                </a:path>
                <a:path w="781050" h="762000">
                  <a:moveTo>
                    <a:pt x="722376" y="723054"/>
                  </a:moveTo>
                  <a:lnTo>
                    <a:pt x="720852" y="719244"/>
                  </a:lnTo>
                  <a:lnTo>
                    <a:pt x="717042" y="718482"/>
                  </a:lnTo>
                  <a:lnTo>
                    <a:pt x="705367" y="719169"/>
                  </a:lnTo>
                  <a:lnTo>
                    <a:pt x="705612" y="719244"/>
                  </a:lnTo>
                  <a:lnTo>
                    <a:pt x="705612" y="725554"/>
                  </a:lnTo>
                  <a:lnTo>
                    <a:pt x="717804" y="727626"/>
                  </a:lnTo>
                  <a:lnTo>
                    <a:pt x="720852" y="726102"/>
                  </a:lnTo>
                  <a:lnTo>
                    <a:pt x="722376" y="723054"/>
                  </a:lnTo>
                  <a:close/>
                </a:path>
              </a:pathLst>
            </a:custGeom>
            <a:solidFill>
              <a:srgbClr val="000000"/>
            </a:solidFill>
          </p:spPr>
          <p:txBody>
            <a:bodyPr wrap="square" lIns="0" tIns="0" rIns="0" bIns="0" rtlCol="0"/>
            <a:lstStyle/>
            <a:p>
              <a:endParaRPr/>
            </a:p>
          </p:txBody>
        </p:sp>
        <p:sp>
          <p:nvSpPr>
            <p:cNvPr id="117" name="object 117"/>
            <p:cNvSpPr/>
            <p:nvPr/>
          </p:nvSpPr>
          <p:spPr>
            <a:xfrm>
              <a:off x="7893443" y="1847850"/>
              <a:ext cx="453390" cy="936625"/>
            </a:xfrm>
            <a:custGeom>
              <a:avLst/>
              <a:gdLst/>
              <a:ahLst/>
              <a:cxnLst/>
              <a:rect l="l" t="t" r="r" b="b"/>
              <a:pathLst>
                <a:path w="453390" h="936625">
                  <a:moveTo>
                    <a:pt x="0" y="0"/>
                  </a:moveTo>
                  <a:lnTo>
                    <a:pt x="0" y="936497"/>
                  </a:lnTo>
                  <a:lnTo>
                    <a:pt x="453390" y="936497"/>
                  </a:lnTo>
                  <a:lnTo>
                    <a:pt x="453390" y="0"/>
                  </a:lnTo>
                  <a:lnTo>
                    <a:pt x="0" y="0"/>
                  </a:lnTo>
                  <a:close/>
                </a:path>
              </a:pathLst>
            </a:custGeom>
            <a:ln w="9525">
              <a:solidFill>
                <a:srgbClr val="000000"/>
              </a:solidFill>
            </a:ln>
          </p:spPr>
          <p:txBody>
            <a:bodyPr wrap="square" lIns="0" tIns="0" rIns="0" bIns="0" rtlCol="0"/>
            <a:lstStyle/>
            <a:p>
              <a:endParaRPr/>
            </a:p>
          </p:txBody>
        </p:sp>
        <p:sp>
          <p:nvSpPr>
            <p:cNvPr id="118" name="object 118"/>
            <p:cNvSpPr/>
            <p:nvPr/>
          </p:nvSpPr>
          <p:spPr>
            <a:xfrm>
              <a:off x="7893443" y="1915668"/>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19" name="object 119"/>
            <p:cNvSpPr/>
            <p:nvPr/>
          </p:nvSpPr>
          <p:spPr>
            <a:xfrm>
              <a:off x="7893443" y="2106168"/>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20" name="object 120"/>
            <p:cNvSpPr/>
            <p:nvPr/>
          </p:nvSpPr>
          <p:spPr>
            <a:xfrm>
              <a:off x="7893443" y="2393441"/>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21" name="object 121"/>
            <p:cNvSpPr/>
            <p:nvPr/>
          </p:nvSpPr>
          <p:spPr>
            <a:xfrm>
              <a:off x="7893443" y="2010918"/>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22" name="object 122"/>
            <p:cNvSpPr/>
            <p:nvPr/>
          </p:nvSpPr>
          <p:spPr>
            <a:xfrm>
              <a:off x="7893443" y="2201418"/>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23" name="object 123"/>
            <p:cNvSpPr/>
            <p:nvPr/>
          </p:nvSpPr>
          <p:spPr>
            <a:xfrm>
              <a:off x="7893443" y="2488691"/>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24" name="object 124"/>
            <p:cNvSpPr/>
            <p:nvPr/>
          </p:nvSpPr>
          <p:spPr>
            <a:xfrm>
              <a:off x="7893443" y="2298191"/>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25" name="object 125"/>
            <p:cNvSpPr/>
            <p:nvPr/>
          </p:nvSpPr>
          <p:spPr>
            <a:xfrm>
              <a:off x="7893443" y="2583941"/>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26" name="object 126"/>
            <p:cNvSpPr/>
            <p:nvPr/>
          </p:nvSpPr>
          <p:spPr>
            <a:xfrm>
              <a:off x="7893443" y="2680716"/>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27" name="object 127"/>
            <p:cNvSpPr/>
            <p:nvPr/>
          </p:nvSpPr>
          <p:spPr>
            <a:xfrm>
              <a:off x="7219073" y="1790700"/>
              <a:ext cx="664845" cy="815975"/>
            </a:xfrm>
            <a:custGeom>
              <a:avLst/>
              <a:gdLst/>
              <a:ahLst/>
              <a:cxnLst/>
              <a:rect l="l" t="t" r="r" b="b"/>
              <a:pathLst>
                <a:path w="664845" h="815975">
                  <a:moveTo>
                    <a:pt x="294018" y="656589"/>
                  </a:moveTo>
                  <a:lnTo>
                    <a:pt x="294018" y="611281"/>
                  </a:lnTo>
                  <a:lnTo>
                    <a:pt x="282701" y="662939"/>
                  </a:lnTo>
                  <a:lnTo>
                    <a:pt x="270509" y="694943"/>
                  </a:lnTo>
                  <a:lnTo>
                    <a:pt x="242400" y="744987"/>
                  </a:lnTo>
                  <a:lnTo>
                    <a:pt x="212929" y="780404"/>
                  </a:lnTo>
                  <a:lnTo>
                    <a:pt x="177930" y="800782"/>
                  </a:lnTo>
                  <a:lnTo>
                    <a:pt x="134111" y="805610"/>
                  </a:lnTo>
                  <a:lnTo>
                    <a:pt x="132587" y="805586"/>
                  </a:lnTo>
                  <a:lnTo>
                    <a:pt x="74675" y="794765"/>
                  </a:lnTo>
                  <a:lnTo>
                    <a:pt x="61721" y="790955"/>
                  </a:lnTo>
                  <a:lnTo>
                    <a:pt x="47243" y="787145"/>
                  </a:lnTo>
                  <a:lnTo>
                    <a:pt x="33527" y="782573"/>
                  </a:lnTo>
                  <a:lnTo>
                    <a:pt x="5333" y="773429"/>
                  </a:lnTo>
                  <a:lnTo>
                    <a:pt x="2285" y="773429"/>
                  </a:lnTo>
                  <a:lnTo>
                    <a:pt x="0" y="775715"/>
                  </a:lnTo>
                  <a:lnTo>
                    <a:pt x="0" y="779525"/>
                  </a:lnTo>
                  <a:lnTo>
                    <a:pt x="2285" y="781811"/>
                  </a:lnTo>
                  <a:lnTo>
                    <a:pt x="52697" y="798109"/>
                  </a:lnTo>
                  <a:lnTo>
                    <a:pt x="99503" y="810790"/>
                  </a:lnTo>
                  <a:lnTo>
                    <a:pt x="142894" y="815811"/>
                  </a:lnTo>
                  <a:lnTo>
                    <a:pt x="183063" y="809128"/>
                  </a:lnTo>
                  <a:lnTo>
                    <a:pt x="220203" y="786697"/>
                  </a:lnTo>
                  <a:lnTo>
                    <a:pt x="254507" y="744473"/>
                  </a:lnTo>
                  <a:lnTo>
                    <a:pt x="262889" y="729995"/>
                  </a:lnTo>
                  <a:lnTo>
                    <a:pt x="271271" y="714755"/>
                  </a:lnTo>
                  <a:lnTo>
                    <a:pt x="294018" y="656589"/>
                  </a:lnTo>
                  <a:close/>
                </a:path>
                <a:path w="664845" h="815975">
                  <a:moveTo>
                    <a:pt x="591153" y="42317"/>
                  </a:moveTo>
                  <a:lnTo>
                    <a:pt x="504596" y="24398"/>
                  </a:lnTo>
                  <a:lnTo>
                    <a:pt x="453756" y="15239"/>
                  </a:lnTo>
                  <a:lnTo>
                    <a:pt x="402666" y="7690"/>
                  </a:lnTo>
                  <a:lnTo>
                    <a:pt x="351829" y="2395"/>
                  </a:lnTo>
                  <a:lnTo>
                    <a:pt x="304111" y="112"/>
                  </a:lnTo>
                  <a:lnTo>
                    <a:pt x="288035" y="0"/>
                  </a:lnTo>
                  <a:lnTo>
                    <a:pt x="275081" y="761"/>
                  </a:lnTo>
                  <a:lnTo>
                    <a:pt x="209807" y="11653"/>
                  </a:lnTo>
                  <a:lnTo>
                    <a:pt x="153923" y="44957"/>
                  </a:lnTo>
                  <a:lnTo>
                    <a:pt x="116480" y="104882"/>
                  </a:lnTo>
                  <a:lnTo>
                    <a:pt x="103014" y="151214"/>
                  </a:lnTo>
                  <a:lnTo>
                    <a:pt x="94436" y="203944"/>
                  </a:lnTo>
                  <a:lnTo>
                    <a:pt x="91469" y="258673"/>
                  </a:lnTo>
                  <a:lnTo>
                    <a:pt x="94833" y="311008"/>
                  </a:lnTo>
                  <a:lnTo>
                    <a:pt x="101856" y="341712"/>
                  </a:lnTo>
                  <a:lnTo>
                    <a:pt x="101856" y="237729"/>
                  </a:lnTo>
                  <a:lnTo>
                    <a:pt x="104908" y="195052"/>
                  </a:lnTo>
                  <a:lnTo>
                    <a:pt x="112084" y="152957"/>
                  </a:lnTo>
                  <a:lnTo>
                    <a:pt x="124205" y="112013"/>
                  </a:lnTo>
                  <a:lnTo>
                    <a:pt x="164384" y="47534"/>
                  </a:lnTo>
                  <a:lnTo>
                    <a:pt x="202043" y="24959"/>
                  </a:lnTo>
                  <a:lnTo>
                    <a:pt x="247274" y="12994"/>
                  </a:lnTo>
                  <a:lnTo>
                    <a:pt x="297218" y="9301"/>
                  </a:lnTo>
                  <a:lnTo>
                    <a:pt x="349014" y="11541"/>
                  </a:lnTo>
                  <a:lnTo>
                    <a:pt x="399803" y="17376"/>
                  </a:lnTo>
                  <a:lnTo>
                    <a:pt x="446724" y="24468"/>
                  </a:lnTo>
                  <a:lnTo>
                    <a:pt x="486917" y="30479"/>
                  </a:lnTo>
                  <a:lnTo>
                    <a:pt x="521207" y="37337"/>
                  </a:lnTo>
                  <a:lnTo>
                    <a:pt x="556259" y="44195"/>
                  </a:lnTo>
                  <a:lnTo>
                    <a:pt x="589176" y="51448"/>
                  </a:lnTo>
                  <a:lnTo>
                    <a:pt x="591153" y="42317"/>
                  </a:lnTo>
                  <a:close/>
                </a:path>
                <a:path w="664845" h="815975">
                  <a:moveTo>
                    <a:pt x="304111" y="608891"/>
                  </a:moveTo>
                  <a:lnTo>
                    <a:pt x="300618" y="568971"/>
                  </a:lnTo>
                  <a:lnTo>
                    <a:pt x="283153" y="532745"/>
                  </a:lnTo>
                  <a:lnTo>
                    <a:pt x="251193" y="496479"/>
                  </a:lnTo>
                  <a:lnTo>
                    <a:pt x="204215" y="456437"/>
                  </a:lnTo>
                  <a:lnTo>
                    <a:pt x="187451" y="442721"/>
                  </a:lnTo>
                  <a:lnTo>
                    <a:pt x="163829" y="421385"/>
                  </a:lnTo>
                  <a:lnTo>
                    <a:pt x="129017" y="382537"/>
                  </a:lnTo>
                  <a:lnTo>
                    <a:pt x="107693" y="333038"/>
                  </a:lnTo>
                  <a:lnTo>
                    <a:pt x="102107" y="280415"/>
                  </a:lnTo>
                  <a:lnTo>
                    <a:pt x="101856" y="237729"/>
                  </a:lnTo>
                  <a:lnTo>
                    <a:pt x="101856" y="341712"/>
                  </a:lnTo>
                  <a:lnTo>
                    <a:pt x="123443" y="390905"/>
                  </a:lnTo>
                  <a:lnTo>
                    <a:pt x="150113" y="421385"/>
                  </a:lnTo>
                  <a:lnTo>
                    <a:pt x="186406" y="454858"/>
                  </a:lnTo>
                  <a:lnTo>
                    <a:pt x="221217" y="483304"/>
                  </a:lnTo>
                  <a:lnTo>
                    <a:pt x="251965" y="509946"/>
                  </a:lnTo>
                  <a:lnTo>
                    <a:pt x="276069" y="538008"/>
                  </a:lnTo>
                  <a:lnTo>
                    <a:pt x="290947" y="570712"/>
                  </a:lnTo>
                  <a:lnTo>
                    <a:pt x="294018" y="611281"/>
                  </a:lnTo>
                  <a:lnTo>
                    <a:pt x="294018" y="656589"/>
                  </a:lnTo>
                  <a:lnTo>
                    <a:pt x="294154" y="656241"/>
                  </a:lnTo>
                  <a:lnTo>
                    <a:pt x="304111" y="608891"/>
                  </a:lnTo>
                  <a:close/>
                </a:path>
                <a:path w="664845" h="815975">
                  <a:moveTo>
                    <a:pt x="607313" y="77533"/>
                  </a:moveTo>
                  <a:lnTo>
                    <a:pt x="607313" y="50291"/>
                  </a:lnTo>
                  <a:lnTo>
                    <a:pt x="605027" y="53339"/>
                  </a:lnTo>
                  <a:lnTo>
                    <a:pt x="601217" y="54101"/>
                  </a:lnTo>
                  <a:lnTo>
                    <a:pt x="589176" y="51448"/>
                  </a:lnTo>
                  <a:lnTo>
                    <a:pt x="582167" y="83819"/>
                  </a:lnTo>
                  <a:lnTo>
                    <a:pt x="607313" y="77533"/>
                  </a:lnTo>
                  <a:close/>
                </a:path>
                <a:path w="664845" h="815975">
                  <a:moveTo>
                    <a:pt x="607313" y="50291"/>
                  </a:moveTo>
                  <a:lnTo>
                    <a:pt x="606551" y="47243"/>
                  </a:lnTo>
                  <a:lnTo>
                    <a:pt x="603503" y="44957"/>
                  </a:lnTo>
                  <a:lnTo>
                    <a:pt x="591153" y="42317"/>
                  </a:lnTo>
                  <a:lnTo>
                    <a:pt x="589176" y="51448"/>
                  </a:lnTo>
                  <a:lnTo>
                    <a:pt x="601217" y="54101"/>
                  </a:lnTo>
                  <a:lnTo>
                    <a:pt x="605027" y="53339"/>
                  </a:lnTo>
                  <a:lnTo>
                    <a:pt x="607313" y="50291"/>
                  </a:lnTo>
                  <a:close/>
                </a:path>
                <a:path w="664845" h="815975">
                  <a:moveTo>
                    <a:pt x="664463" y="63245"/>
                  </a:moveTo>
                  <a:lnTo>
                    <a:pt x="598169" y="9905"/>
                  </a:lnTo>
                  <a:lnTo>
                    <a:pt x="591153" y="42317"/>
                  </a:lnTo>
                  <a:lnTo>
                    <a:pt x="603503" y="44957"/>
                  </a:lnTo>
                  <a:lnTo>
                    <a:pt x="606551" y="47243"/>
                  </a:lnTo>
                  <a:lnTo>
                    <a:pt x="607313" y="50291"/>
                  </a:lnTo>
                  <a:lnTo>
                    <a:pt x="607313" y="77533"/>
                  </a:lnTo>
                  <a:lnTo>
                    <a:pt x="664463" y="63245"/>
                  </a:lnTo>
                  <a:close/>
                </a:path>
              </a:pathLst>
            </a:custGeom>
            <a:solidFill>
              <a:srgbClr val="000000"/>
            </a:solidFill>
          </p:spPr>
          <p:txBody>
            <a:bodyPr wrap="square" lIns="0" tIns="0" rIns="0" bIns="0" rtlCol="0"/>
            <a:lstStyle/>
            <a:p>
              <a:endParaRPr/>
            </a:p>
          </p:txBody>
        </p:sp>
        <p:sp>
          <p:nvSpPr>
            <p:cNvPr id="128" name="object 128"/>
            <p:cNvSpPr/>
            <p:nvPr/>
          </p:nvSpPr>
          <p:spPr>
            <a:xfrm>
              <a:off x="7893443" y="2996946"/>
              <a:ext cx="453390" cy="936625"/>
            </a:xfrm>
            <a:custGeom>
              <a:avLst/>
              <a:gdLst/>
              <a:ahLst/>
              <a:cxnLst/>
              <a:rect l="l" t="t" r="r" b="b"/>
              <a:pathLst>
                <a:path w="453390" h="936625">
                  <a:moveTo>
                    <a:pt x="0" y="0"/>
                  </a:moveTo>
                  <a:lnTo>
                    <a:pt x="0" y="936497"/>
                  </a:lnTo>
                  <a:lnTo>
                    <a:pt x="453390" y="936497"/>
                  </a:lnTo>
                  <a:lnTo>
                    <a:pt x="453390" y="0"/>
                  </a:lnTo>
                  <a:lnTo>
                    <a:pt x="0" y="0"/>
                  </a:lnTo>
                  <a:close/>
                </a:path>
              </a:pathLst>
            </a:custGeom>
            <a:ln w="9525">
              <a:solidFill>
                <a:srgbClr val="000000"/>
              </a:solidFill>
            </a:ln>
          </p:spPr>
          <p:txBody>
            <a:bodyPr wrap="square" lIns="0" tIns="0" rIns="0" bIns="0" rtlCol="0"/>
            <a:lstStyle/>
            <a:p>
              <a:endParaRPr/>
            </a:p>
          </p:txBody>
        </p:sp>
        <p:sp>
          <p:nvSpPr>
            <p:cNvPr id="129" name="object 129"/>
            <p:cNvSpPr/>
            <p:nvPr/>
          </p:nvSpPr>
          <p:spPr>
            <a:xfrm>
              <a:off x="7893443" y="306552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30" name="object 130"/>
            <p:cNvSpPr/>
            <p:nvPr/>
          </p:nvSpPr>
          <p:spPr>
            <a:xfrm>
              <a:off x="7893443" y="325602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31" name="object 131"/>
            <p:cNvSpPr/>
            <p:nvPr/>
          </p:nvSpPr>
          <p:spPr>
            <a:xfrm>
              <a:off x="7893443" y="354330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32" name="object 132"/>
            <p:cNvSpPr/>
            <p:nvPr/>
          </p:nvSpPr>
          <p:spPr>
            <a:xfrm>
              <a:off x="7893443" y="316077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33" name="object 133"/>
            <p:cNvSpPr/>
            <p:nvPr/>
          </p:nvSpPr>
          <p:spPr>
            <a:xfrm>
              <a:off x="7893443" y="335127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34" name="object 134"/>
            <p:cNvSpPr/>
            <p:nvPr/>
          </p:nvSpPr>
          <p:spPr>
            <a:xfrm>
              <a:off x="7893443" y="363855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35" name="object 135"/>
            <p:cNvSpPr/>
            <p:nvPr/>
          </p:nvSpPr>
          <p:spPr>
            <a:xfrm>
              <a:off x="7893443" y="344805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36" name="object 136"/>
            <p:cNvSpPr/>
            <p:nvPr/>
          </p:nvSpPr>
          <p:spPr>
            <a:xfrm>
              <a:off x="7893443" y="373380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37" name="object 137"/>
            <p:cNvSpPr/>
            <p:nvPr/>
          </p:nvSpPr>
          <p:spPr>
            <a:xfrm>
              <a:off x="7893443" y="3830573"/>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38" name="object 138"/>
            <p:cNvSpPr/>
            <p:nvPr/>
          </p:nvSpPr>
          <p:spPr>
            <a:xfrm>
              <a:off x="7202309" y="2951988"/>
              <a:ext cx="681355" cy="276860"/>
            </a:xfrm>
            <a:custGeom>
              <a:avLst/>
              <a:gdLst/>
              <a:ahLst/>
              <a:cxnLst/>
              <a:rect l="l" t="t" r="r" b="b"/>
              <a:pathLst>
                <a:path w="681354" h="276860">
                  <a:moveTo>
                    <a:pt x="605738" y="35101"/>
                  </a:moveTo>
                  <a:lnTo>
                    <a:pt x="536224" y="43402"/>
                  </a:lnTo>
                  <a:lnTo>
                    <a:pt x="482614" y="57762"/>
                  </a:lnTo>
                  <a:lnTo>
                    <a:pt x="427524" y="76330"/>
                  </a:lnTo>
                  <a:lnTo>
                    <a:pt x="376021" y="97170"/>
                  </a:lnTo>
                  <a:lnTo>
                    <a:pt x="333170" y="118346"/>
                  </a:lnTo>
                  <a:lnTo>
                    <a:pt x="299465" y="141731"/>
                  </a:lnTo>
                  <a:lnTo>
                    <a:pt x="273353" y="180761"/>
                  </a:lnTo>
                  <a:lnTo>
                    <a:pt x="261642" y="204439"/>
                  </a:lnTo>
                  <a:lnTo>
                    <a:pt x="248459" y="226482"/>
                  </a:lnTo>
                  <a:lnTo>
                    <a:pt x="193765" y="258338"/>
                  </a:lnTo>
                  <a:lnTo>
                    <a:pt x="127440" y="266441"/>
                  </a:lnTo>
                  <a:lnTo>
                    <a:pt x="95249" y="266699"/>
                  </a:lnTo>
                  <a:lnTo>
                    <a:pt x="35813" y="265175"/>
                  </a:lnTo>
                  <a:lnTo>
                    <a:pt x="5333" y="263651"/>
                  </a:lnTo>
                  <a:lnTo>
                    <a:pt x="1523" y="265175"/>
                  </a:lnTo>
                  <a:lnTo>
                    <a:pt x="64441" y="276058"/>
                  </a:lnTo>
                  <a:lnTo>
                    <a:pt x="94813" y="276585"/>
                  </a:lnTo>
                  <a:lnTo>
                    <a:pt x="124205" y="275843"/>
                  </a:lnTo>
                  <a:lnTo>
                    <a:pt x="177545" y="271271"/>
                  </a:lnTo>
                  <a:lnTo>
                    <a:pt x="222503" y="259079"/>
                  </a:lnTo>
                  <a:lnTo>
                    <a:pt x="263975" y="219679"/>
                  </a:lnTo>
                  <a:lnTo>
                    <a:pt x="276265" y="196038"/>
                  </a:lnTo>
                  <a:lnTo>
                    <a:pt x="288797" y="172973"/>
                  </a:lnTo>
                  <a:lnTo>
                    <a:pt x="333311" y="129037"/>
                  </a:lnTo>
                  <a:lnTo>
                    <a:pt x="375229" y="107684"/>
                  </a:lnTo>
                  <a:lnTo>
                    <a:pt x="427061" y="86538"/>
                  </a:lnTo>
                  <a:lnTo>
                    <a:pt x="483030" y="67609"/>
                  </a:lnTo>
                  <a:lnTo>
                    <a:pt x="537358" y="52903"/>
                  </a:lnTo>
                  <a:lnTo>
                    <a:pt x="584268" y="44429"/>
                  </a:lnTo>
                  <a:lnTo>
                    <a:pt x="604728" y="44287"/>
                  </a:lnTo>
                  <a:lnTo>
                    <a:pt x="605738" y="35101"/>
                  </a:lnTo>
                  <a:close/>
                </a:path>
                <a:path w="681354" h="276860">
                  <a:moveTo>
                    <a:pt x="623315" y="67992"/>
                  </a:moveTo>
                  <a:lnTo>
                    <a:pt x="623315" y="39623"/>
                  </a:lnTo>
                  <a:lnTo>
                    <a:pt x="621029" y="43433"/>
                  </a:lnTo>
                  <a:lnTo>
                    <a:pt x="617981" y="44195"/>
                  </a:lnTo>
                  <a:lnTo>
                    <a:pt x="604728" y="44287"/>
                  </a:lnTo>
                  <a:lnTo>
                    <a:pt x="601217" y="76199"/>
                  </a:lnTo>
                  <a:lnTo>
                    <a:pt x="623315" y="67992"/>
                  </a:lnTo>
                  <a:close/>
                </a:path>
                <a:path w="681354" h="276860">
                  <a:moveTo>
                    <a:pt x="623315" y="39623"/>
                  </a:moveTo>
                  <a:lnTo>
                    <a:pt x="621791" y="36575"/>
                  </a:lnTo>
                  <a:lnTo>
                    <a:pt x="618743" y="35051"/>
                  </a:lnTo>
                  <a:lnTo>
                    <a:pt x="605738" y="35101"/>
                  </a:lnTo>
                  <a:lnTo>
                    <a:pt x="604728" y="44287"/>
                  </a:lnTo>
                  <a:lnTo>
                    <a:pt x="617981" y="44195"/>
                  </a:lnTo>
                  <a:lnTo>
                    <a:pt x="621029" y="43433"/>
                  </a:lnTo>
                  <a:lnTo>
                    <a:pt x="623315" y="39623"/>
                  </a:lnTo>
                  <a:close/>
                </a:path>
                <a:path w="681354" h="276860">
                  <a:moveTo>
                    <a:pt x="681227" y="46481"/>
                  </a:moveTo>
                  <a:lnTo>
                    <a:pt x="609599" y="0"/>
                  </a:lnTo>
                  <a:lnTo>
                    <a:pt x="605738" y="35101"/>
                  </a:lnTo>
                  <a:lnTo>
                    <a:pt x="618743" y="35051"/>
                  </a:lnTo>
                  <a:lnTo>
                    <a:pt x="621791" y="36575"/>
                  </a:lnTo>
                  <a:lnTo>
                    <a:pt x="623315" y="39623"/>
                  </a:lnTo>
                  <a:lnTo>
                    <a:pt x="623315" y="67992"/>
                  </a:lnTo>
                  <a:lnTo>
                    <a:pt x="681227" y="46481"/>
                  </a:lnTo>
                  <a:close/>
                </a:path>
              </a:pathLst>
            </a:custGeom>
            <a:solidFill>
              <a:srgbClr val="000000"/>
            </a:solidFill>
          </p:spPr>
          <p:txBody>
            <a:bodyPr wrap="square" lIns="0" tIns="0" rIns="0" bIns="0" rtlCol="0"/>
            <a:lstStyle/>
            <a:p>
              <a:endParaRPr/>
            </a:p>
          </p:txBody>
        </p:sp>
        <p:sp>
          <p:nvSpPr>
            <p:cNvPr id="139" name="object 139"/>
            <p:cNvSpPr/>
            <p:nvPr/>
          </p:nvSpPr>
          <p:spPr>
            <a:xfrm>
              <a:off x="7893443" y="4147566"/>
              <a:ext cx="453390" cy="937260"/>
            </a:xfrm>
            <a:custGeom>
              <a:avLst/>
              <a:gdLst/>
              <a:ahLst/>
              <a:cxnLst/>
              <a:rect l="l" t="t" r="r" b="b"/>
              <a:pathLst>
                <a:path w="453390" h="937260">
                  <a:moveTo>
                    <a:pt x="0" y="0"/>
                  </a:moveTo>
                  <a:lnTo>
                    <a:pt x="0" y="937260"/>
                  </a:lnTo>
                  <a:lnTo>
                    <a:pt x="453390" y="937260"/>
                  </a:lnTo>
                  <a:lnTo>
                    <a:pt x="453390" y="0"/>
                  </a:lnTo>
                  <a:lnTo>
                    <a:pt x="0" y="0"/>
                  </a:lnTo>
                  <a:close/>
                </a:path>
              </a:pathLst>
            </a:custGeom>
            <a:ln w="9524">
              <a:solidFill>
                <a:srgbClr val="000000"/>
              </a:solidFill>
            </a:ln>
          </p:spPr>
          <p:txBody>
            <a:bodyPr wrap="square" lIns="0" tIns="0" rIns="0" bIns="0" rtlCol="0"/>
            <a:lstStyle/>
            <a:p>
              <a:endParaRPr/>
            </a:p>
          </p:txBody>
        </p:sp>
        <p:sp>
          <p:nvSpPr>
            <p:cNvPr id="140" name="object 140"/>
            <p:cNvSpPr/>
            <p:nvPr/>
          </p:nvSpPr>
          <p:spPr>
            <a:xfrm>
              <a:off x="7893443" y="421614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41" name="object 141"/>
            <p:cNvSpPr/>
            <p:nvPr/>
          </p:nvSpPr>
          <p:spPr>
            <a:xfrm>
              <a:off x="7893443" y="440664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42" name="object 142"/>
            <p:cNvSpPr/>
            <p:nvPr/>
          </p:nvSpPr>
          <p:spPr>
            <a:xfrm>
              <a:off x="7893443" y="469392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43" name="object 143"/>
            <p:cNvSpPr/>
            <p:nvPr/>
          </p:nvSpPr>
          <p:spPr>
            <a:xfrm>
              <a:off x="7893443" y="431139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44" name="object 144"/>
            <p:cNvSpPr/>
            <p:nvPr/>
          </p:nvSpPr>
          <p:spPr>
            <a:xfrm>
              <a:off x="7893443" y="450189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45" name="object 145"/>
            <p:cNvSpPr/>
            <p:nvPr/>
          </p:nvSpPr>
          <p:spPr>
            <a:xfrm>
              <a:off x="7893443" y="478917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46" name="object 146"/>
            <p:cNvSpPr/>
            <p:nvPr/>
          </p:nvSpPr>
          <p:spPr>
            <a:xfrm>
              <a:off x="7893443" y="459867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47" name="object 147"/>
            <p:cNvSpPr/>
            <p:nvPr/>
          </p:nvSpPr>
          <p:spPr>
            <a:xfrm>
              <a:off x="7893443" y="488442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48" name="object 148"/>
            <p:cNvSpPr/>
            <p:nvPr/>
          </p:nvSpPr>
          <p:spPr>
            <a:xfrm>
              <a:off x="7893443" y="4981194"/>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49" name="object 149"/>
            <p:cNvSpPr/>
            <p:nvPr/>
          </p:nvSpPr>
          <p:spPr>
            <a:xfrm>
              <a:off x="7235075" y="4132326"/>
              <a:ext cx="657225" cy="635000"/>
            </a:xfrm>
            <a:custGeom>
              <a:avLst/>
              <a:gdLst/>
              <a:ahLst/>
              <a:cxnLst/>
              <a:rect l="l" t="t" r="r" b="b"/>
              <a:pathLst>
                <a:path w="657225" h="635000">
                  <a:moveTo>
                    <a:pt x="580825" y="42642"/>
                  </a:moveTo>
                  <a:lnTo>
                    <a:pt x="580446" y="33153"/>
                  </a:lnTo>
                  <a:lnTo>
                    <a:pt x="568452" y="33528"/>
                  </a:lnTo>
                  <a:lnTo>
                    <a:pt x="539496" y="35052"/>
                  </a:lnTo>
                  <a:lnTo>
                    <a:pt x="487940" y="39475"/>
                  </a:lnTo>
                  <a:lnTo>
                    <a:pt x="433232" y="45310"/>
                  </a:lnTo>
                  <a:lnTo>
                    <a:pt x="378089" y="54344"/>
                  </a:lnTo>
                  <a:lnTo>
                    <a:pt x="325228" y="68362"/>
                  </a:lnTo>
                  <a:lnTo>
                    <a:pt x="277368" y="89154"/>
                  </a:lnTo>
                  <a:lnTo>
                    <a:pt x="230156" y="133094"/>
                  </a:lnTo>
                  <a:lnTo>
                    <a:pt x="212802" y="173774"/>
                  </a:lnTo>
                  <a:lnTo>
                    <a:pt x="204299" y="218435"/>
                  </a:lnTo>
                  <a:lnTo>
                    <a:pt x="199644" y="264414"/>
                  </a:lnTo>
                  <a:lnTo>
                    <a:pt x="196596" y="302514"/>
                  </a:lnTo>
                  <a:lnTo>
                    <a:pt x="192024" y="338328"/>
                  </a:lnTo>
                  <a:lnTo>
                    <a:pt x="178606" y="385954"/>
                  </a:lnTo>
                  <a:lnTo>
                    <a:pt x="162400" y="436482"/>
                  </a:lnTo>
                  <a:lnTo>
                    <a:pt x="144063" y="487580"/>
                  </a:lnTo>
                  <a:lnTo>
                    <a:pt x="124254" y="536918"/>
                  </a:lnTo>
                  <a:lnTo>
                    <a:pt x="103632" y="582168"/>
                  </a:lnTo>
                  <a:lnTo>
                    <a:pt x="69018" y="621668"/>
                  </a:lnTo>
                  <a:lnTo>
                    <a:pt x="50908" y="626299"/>
                  </a:lnTo>
                  <a:lnTo>
                    <a:pt x="28194" y="623316"/>
                  </a:lnTo>
                  <a:lnTo>
                    <a:pt x="17526" y="618744"/>
                  </a:lnTo>
                  <a:lnTo>
                    <a:pt x="6096" y="614172"/>
                  </a:lnTo>
                  <a:lnTo>
                    <a:pt x="2286" y="614172"/>
                  </a:lnTo>
                  <a:lnTo>
                    <a:pt x="0" y="617220"/>
                  </a:lnTo>
                  <a:lnTo>
                    <a:pt x="0" y="621030"/>
                  </a:lnTo>
                  <a:lnTo>
                    <a:pt x="2286" y="623316"/>
                  </a:lnTo>
                  <a:lnTo>
                    <a:pt x="31832" y="633735"/>
                  </a:lnTo>
                  <a:lnTo>
                    <a:pt x="57721" y="634960"/>
                  </a:lnTo>
                  <a:lnTo>
                    <a:pt x="81038" y="625028"/>
                  </a:lnTo>
                  <a:lnTo>
                    <a:pt x="102870" y="601980"/>
                  </a:lnTo>
                  <a:lnTo>
                    <a:pt x="105918" y="596646"/>
                  </a:lnTo>
                  <a:lnTo>
                    <a:pt x="108966" y="592074"/>
                  </a:lnTo>
                  <a:lnTo>
                    <a:pt x="130686" y="546039"/>
                  </a:lnTo>
                  <a:lnTo>
                    <a:pt x="151561" y="494962"/>
                  </a:lnTo>
                  <a:lnTo>
                    <a:pt x="170797" y="441757"/>
                  </a:lnTo>
                  <a:lnTo>
                    <a:pt x="187598" y="389336"/>
                  </a:lnTo>
                  <a:lnTo>
                    <a:pt x="201168" y="340614"/>
                  </a:lnTo>
                  <a:lnTo>
                    <a:pt x="208788" y="265176"/>
                  </a:lnTo>
                  <a:lnTo>
                    <a:pt x="214030" y="216244"/>
                  </a:lnTo>
                  <a:lnTo>
                    <a:pt x="224118" y="169483"/>
                  </a:lnTo>
                  <a:lnTo>
                    <a:pt x="245019" y="128467"/>
                  </a:lnTo>
                  <a:lnTo>
                    <a:pt x="282702" y="96774"/>
                  </a:lnTo>
                  <a:lnTo>
                    <a:pt x="344974" y="72218"/>
                  </a:lnTo>
                  <a:lnTo>
                    <a:pt x="393767" y="60785"/>
                  </a:lnTo>
                  <a:lnTo>
                    <a:pt x="444436" y="53063"/>
                  </a:lnTo>
                  <a:lnTo>
                    <a:pt x="495570" y="48028"/>
                  </a:lnTo>
                  <a:lnTo>
                    <a:pt x="545761" y="44652"/>
                  </a:lnTo>
                  <a:lnTo>
                    <a:pt x="580825" y="42642"/>
                  </a:lnTo>
                  <a:close/>
                </a:path>
                <a:path w="657225" h="635000">
                  <a:moveTo>
                    <a:pt x="656844" y="34290"/>
                  </a:moveTo>
                  <a:lnTo>
                    <a:pt x="579120" y="0"/>
                  </a:lnTo>
                  <a:lnTo>
                    <a:pt x="580446" y="33153"/>
                  </a:lnTo>
                  <a:lnTo>
                    <a:pt x="592836" y="32766"/>
                  </a:lnTo>
                  <a:lnTo>
                    <a:pt x="596646" y="33528"/>
                  </a:lnTo>
                  <a:lnTo>
                    <a:pt x="598170" y="37338"/>
                  </a:lnTo>
                  <a:lnTo>
                    <a:pt x="598170" y="67219"/>
                  </a:lnTo>
                  <a:lnTo>
                    <a:pt x="656844" y="34290"/>
                  </a:lnTo>
                  <a:close/>
                </a:path>
                <a:path w="657225" h="635000">
                  <a:moveTo>
                    <a:pt x="598170" y="37338"/>
                  </a:moveTo>
                  <a:lnTo>
                    <a:pt x="596646" y="33528"/>
                  </a:lnTo>
                  <a:lnTo>
                    <a:pt x="592836" y="32766"/>
                  </a:lnTo>
                  <a:lnTo>
                    <a:pt x="580446" y="33153"/>
                  </a:lnTo>
                  <a:lnTo>
                    <a:pt x="580825" y="42642"/>
                  </a:lnTo>
                  <a:lnTo>
                    <a:pt x="593598" y="41910"/>
                  </a:lnTo>
                  <a:lnTo>
                    <a:pt x="596646" y="40386"/>
                  </a:lnTo>
                  <a:lnTo>
                    <a:pt x="598170" y="37338"/>
                  </a:lnTo>
                  <a:close/>
                </a:path>
                <a:path w="657225" h="635000">
                  <a:moveTo>
                    <a:pt x="598170" y="67219"/>
                  </a:moveTo>
                  <a:lnTo>
                    <a:pt x="598170" y="37338"/>
                  </a:lnTo>
                  <a:lnTo>
                    <a:pt x="596646" y="40386"/>
                  </a:lnTo>
                  <a:lnTo>
                    <a:pt x="593598" y="41910"/>
                  </a:lnTo>
                  <a:lnTo>
                    <a:pt x="580825" y="42642"/>
                  </a:lnTo>
                  <a:lnTo>
                    <a:pt x="582168" y="76200"/>
                  </a:lnTo>
                  <a:lnTo>
                    <a:pt x="598170" y="67219"/>
                  </a:lnTo>
                  <a:close/>
                </a:path>
              </a:pathLst>
            </a:custGeom>
            <a:solidFill>
              <a:srgbClr val="000000"/>
            </a:solidFill>
          </p:spPr>
          <p:txBody>
            <a:bodyPr wrap="square" lIns="0" tIns="0" rIns="0" bIns="0" rtlCol="0"/>
            <a:lstStyle/>
            <a:p>
              <a:endParaRPr/>
            </a:p>
          </p:txBody>
        </p:sp>
        <p:sp>
          <p:nvSpPr>
            <p:cNvPr id="150" name="object 150"/>
            <p:cNvSpPr/>
            <p:nvPr/>
          </p:nvSpPr>
          <p:spPr>
            <a:xfrm>
              <a:off x="7893443" y="5298947"/>
              <a:ext cx="453390" cy="936625"/>
            </a:xfrm>
            <a:custGeom>
              <a:avLst/>
              <a:gdLst/>
              <a:ahLst/>
              <a:cxnLst/>
              <a:rect l="l" t="t" r="r" b="b"/>
              <a:pathLst>
                <a:path w="453390" h="936625">
                  <a:moveTo>
                    <a:pt x="0" y="0"/>
                  </a:moveTo>
                  <a:lnTo>
                    <a:pt x="0" y="936498"/>
                  </a:lnTo>
                  <a:lnTo>
                    <a:pt x="453390" y="936498"/>
                  </a:lnTo>
                  <a:lnTo>
                    <a:pt x="453390" y="0"/>
                  </a:lnTo>
                  <a:lnTo>
                    <a:pt x="0" y="0"/>
                  </a:lnTo>
                  <a:close/>
                </a:path>
              </a:pathLst>
            </a:custGeom>
            <a:ln w="9525">
              <a:solidFill>
                <a:srgbClr val="000000"/>
              </a:solidFill>
            </a:ln>
          </p:spPr>
          <p:txBody>
            <a:bodyPr wrap="square" lIns="0" tIns="0" rIns="0" bIns="0" rtlCol="0"/>
            <a:lstStyle/>
            <a:p>
              <a:endParaRPr/>
            </a:p>
          </p:txBody>
        </p:sp>
        <p:sp>
          <p:nvSpPr>
            <p:cNvPr id="151" name="object 151"/>
            <p:cNvSpPr/>
            <p:nvPr/>
          </p:nvSpPr>
          <p:spPr>
            <a:xfrm>
              <a:off x="7893443" y="536676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52" name="object 152"/>
            <p:cNvSpPr/>
            <p:nvPr/>
          </p:nvSpPr>
          <p:spPr>
            <a:xfrm>
              <a:off x="7893443" y="555726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53" name="object 153"/>
            <p:cNvSpPr/>
            <p:nvPr/>
          </p:nvSpPr>
          <p:spPr>
            <a:xfrm>
              <a:off x="7893443" y="584454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54" name="object 154"/>
            <p:cNvSpPr/>
            <p:nvPr/>
          </p:nvSpPr>
          <p:spPr>
            <a:xfrm>
              <a:off x="7893443" y="546201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55" name="object 155"/>
            <p:cNvSpPr/>
            <p:nvPr/>
          </p:nvSpPr>
          <p:spPr>
            <a:xfrm>
              <a:off x="7893443" y="5652515"/>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56" name="object 156"/>
            <p:cNvSpPr/>
            <p:nvPr/>
          </p:nvSpPr>
          <p:spPr>
            <a:xfrm>
              <a:off x="7893443" y="593979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57" name="object 157"/>
            <p:cNvSpPr/>
            <p:nvPr/>
          </p:nvSpPr>
          <p:spPr>
            <a:xfrm>
              <a:off x="7893443" y="574929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58" name="object 158"/>
            <p:cNvSpPr/>
            <p:nvPr/>
          </p:nvSpPr>
          <p:spPr>
            <a:xfrm>
              <a:off x="7893443" y="6035040"/>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59" name="object 159"/>
            <p:cNvSpPr/>
            <p:nvPr/>
          </p:nvSpPr>
          <p:spPr>
            <a:xfrm>
              <a:off x="7893443" y="6132576"/>
              <a:ext cx="453390" cy="0"/>
            </a:xfrm>
            <a:custGeom>
              <a:avLst/>
              <a:gdLst/>
              <a:ahLst/>
              <a:cxnLst/>
              <a:rect l="l" t="t" r="r" b="b"/>
              <a:pathLst>
                <a:path w="453390">
                  <a:moveTo>
                    <a:pt x="0" y="0"/>
                  </a:moveTo>
                  <a:lnTo>
                    <a:pt x="453390" y="0"/>
                  </a:lnTo>
                </a:path>
              </a:pathLst>
            </a:custGeom>
            <a:ln w="9525">
              <a:solidFill>
                <a:srgbClr val="000000"/>
              </a:solidFill>
            </a:ln>
          </p:spPr>
          <p:txBody>
            <a:bodyPr wrap="square" lIns="0" tIns="0" rIns="0" bIns="0" rtlCol="0"/>
            <a:lstStyle/>
            <a:p>
              <a:endParaRPr/>
            </a:p>
          </p:txBody>
        </p:sp>
        <p:sp>
          <p:nvSpPr>
            <p:cNvPr id="160" name="object 160"/>
            <p:cNvSpPr/>
            <p:nvPr/>
          </p:nvSpPr>
          <p:spPr>
            <a:xfrm>
              <a:off x="7218312" y="1819668"/>
              <a:ext cx="1370330" cy="3893820"/>
            </a:xfrm>
            <a:custGeom>
              <a:avLst/>
              <a:gdLst/>
              <a:ahLst/>
              <a:cxnLst/>
              <a:rect l="l" t="t" r="r" b="b"/>
              <a:pathLst>
                <a:path w="1370329" h="3893820">
                  <a:moveTo>
                    <a:pt x="657606" y="3499866"/>
                  </a:moveTo>
                  <a:lnTo>
                    <a:pt x="580644" y="3463290"/>
                  </a:lnTo>
                  <a:lnTo>
                    <a:pt x="581304" y="3496564"/>
                  </a:lnTo>
                  <a:lnTo>
                    <a:pt x="576364" y="3496259"/>
                  </a:lnTo>
                  <a:lnTo>
                    <a:pt x="514921" y="3502050"/>
                  </a:lnTo>
                  <a:lnTo>
                    <a:pt x="464058" y="3511296"/>
                  </a:lnTo>
                  <a:lnTo>
                    <a:pt x="418820" y="3524085"/>
                  </a:lnTo>
                  <a:lnTo>
                    <a:pt x="396240" y="3531908"/>
                  </a:lnTo>
                  <a:lnTo>
                    <a:pt x="374142" y="3539490"/>
                  </a:lnTo>
                  <a:lnTo>
                    <a:pt x="326136" y="3557778"/>
                  </a:lnTo>
                  <a:lnTo>
                    <a:pt x="263702" y="3578174"/>
                  </a:lnTo>
                  <a:lnTo>
                    <a:pt x="219697" y="3587089"/>
                  </a:lnTo>
                  <a:lnTo>
                    <a:pt x="176187" y="3590620"/>
                  </a:lnTo>
                  <a:lnTo>
                    <a:pt x="131267" y="3589490"/>
                  </a:lnTo>
                  <a:lnTo>
                    <a:pt x="83058" y="3584448"/>
                  </a:lnTo>
                  <a:lnTo>
                    <a:pt x="57150" y="3580638"/>
                  </a:lnTo>
                  <a:lnTo>
                    <a:pt x="31242" y="3576066"/>
                  </a:lnTo>
                  <a:lnTo>
                    <a:pt x="6096" y="3571494"/>
                  </a:lnTo>
                  <a:lnTo>
                    <a:pt x="2286" y="3572256"/>
                  </a:lnTo>
                  <a:lnTo>
                    <a:pt x="0" y="3575304"/>
                  </a:lnTo>
                  <a:lnTo>
                    <a:pt x="762" y="3578352"/>
                  </a:lnTo>
                  <a:lnTo>
                    <a:pt x="3810" y="3580638"/>
                  </a:lnTo>
                  <a:lnTo>
                    <a:pt x="69532" y="3591966"/>
                  </a:lnTo>
                  <a:lnTo>
                    <a:pt x="135636" y="3598926"/>
                  </a:lnTo>
                  <a:lnTo>
                    <a:pt x="149352" y="3599688"/>
                  </a:lnTo>
                  <a:lnTo>
                    <a:pt x="163068" y="3599688"/>
                  </a:lnTo>
                  <a:lnTo>
                    <a:pt x="206743" y="3597986"/>
                  </a:lnTo>
                  <a:lnTo>
                    <a:pt x="249936" y="3591306"/>
                  </a:lnTo>
                  <a:lnTo>
                    <a:pt x="297180" y="3577590"/>
                  </a:lnTo>
                  <a:lnTo>
                    <a:pt x="347814" y="3559645"/>
                  </a:lnTo>
                  <a:lnTo>
                    <a:pt x="394500" y="3542474"/>
                  </a:lnTo>
                  <a:lnTo>
                    <a:pt x="440397" y="3527336"/>
                  </a:lnTo>
                  <a:lnTo>
                    <a:pt x="488696" y="3515499"/>
                  </a:lnTo>
                  <a:lnTo>
                    <a:pt x="542544" y="3508248"/>
                  </a:lnTo>
                  <a:lnTo>
                    <a:pt x="566166" y="3506724"/>
                  </a:lnTo>
                  <a:lnTo>
                    <a:pt x="581494" y="3506305"/>
                  </a:lnTo>
                  <a:lnTo>
                    <a:pt x="582168" y="3539490"/>
                  </a:lnTo>
                  <a:lnTo>
                    <a:pt x="598932" y="3530676"/>
                  </a:lnTo>
                  <a:lnTo>
                    <a:pt x="657606" y="3499866"/>
                  </a:lnTo>
                  <a:close/>
                </a:path>
                <a:path w="1370329" h="3893820">
                  <a:moveTo>
                    <a:pt x="1370076" y="3851910"/>
                  </a:moveTo>
                  <a:lnTo>
                    <a:pt x="1292352" y="3817620"/>
                  </a:lnTo>
                  <a:lnTo>
                    <a:pt x="1294015" y="3850995"/>
                  </a:lnTo>
                  <a:lnTo>
                    <a:pt x="1037844" y="3863340"/>
                  </a:lnTo>
                  <a:lnTo>
                    <a:pt x="1034796" y="3864864"/>
                  </a:lnTo>
                  <a:lnTo>
                    <a:pt x="1033272" y="3868674"/>
                  </a:lnTo>
                  <a:lnTo>
                    <a:pt x="1035558" y="3871722"/>
                  </a:lnTo>
                  <a:lnTo>
                    <a:pt x="1038606" y="3872484"/>
                  </a:lnTo>
                  <a:lnTo>
                    <a:pt x="1294511" y="3860850"/>
                  </a:lnTo>
                  <a:lnTo>
                    <a:pt x="1296162" y="3893820"/>
                  </a:lnTo>
                  <a:lnTo>
                    <a:pt x="1311402" y="3885171"/>
                  </a:lnTo>
                  <a:lnTo>
                    <a:pt x="1370076" y="3851910"/>
                  </a:lnTo>
                  <a:close/>
                </a:path>
                <a:path w="1370329" h="3893820">
                  <a:moveTo>
                    <a:pt x="1370076" y="3504438"/>
                  </a:moveTo>
                  <a:lnTo>
                    <a:pt x="1292352" y="3470148"/>
                  </a:lnTo>
                  <a:lnTo>
                    <a:pt x="1294015" y="3503523"/>
                  </a:lnTo>
                  <a:lnTo>
                    <a:pt x="1037844" y="3515868"/>
                  </a:lnTo>
                  <a:lnTo>
                    <a:pt x="1034796" y="3517392"/>
                  </a:lnTo>
                  <a:lnTo>
                    <a:pt x="1033272" y="3520440"/>
                  </a:lnTo>
                  <a:lnTo>
                    <a:pt x="1035558" y="3524250"/>
                  </a:lnTo>
                  <a:lnTo>
                    <a:pt x="1038606" y="3525012"/>
                  </a:lnTo>
                  <a:lnTo>
                    <a:pt x="1294472" y="3512655"/>
                  </a:lnTo>
                  <a:lnTo>
                    <a:pt x="1296162" y="3546348"/>
                  </a:lnTo>
                  <a:lnTo>
                    <a:pt x="1311402" y="3537699"/>
                  </a:lnTo>
                  <a:lnTo>
                    <a:pt x="1370076" y="3504438"/>
                  </a:lnTo>
                  <a:close/>
                </a:path>
                <a:path w="1370329" h="3893820">
                  <a:moveTo>
                    <a:pt x="1370076" y="2526792"/>
                  </a:moveTo>
                  <a:lnTo>
                    <a:pt x="1292352" y="2492502"/>
                  </a:lnTo>
                  <a:lnTo>
                    <a:pt x="1294015" y="2525839"/>
                  </a:lnTo>
                  <a:lnTo>
                    <a:pt x="1037844" y="2537460"/>
                  </a:lnTo>
                  <a:lnTo>
                    <a:pt x="1034796" y="2539746"/>
                  </a:lnTo>
                  <a:lnTo>
                    <a:pt x="1033272" y="2542794"/>
                  </a:lnTo>
                  <a:lnTo>
                    <a:pt x="1035558" y="2545842"/>
                  </a:lnTo>
                  <a:lnTo>
                    <a:pt x="1038606" y="2547366"/>
                  </a:lnTo>
                  <a:lnTo>
                    <a:pt x="1294472" y="2535009"/>
                  </a:lnTo>
                  <a:lnTo>
                    <a:pt x="1296162" y="2568702"/>
                  </a:lnTo>
                  <a:lnTo>
                    <a:pt x="1311402" y="2560053"/>
                  </a:lnTo>
                  <a:lnTo>
                    <a:pt x="1370076" y="2526792"/>
                  </a:lnTo>
                  <a:close/>
                </a:path>
                <a:path w="1370329" h="3893820">
                  <a:moveTo>
                    <a:pt x="1370076" y="2334768"/>
                  </a:moveTo>
                  <a:lnTo>
                    <a:pt x="1292352" y="2300478"/>
                  </a:lnTo>
                  <a:lnTo>
                    <a:pt x="1293990" y="2333091"/>
                  </a:lnTo>
                  <a:lnTo>
                    <a:pt x="1037844" y="2345436"/>
                  </a:lnTo>
                  <a:lnTo>
                    <a:pt x="1034796" y="2346960"/>
                  </a:lnTo>
                  <a:lnTo>
                    <a:pt x="1033272" y="2350770"/>
                  </a:lnTo>
                  <a:lnTo>
                    <a:pt x="1035558" y="2353818"/>
                  </a:lnTo>
                  <a:lnTo>
                    <a:pt x="1038606" y="2355342"/>
                  </a:lnTo>
                  <a:lnTo>
                    <a:pt x="1294498" y="2342972"/>
                  </a:lnTo>
                  <a:lnTo>
                    <a:pt x="1296162" y="2375916"/>
                  </a:lnTo>
                  <a:lnTo>
                    <a:pt x="1311402" y="2367419"/>
                  </a:lnTo>
                  <a:lnTo>
                    <a:pt x="1370076" y="2334768"/>
                  </a:lnTo>
                  <a:close/>
                </a:path>
                <a:path w="1370329" h="3893820">
                  <a:moveTo>
                    <a:pt x="1370076" y="1558290"/>
                  </a:moveTo>
                  <a:lnTo>
                    <a:pt x="1292352" y="1524000"/>
                  </a:lnTo>
                  <a:lnTo>
                    <a:pt x="1294015" y="1557375"/>
                  </a:lnTo>
                  <a:lnTo>
                    <a:pt x="1037844" y="1569720"/>
                  </a:lnTo>
                  <a:lnTo>
                    <a:pt x="1034796" y="1571244"/>
                  </a:lnTo>
                  <a:lnTo>
                    <a:pt x="1033272" y="1574292"/>
                  </a:lnTo>
                  <a:lnTo>
                    <a:pt x="1035558" y="1577340"/>
                  </a:lnTo>
                  <a:lnTo>
                    <a:pt x="1038606" y="1578864"/>
                  </a:lnTo>
                  <a:lnTo>
                    <a:pt x="1294472" y="1566506"/>
                  </a:lnTo>
                  <a:lnTo>
                    <a:pt x="1296162" y="1600200"/>
                  </a:lnTo>
                  <a:lnTo>
                    <a:pt x="1311402" y="1591551"/>
                  </a:lnTo>
                  <a:lnTo>
                    <a:pt x="1370076" y="1558290"/>
                  </a:lnTo>
                  <a:close/>
                </a:path>
                <a:path w="1370329" h="3893820">
                  <a:moveTo>
                    <a:pt x="1370076" y="1180338"/>
                  </a:moveTo>
                  <a:lnTo>
                    <a:pt x="1292352" y="1146048"/>
                  </a:lnTo>
                  <a:lnTo>
                    <a:pt x="1294015" y="1179423"/>
                  </a:lnTo>
                  <a:lnTo>
                    <a:pt x="1037844" y="1191768"/>
                  </a:lnTo>
                  <a:lnTo>
                    <a:pt x="1034796" y="1193292"/>
                  </a:lnTo>
                  <a:lnTo>
                    <a:pt x="1033272" y="1196340"/>
                  </a:lnTo>
                  <a:lnTo>
                    <a:pt x="1035558" y="1200150"/>
                  </a:lnTo>
                  <a:lnTo>
                    <a:pt x="1038606" y="1200912"/>
                  </a:lnTo>
                  <a:lnTo>
                    <a:pt x="1294472" y="1188554"/>
                  </a:lnTo>
                  <a:lnTo>
                    <a:pt x="1296162" y="1222248"/>
                  </a:lnTo>
                  <a:lnTo>
                    <a:pt x="1311402" y="1213599"/>
                  </a:lnTo>
                  <a:lnTo>
                    <a:pt x="1370076" y="1180338"/>
                  </a:lnTo>
                  <a:close/>
                </a:path>
                <a:path w="1370329" h="3893820">
                  <a:moveTo>
                    <a:pt x="1370076" y="119634"/>
                  </a:moveTo>
                  <a:lnTo>
                    <a:pt x="1292352" y="85344"/>
                  </a:lnTo>
                  <a:lnTo>
                    <a:pt x="1294015" y="118719"/>
                  </a:lnTo>
                  <a:lnTo>
                    <a:pt x="1037844" y="131064"/>
                  </a:lnTo>
                  <a:lnTo>
                    <a:pt x="1034796" y="132588"/>
                  </a:lnTo>
                  <a:lnTo>
                    <a:pt x="1033272" y="136398"/>
                  </a:lnTo>
                  <a:lnTo>
                    <a:pt x="1035558" y="139446"/>
                  </a:lnTo>
                  <a:lnTo>
                    <a:pt x="1038606" y="140970"/>
                  </a:lnTo>
                  <a:lnTo>
                    <a:pt x="1294511" y="128600"/>
                  </a:lnTo>
                  <a:lnTo>
                    <a:pt x="1296162" y="161544"/>
                  </a:lnTo>
                  <a:lnTo>
                    <a:pt x="1311402" y="152895"/>
                  </a:lnTo>
                  <a:lnTo>
                    <a:pt x="1370076" y="119634"/>
                  </a:lnTo>
                  <a:close/>
                </a:path>
                <a:path w="1370329" h="3893820">
                  <a:moveTo>
                    <a:pt x="1370076" y="34290"/>
                  </a:moveTo>
                  <a:lnTo>
                    <a:pt x="1292352" y="0"/>
                  </a:lnTo>
                  <a:lnTo>
                    <a:pt x="1294015" y="33375"/>
                  </a:lnTo>
                  <a:lnTo>
                    <a:pt x="1037844" y="45720"/>
                  </a:lnTo>
                  <a:lnTo>
                    <a:pt x="1034796" y="47244"/>
                  </a:lnTo>
                  <a:lnTo>
                    <a:pt x="1033272" y="50292"/>
                  </a:lnTo>
                  <a:lnTo>
                    <a:pt x="1035558" y="53340"/>
                  </a:lnTo>
                  <a:lnTo>
                    <a:pt x="1038606" y="54864"/>
                  </a:lnTo>
                  <a:lnTo>
                    <a:pt x="1294472" y="42506"/>
                  </a:lnTo>
                  <a:lnTo>
                    <a:pt x="1296162" y="76200"/>
                  </a:lnTo>
                  <a:lnTo>
                    <a:pt x="1311402" y="67551"/>
                  </a:lnTo>
                  <a:lnTo>
                    <a:pt x="1370076" y="34290"/>
                  </a:lnTo>
                  <a:close/>
                </a:path>
              </a:pathLst>
            </a:custGeom>
            <a:solidFill>
              <a:srgbClr val="000000"/>
            </a:solidFill>
          </p:spPr>
          <p:txBody>
            <a:bodyPr wrap="square" lIns="0" tIns="0" rIns="0" bIns="0" rtlCol="0"/>
            <a:lstStyle/>
            <a:p>
              <a:endParaRPr/>
            </a:p>
          </p:txBody>
        </p:sp>
      </p:grpSp>
      <p:sp>
        <p:nvSpPr>
          <p:cNvPr id="161" name="object 161"/>
          <p:cNvSpPr txBox="1">
            <a:spLocks noGrp="1"/>
          </p:cNvSpPr>
          <p:nvPr>
            <p:ph type="title"/>
          </p:nvPr>
        </p:nvSpPr>
        <p:spPr>
          <a:xfrm>
            <a:off x="1065409" y="421374"/>
            <a:ext cx="4716532" cy="635635"/>
          </a:xfrm>
          <a:prstGeom prst="rect">
            <a:avLst/>
          </a:prstGeom>
        </p:spPr>
        <p:txBody>
          <a:bodyPr vert="horz" wrap="square" lIns="0" tIns="12700" rIns="0" bIns="0" rtlCol="0">
            <a:spAutoFit/>
          </a:bodyPr>
          <a:lstStyle/>
          <a:p>
            <a:pPr marL="12700">
              <a:lnSpc>
                <a:spcPct val="100000"/>
              </a:lnSpc>
              <a:spcBef>
                <a:spcPts val="100"/>
              </a:spcBef>
            </a:pPr>
            <a:r>
              <a:rPr sz="4000" spc="-35" dirty="0">
                <a:solidFill>
                  <a:srgbClr val="000000"/>
                </a:solidFill>
              </a:rPr>
              <a:t>Mise</a:t>
            </a:r>
            <a:r>
              <a:rPr sz="4000" spc="-380" dirty="0">
                <a:solidFill>
                  <a:srgbClr val="000000"/>
                </a:solidFill>
              </a:rPr>
              <a:t> </a:t>
            </a:r>
            <a:r>
              <a:rPr sz="4000" spc="-200" dirty="0">
                <a:solidFill>
                  <a:srgbClr val="000000"/>
                </a:solidFill>
              </a:rPr>
              <a:t>e</a:t>
            </a:r>
            <a:r>
              <a:rPr sz="4000" spc="-195" dirty="0">
                <a:solidFill>
                  <a:srgbClr val="000000"/>
                </a:solidFill>
              </a:rPr>
              <a:t>n</a:t>
            </a:r>
            <a:r>
              <a:rPr sz="4000" spc="-380" dirty="0">
                <a:solidFill>
                  <a:srgbClr val="000000"/>
                </a:solidFill>
              </a:rPr>
              <a:t> </a:t>
            </a:r>
            <a:r>
              <a:rPr sz="4000" spc="-295" dirty="0">
                <a:solidFill>
                  <a:srgbClr val="000000"/>
                </a:solidFill>
              </a:rPr>
              <a:t>œuvre</a:t>
            </a:r>
            <a:endParaRPr sz="4000" dirty="0"/>
          </a:p>
        </p:txBody>
      </p:sp>
      <p:sp>
        <p:nvSpPr>
          <p:cNvPr id="162" name="object 162"/>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42</a:t>
            </a:fld>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48263" y="2722626"/>
            <a:ext cx="283210" cy="375920"/>
          </a:xfrm>
          <a:custGeom>
            <a:avLst/>
            <a:gdLst/>
            <a:ahLst/>
            <a:cxnLst/>
            <a:rect l="l" t="t" r="r" b="b"/>
            <a:pathLst>
              <a:path w="283210" h="375919">
                <a:moveTo>
                  <a:pt x="0" y="0"/>
                </a:moveTo>
                <a:lnTo>
                  <a:pt x="0" y="375665"/>
                </a:lnTo>
                <a:lnTo>
                  <a:pt x="282701" y="375665"/>
                </a:lnTo>
                <a:lnTo>
                  <a:pt x="282701" y="0"/>
                </a:lnTo>
                <a:lnTo>
                  <a:pt x="0" y="0"/>
                </a:lnTo>
                <a:close/>
              </a:path>
            </a:pathLst>
          </a:custGeom>
          <a:ln w="9525">
            <a:solidFill>
              <a:srgbClr val="000000"/>
            </a:solidFill>
          </a:ln>
        </p:spPr>
        <p:txBody>
          <a:bodyPr wrap="square" lIns="0" tIns="0" rIns="0" bIns="0" rtlCol="0"/>
          <a:lstStyle/>
          <a:p>
            <a:endParaRPr/>
          </a:p>
        </p:txBody>
      </p:sp>
      <p:sp>
        <p:nvSpPr>
          <p:cNvPr id="5" name="object 5"/>
          <p:cNvSpPr txBox="1"/>
          <p:nvPr/>
        </p:nvSpPr>
        <p:spPr>
          <a:xfrm>
            <a:off x="1065409" y="1442720"/>
            <a:ext cx="8432165" cy="1587500"/>
          </a:xfrm>
          <a:prstGeom prst="rect">
            <a:avLst/>
          </a:prstGeom>
        </p:spPr>
        <p:txBody>
          <a:bodyPr vert="horz" wrap="square" lIns="0" tIns="12700" rIns="0" bIns="0" rtlCol="0">
            <a:spAutoFit/>
          </a:bodyPr>
          <a:lstStyle/>
          <a:p>
            <a:pPr marL="12700" marR="5080" algn="just">
              <a:lnSpc>
                <a:spcPct val="100000"/>
              </a:lnSpc>
              <a:spcBef>
                <a:spcPts val="100"/>
              </a:spcBef>
            </a:pPr>
            <a:r>
              <a:rPr sz="2100" spc="-65" dirty="0">
                <a:latin typeface="Trebuchet MS"/>
                <a:cs typeface="Trebuchet MS"/>
              </a:rPr>
              <a:t>Il </a:t>
            </a:r>
            <a:r>
              <a:rPr sz="2100" spc="-105" dirty="0">
                <a:latin typeface="Trebuchet MS"/>
                <a:cs typeface="Trebuchet MS"/>
              </a:rPr>
              <a:t>peut </a:t>
            </a:r>
            <a:r>
              <a:rPr sz="2100" spc="-130" dirty="0">
                <a:latin typeface="Trebuchet MS"/>
                <a:cs typeface="Trebuchet MS"/>
              </a:rPr>
              <a:t>être </a:t>
            </a:r>
            <a:r>
              <a:rPr sz="2100" spc="-105" dirty="0">
                <a:latin typeface="Trebuchet MS"/>
                <a:cs typeface="Trebuchet MS"/>
              </a:rPr>
              <a:t>souhaitable </a:t>
            </a:r>
            <a:r>
              <a:rPr sz="2100" spc="-90" dirty="0">
                <a:latin typeface="Trebuchet MS"/>
                <a:cs typeface="Trebuchet MS"/>
              </a:rPr>
              <a:t>de </a:t>
            </a:r>
            <a:r>
              <a:rPr sz="2100" spc="-100" dirty="0">
                <a:latin typeface="Trebuchet MS"/>
                <a:cs typeface="Trebuchet MS"/>
              </a:rPr>
              <a:t>voir </a:t>
            </a:r>
            <a:r>
              <a:rPr sz="2100" spc="-114" dirty="0">
                <a:latin typeface="Trebuchet MS"/>
                <a:cs typeface="Trebuchet MS"/>
              </a:rPr>
              <a:t>apparaître </a:t>
            </a:r>
            <a:r>
              <a:rPr sz="2100" spc="-110" dirty="0">
                <a:latin typeface="Trebuchet MS"/>
                <a:cs typeface="Trebuchet MS"/>
              </a:rPr>
              <a:t>le </a:t>
            </a:r>
            <a:r>
              <a:rPr sz="2100" spc="-135" dirty="0">
                <a:latin typeface="Trebuchet MS"/>
                <a:cs typeface="Trebuchet MS"/>
              </a:rPr>
              <a:t>même </a:t>
            </a:r>
            <a:r>
              <a:rPr sz="2100" spc="-110" dirty="0">
                <a:latin typeface="Trebuchet MS"/>
                <a:cs typeface="Trebuchet MS"/>
              </a:rPr>
              <a:t>fichier </a:t>
            </a:r>
            <a:r>
              <a:rPr sz="2100" spc="-100" dirty="0">
                <a:latin typeface="Trebuchet MS"/>
                <a:cs typeface="Trebuchet MS"/>
              </a:rPr>
              <a:t>dans </a:t>
            </a:r>
            <a:r>
              <a:rPr sz="2100" spc="-105" dirty="0">
                <a:latin typeface="Trebuchet MS"/>
                <a:cs typeface="Trebuchet MS"/>
              </a:rPr>
              <a:t>plusieurs </a:t>
            </a:r>
            <a:r>
              <a:rPr sz="2100" spc="-100" dirty="0">
                <a:latin typeface="Trebuchet MS"/>
                <a:cs typeface="Trebuchet MS"/>
              </a:rPr>
              <a:t> </a:t>
            </a:r>
            <a:r>
              <a:rPr sz="2100" spc="-95" dirty="0">
                <a:latin typeface="Trebuchet MS"/>
                <a:cs typeface="Trebuchet MS"/>
              </a:rPr>
              <a:t>catalogues</a:t>
            </a:r>
            <a:r>
              <a:rPr sz="2100" spc="-90" dirty="0">
                <a:latin typeface="Trebuchet MS"/>
                <a:cs typeface="Trebuchet MS"/>
              </a:rPr>
              <a:t> </a:t>
            </a:r>
            <a:r>
              <a:rPr sz="2100" spc="-135" dirty="0">
                <a:latin typeface="Trebuchet MS"/>
                <a:cs typeface="Trebuchet MS"/>
              </a:rPr>
              <a:t>simultanément.</a:t>
            </a:r>
            <a:r>
              <a:rPr sz="2100" spc="-130" dirty="0">
                <a:latin typeface="Trebuchet MS"/>
                <a:cs typeface="Trebuchet MS"/>
              </a:rPr>
              <a:t> </a:t>
            </a:r>
            <a:r>
              <a:rPr sz="2100" spc="-110" dirty="0">
                <a:latin typeface="Trebuchet MS"/>
                <a:cs typeface="Trebuchet MS"/>
              </a:rPr>
              <a:t>Cette</a:t>
            </a:r>
            <a:r>
              <a:rPr sz="2100" spc="-105" dirty="0">
                <a:latin typeface="Trebuchet MS"/>
                <a:cs typeface="Trebuchet MS"/>
              </a:rPr>
              <a:t> fonctionnalité</a:t>
            </a:r>
            <a:r>
              <a:rPr sz="2100" spc="-100" dirty="0">
                <a:latin typeface="Trebuchet MS"/>
                <a:cs typeface="Trebuchet MS"/>
              </a:rPr>
              <a:t> </a:t>
            </a:r>
            <a:r>
              <a:rPr sz="2100" spc="-105" dirty="0">
                <a:latin typeface="Trebuchet MS"/>
                <a:cs typeface="Trebuchet MS"/>
              </a:rPr>
              <a:t>peut</a:t>
            </a:r>
            <a:r>
              <a:rPr sz="2100" spc="-100" dirty="0">
                <a:latin typeface="Trebuchet MS"/>
                <a:cs typeface="Trebuchet MS"/>
              </a:rPr>
              <a:t> </a:t>
            </a:r>
            <a:r>
              <a:rPr sz="2100" spc="-130" dirty="0">
                <a:latin typeface="Trebuchet MS"/>
                <a:cs typeface="Trebuchet MS"/>
              </a:rPr>
              <a:t>être</a:t>
            </a:r>
            <a:r>
              <a:rPr sz="2100" spc="-125" dirty="0">
                <a:latin typeface="Trebuchet MS"/>
                <a:cs typeface="Trebuchet MS"/>
              </a:rPr>
              <a:t> </a:t>
            </a:r>
            <a:r>
              <a:rPr sz="2100" spc="-100" dirty="0">
                <a:latin typeface="Trebuchet MS"/>
                <a:cs typeface="Trebuchet MS"/>
              </a:rPr>
              <a:t>obtenue</a:t>
            </a:r>
            <a:r>
              <a:rPr sz="2100" spc="-95" dirty="0">
                <a:latin typeface="Trebuchet MS"/>
                <a:cs typeface="Trebuchet MS"/>
              </a:rPr>
              <a:t> </a:t>
            </a:r>
            <a:r>
              <a:rPr sz="2100" spc="-105" dirty="0">
                <a:latin typeface="Trebuchet MS"/>
                <a:cs typeface="Trebuchet MS"/>
              </a:rPr>
              <a:t>par </a:t>
            </a:r>
            <a:r>
              <a:rPr sz="2100" spc="-100" dirty="0">
                <a:latin typeface="Trebuchet MS"/>
                <a:cs typeface="Trebuchet MS"/>
              </a:rPr>
              <a:t> </a:t>
            </a:r>
            <a:r>
              <a:rPr sz="2100" spc="-125" dirty="0">
                <a:latin typeface="Trebuchet MS"/>
                <a:cs typeface="Trebuchet MS"/>
              </a:rPr>
              <a:t>l’utilisation</a:t>
            </a:r>
            <a:r>
              <a:rPr sz="2100" spc="-204" dirty="0">
                <a:latin typeface="Trebuchet MS"/>
                <a:cs typeface="Trebuchet MS"/>
              </a:rPr>
              <a:t> </a:t>
            </a:r>
            <a:r>
              <a:rPr sz="2100" spc="-80" dirty="0">
                <a:latin typeface="Trebuchet MS"/>
                <a:cs typeface="Trebuchet MS"/>
              </a:rPr>
              <a:t>du</a:t>
            </a:r>
            <a:r>
              <a:rPr sz="2100" spc="-200" dirty="0">
                <a:latin typeface="Trebuchet MS"/>
                <a:cs typeface="Trebuchet MS"/>
              </a:rPr>
              <a:t> </a:t>
            </a:r>
            <a:r>
              <a:rPr sz="2100" spc="-120" dirty="0">
                <a:latin typeface="Trebuchet MS"/>
                <a:cs typeface="Trebuchet MS"/>
              </a:rPr>
              <a:t>mécanisme</a:t>
            </a:r>
            <a:r>
              <a:rPr sz="2100" spc="-200" dirty="0">
                <a:latin typeface="Trebuchet MS"/>
                <a:cs typeface="Trebuchet MS"/>
              </a:rPr>
              <a:t> </a:t>
            </a:r>
            <a:r>
              <a:rPr sz="2100" spc="-90" dirty="0">
                <a:latin typeface="Trebuchet MS"/>
                <a:cs typeface="Trebuchet MS"/>
              </a:rPr>
              <a:t>de</a:t>
            </a:r>
            <a:r>
              <a:rPr sz="2100" spc="-200" dirty="0">
                <a:latin typeface="Trebuchet MS"/>
                <a:cs typeface="Trebuchet MS"/>
              </a:rPr>
              <a:t> </a:t>
            </a:r>
            <a:r>
              <a:rPr sz="2100" spc="-145" dirty="0">
                <a:latin typeface="Trebuchet MS"/>
                <a:cs typeface="Trebuchet MS"/>
              </a:rPr>
              <a:t>lien.</a:t>
            </a:r>
            <a:endParaRPr sz="2100" dirty="0">
              <a:latin typeface="Trebuchet MS"/>
              <a:cs typeface="Trebuchet MS"/>
            </a:endParaRPr>
          </a:p>
          <a:p>
            <a:pPr>
              <a:lnSpc>
                <a:spcPct val="100000"/>
              </a:lnSpc>
              <a:spcBef>
                <a:spcPts val="25"/>
              </a:spcBef>
            </a:pPr>
            <a:endParaRPr sz="2200" dirty="0">
              <a:latin typeface="Trebuchet MS"/>
              <a:cs typeface="Trebuchet MS"/>
            </a:endParaRPr>
          </a:p>
          <a:p>
            <a:pPr marR="1175385" algn="ctr">
              <a:lnSpc>
                <a:spcPct val="100000"/>
              </a:lnSpc>
            </a:pPr>
            <a:r>
              <a:rPr sz="1800" spc="-245" dirty="0">
                <a:latin typeface="Trebuchet MS"/>
                <a:cs typeface="Trebuchet MS"/>
              </a:rPr>
              <a:t>/</a:t>
            </a:r>
            <a:endParaRPr sz="1800" dirty="0">
              <a:latin typeface="Trebuchet MS"/>
              <a:cs typeface="Trebuchet MS"/>
            </a:endParaRPr>
          </a:p>
        </p:txBody>
      </p:sp>
      <p:sp>
        <p:nvSpPr>
          <p:cNvPr id="6" name="object 6"/>
          <p:cNvSpPr/>
          <p:nvPr/>
        </p:nvSpPr>
        <p:spPr>
          <a:xfrm>
            <a:off x="1989467" y="3287267"/>
            <a:ext cx="328930" cy="376555"/>
          </a:xfrm>
          <a:custGeom>
            <a:avLst/>
            <a:gdLst/>
            <a:ahLst/>
            <a:cxnLst/>
            <a:rect l="l" t="t" r="r" b="b"/>
            <a:pathLst>
              <a:path w="328930" h="376554">
                <a:moveTo>
                  <a:pt x="0" y="0"/>
                </a:moveTo>
                <a:lnTo>
                  <a:pt x="0" y="376427"/>
                </a:lnTo>
                <a:lnTo>
                  <a:pt x="328422" y="376427"/>
                </a:lnTo>
                <a:lnTo>
                  <a:pt x="328422" y="0"/>
                </a:lnTo>
                <a:lnTo>
                  <a:pt x="0" y="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2073535" y="3295141"/>
            <a:ext cx="16129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rebuchet MS"/>
                <a:cs typeface="Trebuchet MS"/>
              </a:rPr>
              <a:t>A</a:t>
            </a:r>
            <a:endParaRPr sz="1800">
              <a:latin typeface="Trebuchet MS"/>
              <a:cs typeface="Trebuchet MS"/>
            </a:endParaRPr>
          </a:p>
        </p:txBody>
      </p:sp>
      <p:sp>
        <p:nvSpPr>
          <p:cNvPr id="8" name="object 8"/>
          <p:cNvSpPr/>
          <p:nvPr/>
        </p:nvSpPr>
        <p:spPr>
          <a:xfrm>
            <a:off x="4294517" y="3287267"/>
            <a:ext cx="312420" cy="376555"/>
          </a:xfrm>
          <a:custGeom>
            <a:avLst/>
            <a:gdLst/>
            <a:ahLst/>
            <a:cxnLst/>
            <a:rect l="l" t="t" r="r" b="b"/>
            <a:pathLst>
              <a:path w="312420" h="376554">
                <a:moveTo>
                  <a:pt x="0" y="0"/>
                </a:moveTo>
                <a:lnTo>
                  <a:pt x="0" y="376427"/>
                </a:lnTo>
                <a:lnTo>
                  <a:pt x="312420" y="376427"/>
                </a:lnTo>
                <a:lnTo>
                  <a:pt x="312420" y="0"/>
                </a:lnTo>
                <a:lnTo>
                  <a:pt x="0" y="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4294517" y="3287267"/>
            <a:ext cx="312420" cy="376555"/>
          </a:xfrm>
          <a:prstGeom prst="rect">
            <a:avLst/>
          </a:prstGeom>
          <a:ln w="9525">
            <a:solidFill>
              <a:srgbClr val="000000"/>
            </a:solidFill>
          </a:ln>
        </p:spPr>
        <p:txBody>
          <a:bodyPr vert="horz" wrap="square" lIns="0" tIns="20320" rIns="0" bIns="0" rtlCol="0">
            <a:spAutoFit/>
          </a:bodyPr>
          <a:lstStyle/>
          <a:p>
            <a:pPr marL="96520">
              <a:lnSpc>
                <a:spcPct val="100000"/>
              </a:lnSpc>
              <a:spcBef>
                <a:spcPts val="160"/>
              </a:spcBef>
            </a:pPr>
            <a:r>
              <a:rPr sz="1800" spc="-85" dirty="0">
                <a:latin typeface="Trebuchet MS"/>
                <a:cs typeface="Trebuchet MS"/>
              </a:rPr>
              <a:t>B</a:t>
            </a:r>
            <a:endParaRPr sz="1800">
              <a:latin typeface="Trebuchet MS"/>
              <a:cs typeface="Trebuchet MS"/>
            </a:endParaRPr>
          </a:p>
        </p:txBody>
      </p:sp>
      <p:sp>
        <p:nvSpPr>
          <p:cNvPr id="10" name="object 10"/>
          <p:cNvSpPr txBox="1"/>
          <p:nvPr/>
        </p:nvSpPr>
        <p:spPr>
          <a:xfrm>
            <a:off x="7291451" y="3287267"/>
            <a:ext cx="328930" cy="376555"/>
          </a:xfrm>
          <a:prstGeom prst="rect">
            <a:avLst/>
          </a:prstGeom>
          <a:ln w="9525">
            <a:solidFill>
              <a:srgbClr val="000000"/>
            </a:solidFill>
          </a:ln>
        </p:spPr>
        <p:txBody>
          <a:bodyPr vert="horz" wrap="square" lIns="0" tIns="20320" rIns="0" bIns="0" rtlCol="0">
            <a:spAutoFit/>
          </a:bodyPr>
          <a:lstStyle/>
          <a:p>
            <a:pPr marL="96520">
              <a:lnSpc>
                <a:spcPct val="100000"/>
              </a:lnSpc>
              <a:spcBef>
                <a:spcPts val="160"/>
              </a:spcBef>
            </a:pPr>
            <a:r>
              <a:rPr sz="1800" spc="-10" dirty="0">
                <a:latin typeface="Trebuchet MS"/>
                <a:cs typeface="Trebuchet MS"/>
              </a:rPr>
              <a:t>C</a:t>
            </a:r>
            <a:endParaRPr sz="1800">
              <a:latin typeface="Trebuchet MS"/>
              <a:cs typeface="Trebuchet MS"/>
            </a:endParaRPr>
          </a:p>
        </p:txBody>
      </p:sp>
      <p:sp>
        <p:nvSpPr>
          <p:cNvPr id="11" name="object 11"/>
          <p:cNvSpPr/>
          <p:nvPr/>
        </p:nvSpPr>
        <p:spPr>
          <a:xfrm>
            <a:off x="3527183" y="4230623"/>
            <a:ext cx="313690" cy="375920"/>
          </a:xfrm>
          <a:custGeom>
            <a:avLst/>
            <a:gdLst/>
            <a:ahLst/>
            <a:cxnLst/>
            <a:rect l="l" t="t" r="r" b="b"/>
            <a:pathLst>
              <a:path w="313689" h="375920">
                <a:moveTo>
                  <a:pt x="0" y="0"/>
                </a:moveTo>
                <a:lnTo>
                  <a:pt x="0" y="375665"/>
                </a:lnTo>
                <a:lnTo>
                  <a:pt x="313182" y="375665"/>
                </a:lnTo>
                <a:lnTo>
                  <a:pt x="313182" y="0"/>
                </a:lnTo>
                <a:lnTo>
                  <a:pt x="0" y="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3612013" y="4238497"/>
            <a:ext cx="144780" cy="299720"/>
          </a:xfrm>
          <a:prstGeom prst="rect">
            <a:avLst/>
          </a:prstGeom>
        </p:spPr>
        <p:txBody>
          <a:bodyPr vert="horz" wrap="square" lIns="0" tIns="12700" rIns="0" bIns="0" rtlCol="0">
            <a:spAutoFit/>
          </a:bodyPr>
          <a:lstStyle/>
          <a:p>
            <a:pPr marL="12700">
              <a:lnSpc>
                <a:spcPct val="100000"/>
              </a:lnSpc>
              <a:spcBef>
                <a:spcPts val="100"/>
              </a:spcBef>
            </a:pPr>
            <a:r>
              <a:rPr sz="1800" spc="-85" dirty="0">
                <a:latin typeface="Trebuchet MS"/>
                <a:cs typeface="Trebuchet MS"/>
              </a:rPr>
              <a:t>B</a:t>
            </a:r>
            <a:endParaRPr sz="1800">
              <a:latin typeface="Trebuchet MS"/>
              <a:cs typeface="Trebuchet MS"/>
            </a:endParaRPr>
          </a:p>
        </p:txBody>
      </p:sp>
      <p:sp>
        <p:nvSpPr>
          <p:cNvPr id="13" name="object 13"/>
          <p:cNvSpPr/>
          <p:nvPr/>
        </p:nvSpPr>
        <p:spPr>
          <a:xfrm>
            <a:off x="5080139" y="4230623"/>
            <a:ext cx="312420" cy="375920"/>
          </a:xfrm>
          <a:custGeom>
            <a:avLst/>
            <a:gdLst/>
            <a:ahLst/>
            <a:cxnLst/>
            <a:rect l="l" t="t" r="r" b="b"/>
            <a:pathLst>
              <a:path w="312420" h="375920">
                <a:moveTo>
                  <a:pt x="0" y="0"/>
                </a:moveTo>
                <a:lnTo>
                  <a:pt x="0" y="375665"/>
                </a:lnTo>
                <a:lnTo>
                  <a:pt x="312420" y="375665"/>
                </a:lnTo>
                <a:lnTo>
                  <a:pt x="312420" y="0"/>
                </a:lnTo>
                <a:lnTo>
                  <a:pt x="0" y="0"/>
                </a:lnTo>
                <a:close/>
              </a:path>
            </a:pathLst>
          </a:custGeom>
          <a:ln w="9525">
            <a:solidFill>
              <a:srgbClr val="000000"/>
            </a:solidFill>
          </a:ln>
        </p:spPr>
        <p:txBody>
          <a:bodyPr wrap="square" lIns="0" tIns="0" rIns="0" bIns="0" rtlCol="0"/>
          <a:lstStyle/>
          <a:p>
            <a:endParaRPr/>
          </a:p>
        </p:txBody>
      </p:sp>
      <p:sp>
        <p:nvSpPr>
          <p:cNvPr id="14" name="object 14"/>
          <p:cNvSpPr txBox="1"/>
          <p:nvPr/>
        </p:nvSpPr>
        <p:spPr>
          <a:xfrm>
            <a:off x="5164207" y="4238497"/>
            <a:ext cx="144780" cy="299720"/>
          </a:xfrm>
          <a:prstGeom prst="rect">
            <a:avLst/>
          </a:prstGeom>
        </p:spPr>
        <p:txBody>
          <a:bodyPr vert="horz" wrap="square" lIns="0" tIns="12700" rIns="0" bIns="0" rtlCol="0">
            <a:spAutoFit/>
          </a:bodyPr>
          <a:lstStyle/>
          <a:p>
            <a:pPr marL="12700">
              <a:lnSpc>
                <a:spcPct val="100000"/>
              </a:lnSpc>
              <a:spcBef>
                <a:spcPts val="100"/>
              </a:spcBef>
            </a:pPr>
            <a:r>
              <a:rPr sz="1800" spc="-85" dirty="0">
                <a:latin typeface="Trebuchet MS"/>
                <a:cs typeface="Trebuchet MS"/>
              </a:rPr>
              <a:t>B</a:t>
            </a:r>
            <a:endParaRPr sz="1800">
              <a:latin typeface="Trebuchet MS"/>
              <a:cs typeface="Trebuchet MS"/>
            </a:endParaRPr>
          </a:p>
        </p:txBody>
      </p:sp>
      <p:sp>
        <p:nvSpPr>
          <p:cNvPr id="15" name="object 15"/>
          <p:cNvSpPr/>
          <p:nvPr/>
        </p:nvSpPr>
        <p:spPr>
          <a:xfrm>
            <a:off x="6492875" y="4230623"/>
            <a:ext cx="328930" cy="375920"/>
          </a:xfrm>
          <a:custGeom>
            <a:avLst/>
            <a:gdLst/>
            <a:ahLst/>
            <a:cxnLst/>
            <a:rect l="l" t="t" r="r" b="b"/>
            <a:pathLst>
              <a:path w="328929" h="375920">
                <a:moveTo>
                  <a:pt x="0" y="0"/>
                </a:moveTo>
                <a:lnTo>
                  <a:pt x="0" y="375665"/>
                </a:lnTo>
                <a:lnTo>
                  <a:pt x="328422" y="375665"/>
                </a:lnTo>
                <a:lnTo>
                  <a:pt x="328422" y="0"/>
                </a:lnTo>
                <a:lnTo>
                  <a:pt x="0" y="0"/>
                </a:lnTo>
                <a:close/>
              </a:path>
            </a:pathLst>
          </a:custGeom>
          <a:ln w="9525">
            <a:solidFill>
              <a:srgbClr val="000000"/>
            </a:solidFill>
          </a:ln>
        </p:spPr>
        <p:txBody>
          <a:bodyPr wrap="square" lIns="0" tIns="0" rIns="0" bIns="0" rtlCol="0"/>
          <a:lstStyle/>
          <a:p>
            <a:endParaRPr/>
          </a:p>
        </p:txBody>
      </p:sp>
      <p:sp>
        <p:nvSpPr>
          <p:cNvPr id="16" name="object 16"/>
          <p:cNvSpPr txBox="1"/>
          <p:nvPr/>
        </p:nvSpPr>
        <p:spPr>
          <a:xfrm>
            <a:off x="6576955" y="4238497"/>
            <a:ext cx="1612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rebuchet MS"/>
                <a:cs typeface="Trebuchet MS"/>
              </a:rPr>
              <a:t>C</a:t>
            </a:r>
            <a:endParaRPr sz="1800">
              <a:latin typeface="Trebuchet MS"/>
              <a:cs typeface="Trebuchet MS"/>
            </a:endParaRPr>
          </a:p>
        </p:txBody>
      </p:sp>
      <p:sp>
        <p:nvSpPr>
          <p:cNvPr id="17" name="object 17"/>
          <p:cNvSpPr/>
          <p:nvPr/>
        </p:nvSpPr>
        <p:spPr>
          <a:xfrm>
            <a:off x="1727339" y="4191000"/>
            <a:ext cx="416559" cy="407670"/>
          </a:xfrm>
          <a:custGeom>
            <a:avLst/>
            <a:gdLst/>
            <a:ahLst/>
            <a:cxnLst/>
            <a:rect l="l" t="t" r="r" b="b"/>
            <a:pathLst>
              <a:path w="416560" h="407670">
                <a:moveTo>
                  <a:pt x="208025" y="0"/>
                </a:moveTo>
                <a:lnTo>
                  <a:pt x="160273" y="5351"/>
                </a:lnTo>
                <a:lnTo>
                  <a:pt x="116466" y="20607"/>
                </a:lnTo>
                <a:lnTo>
                  <a:pt x="77843" y="44567"/>
                </a:lnTo>
                <a:lnTo>
                  <a:pt x="45646" y="76031"/>
                </a:lnTo>
                <a:lnTo>
                  <a:pt x="21113" y="113800"/>
                </a:lnTo>
                <a:lnTo>
                  <a:pt x="5485" y="156674"/>
                </a:lnTo>
                <a:lnTo>
                  <a:pt x="0" y="203454"/>
                </a:lnTo>
                <a:lnTo>
                  <a:pt x="5485" y="250275"/>
                </a:lnTo>
                <a:lnTo>
                  <a:pt x="21113" y="293258"/>
                </a:lnTo>
                <a:lnTo>
                  <a:pt x="45646" y="331176"/>
                </a:lnTo>
                <a:lnTo>
                  <a:pt x="77843" y="362803"/>
                </a:lnTo>
                <a:lnTo>
                  <a:pt x="116466" y="386911"/>
                </a:lnTo>
                <a:lnTo>
                  <a:pt x="160273" y="402276"/>
                </a:lnTo>
                <a:lnTo>
                  <a:pt x="208026" y="407670"/>
                </a:lnTo>
                <a:lnTo>
                  <a:pt x="255778" y="402276"/>
                </a:lnTo>
                <a:lnTo>
                  <a:pt x="299585" y="386911"/>
                </a:lnTo>
                <a:lnTo>
                  <a:pt x="338208" y="362803"/>
                </a:lnTo>
                <a:lnTo>
                  <a:pt x="370405" y="331176"/>
                </a:lnTo>
                <a:lnTo>
                  <a:pt x="394938" y="293258"/>
                </a:lnTo>
                <a:lnTo>
                  <a:pt x="410566" y="250275"/>
                </a:lnTo>
                <a:lnTo>
                  <a:pt x="416051" y="203454"/>
                </a:lnTo>
                <a:lnTo>
                  <a:pt x="410566" y="156674"/>
                </a:lnTo>
                <a:lnTo>
                  <a:pt x="394938" y="113800"/>
                </a:lnTo>
                <a:lnTo>
                  <a:pt x="370405" y="76031"/>
                </a:lnTo>
                <a:lnTo>
                  <a:pt x="338208" y="44567"/>
                </a:lnTo>
                <a:lnTo>
                  <a:pt x="299585" y="20607"/>
                </a:lnTo>
                <a:lnTo>
                  <a:pt x="255778" y="5351"/>
                </a:lnTo>
                <a:lnTo>
                  <a:pt x="208025" y="0"/>
                </a:lnTo>
                <a:close/>
              </a:path>
            </a:pathLst>
          </a:custGeom>
          <a:ln w="9525">
            <a:solidFill>
              <a:srgbClr val="000000"/>
            </a:solidFill>
          </a:ln>
        </p:spPr>
        <p:txBody>
          <a:bodyPr wrap="square" lIns="0" tIns="0" rIns="0" bIns="0" rtlCol="0"/>
          <a:lstStyle/>
          <a:p>
            <a:endParaRPr/>
          </a:p>
        </p:txBody>
      </p:sp>
      <p:sp>
        <p:nvSpPr>
          <p:cNvPr id="18" name="object 18"/>
          <p:cNvSpPr txBox="1"/>
          <p:nvPr/>
        </p:nvSpPr>
        <p:spPr>
          <a:xfrm>
            <a:off x="1846459" y="4236973"/>
            <a:ext cx="16129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rebuchet MS"/>
                <a:cs typeface="Trebuchet MS"/>
              </a:rPr>
              <a:t>A</a:t>
            </a:r>
            <a:endParaRPr sz="1800">
              <a:latin typeface="Trebuchet MS"/>
              <a:cs typeface="Trebuchet MS"/>
            </a:endParaRPr>
          </a:p>
        </p:txBody>
      </p:sp>
      <p:sp>
        <p:nvSpPr>
          <p:cNvPr id="19" name="object 19"/>
          <p:cNvSpPr/>
          <p:nvPr/>
        </p:nvSpPr>
        <p:spPr>
          <a:xfrm>
            <a:off x="4286135" y="4191000"/>
            <a:ext cx="416559" cy="407670"/>
          </a:xfrm>
          <a:custGeom>
            <a:avLst/>
            <a:gdLst/>
            <a:ahLst/>
            <a:cxnLst/>
            <a:rect l="l" t="t" r="r" b="b"/>
            <a:pathLst>
              <a:path w="416560" h="407670">
                <a:moveTo>
                  <a:pt x="208025" y="0"/>
                </a:moveTo>
                <a:lnTo>
                  <a:pt x="160273" y="5351"/>
                </a:lnTo>
                <a:lnTo>
                  <a:pt x="116466" y="20607"/>
                </a:lnTo>
                <a:lnTo>
                  <a:pt x="77843" y="44567"/>
                </a:lnTo>
                <a:lnTo>
                  <a:pt x="45646" y="76031"/>
                </a:lnTo>
                <a:lnTo>
                  <a:pt x="21113" y="113800"/>
                </a:lnTo>
                <a:lnTo>
                  <a:pt x="5485" y="156674"/>
                </a:lnTo>
                <a:lnTo>
                  <a:pt x="0" y="203454"/>
                </a:lnTo>
                <a:lnTo>
                  <a:pt x="5485" y="250275"/>
                </a:lnTo>
                <a:lnTo>
                  <a:pt x="21113" y="293258"/>
                </a:lnTo>
                <a:lnTo>
                  <a:pt x="45646" y="331176"/>
                </a:lnTo>
                <a:lnTo>
                  <a:pt x="77843" y="362803"/>
                </a:lnTo>
                <a:lnTo>
                  <a:pt x="116466" y="386911"/>
                </a:lnTo>
                <a:lnTo>
                  <a:pt x="160273" y="402276"/>
                </a:lnTo>
                <a:lnTo>
                  <a:pt x="208026" y="407670"/>
                </a:lnTo>
                <a:lnTo>
                  <a:pt x="255778" y="402276"/>
                </a:lnTo>
                <a:lnTo>
                  <a:pt x="299585" y="386911"/>
                </a:lnTo>
                <a:lnTo>
                  <a:pt x="338208" y="362803"/>
                </a:lnTo>
                <a:lnTo>
                  <a:pt x="370405" y="331176"/>
                </a:lnTo>
                <a:lnTo>
                  <a:pt x="394938" y="293258"/>
                </a:lnTo>
                <a:lnTo>
                  <a:pt x="410566" y="250275"/>
                </a:lnTo>
                <a:lnTo>
                  <a:pt x="416051" y="203454"/>
                </a:lnTo>
                <a:lnTo>
                  <a:pt x="410566" y="156674"/>
                </a:lnTo>
                <a:lnTo>
                  <a:pt x="394938" y="113800"/>
                </a:lnTo>
                <a:lnTo>
                  <a:pt x="370405" y="76031"/>
                </a:lnTo>
                <a:lnTo>
                  <a:pt x="338208" y="44567"/>
                </a:lnTo>
                <a:lnTo>
                  <a:pt x="299585" y="20607"/>
                </a:lnTo>
                <a:lnTo>
                  <a:pt x="255778" y="5351"/>
                </a:lnTo>
                <a:lnTo>
                  <a:pt x="208025" y="0"/>
                </a:lnTo>
                <a:close/>
              </a:path>
            </a:pathLst>
          </a:custGeom>
          <a:ln w="9525">
            <a:solidFill>
              <a:srgbClr val="000000"/>
            </a:solidFill>
          </a:ln>
        </p:spPr>
        <p:txBody>
          <a:bodyPr wrap="square" lIns="0" tIns="0" rIns="0" bIns="0" rtlCol="0"/>
          <a:lstStyle/>
          <a:p>
            <a:endParaRPr/>
          </a:p>
        </p:txBody>
      </p:sp>
      <p:sp>
        <p:nvSpPr>
          <p:cNvPr id="20" name="object 20"/>
          <p:cNvSpPr txBox="1"/>
          <p:nvPr/>
        </p:nvSpPr>
        <p:spPr>
          <a:xfrm>
            <a:off x="4405255" y="4236973"/>
            <a:ext cx="144780" cy="299720"/>
          </a:xfrm>
          <a:prstGeom prst="rect">
            <a:avLst/>
          </a:prstGeom>
        </p:spPr>
        <p:txBody>
          <a:bodyPr vert="horz" wrap="square" lIns="0" tIns="12700" rIns="0" bIns="0" rtlCol="0">
            <a:spAutoFit/>
          </a:bodyPr>
          <a:lstStyle/>
          <a:p>
            <a:pPr marL="12700">
              <a:lnSpc>
                <a:spcPct val="100000"/>
              </a:lnSpc>
              <a:spcBef>
                <a:spcPts val="100"/>
              </a:spcBef>
            </a:pPr>
            <a:r>
              <a:rPr sz="1800" spc="-85" dirty="0">
                <a:latin typeface="Trebuchet MS"/>
                <a:cs typeface="Trebuchet MS"/>
              </a:rPr>
              <a:t>B</a:t>
            </a:r>
            <a:endParaRPr sz="1800">
              <a:latin typeface="Trebuchet MS"/>
              <a:cs typeface="Trebuchet MS"/>
            </a:endParaRPr>
          </a:p>
        </p:txBody>
      </p:sp>
      <p:sp>
        <p:nvSpPr>
          <p:cNvPr id="21" name="object 21"/>
          <p:cNvSpPr/>
          <p:nvPr/>
        </p:nvSpPr>
        <p:spPr>
          <a:xfrm>
            <a:off x="2980067" y="5260847"/>
            <a:ext cx="416559" cy="407670"/>
          </a:xfrm>
          <a:custGeom>
            <a:avLst/>
            <a:gdLst/>
            <a:ahLst/>
            <a:cxnLst/>
            <a:rect l="l" t="t" r="r" b="b"/>
            <a:pathLst>
              <a:path w="416560" h="407670">
                <a:moveTo>
                  <a:pt x="208025" y="0"/>
                </a:moveTo>
                <a:lnTo>
                  <a:pt x="160273" y="5393"/>
                </a:lnTo>
                <a:lnTo>
                  <a:pt x="116466" y="20758"/>
                </a:lnTo>
                <a:lnTo>
                  <a:pt x="77843" y="44866"/>
                </a:lnTo>
                <a:lnTo>
                  <a:pt x="45646" y="76493"/>
                </a:lnTo>
                <a:lnTo>
                  <a:pt x="21113" y="114411"/>
                </a:lnTo>
                <a:lnTo>
                  <a:pt x="5485" y="157394"/>
                </a:lnTo>
                <a:lnTo>
                  <a:pt x="0" y="204215"/>
                </a:lnTo>
                <a:lnTo>
                  <a:pt x="5485" y="250755"/>
                </a:lnTo>
                <a:lnTo>
                  <a:pt x="21113" y="293536"/>
                </a:lnTo>
                <a:lnTo>
                  <a:pt x="45646" y="331318"/>
                </a:lnTo>
                <a:lnTo>
                  <a:pt x="77843" y="362863"/>
                </a:lnTo>
                <a:lnTo>
                  <a:pt x="116466" y="386929"/>
                </a:lnTo>
                <a:lnTo>
                  <a:pt x="160273" y="402278"/>
                </a:lnTo>
                <a:lnTo>
                  <a:pt x="208026" y="407670"/>
                </a:lnTo>
                <a:lnTo>
                  <a:pt x="255538" y="402278"/>
                </a:lnTo>
                <a:lnTo>
                  <a:pt x="299252" y="386929"/>
                </a:lnTo>
                <a:lnTo>
                  <a:pt x="337888" y="362863"/>
                </a:lnTo>
                <a:lnTo>
                  <a:pt x="370165" y="331318"/>
                </a:lnTo>
                <a:lnTo>
                  <a:pt x="394804" y="293536"/>
                </a:lnTo>
                <a:lnTo>
                  <a:pt x="410526" y="250755"/>
                </a:lnTo>
                <a:lnTo>
                  <a:pt x="416051" y="204215"/>
                </a:lnTo>
                <a:lnTo>
                  <a:pt x="410526" y="157394"/>
                </a:lnTo>
                <a:lnTo>
                  <a:pt x="394804" y="114411"/>
                </a:lnTo>
                <a:lnTo>
                  <a:pt x="370165" y="76493"/>
                </a:lnTo>
                <a:lnTo>
                  <a:pt x="337888" y="44866"/>
                </a:lnTo>
                <a:lnTo>
                  <a:pt x="299252" y="20758"/>
                </a:lnTo>
                <a:lnTo>
                  <a:pt x="255538" y="5393"/>
                </a:lnTo>
                <a:lnTo>
                  <a:pt x="208025" y="0"/>
                </a:lnTo>
                <a:close/>
              </a:path>
            </a:pathLst>
          </a:custGeom>
          <a:ln w="9525">
            <a:solidFill>
              <a:srgbClr val="000000"/>
            </a:solidFill>
          </a:ln>
        </p:spPr>
        <p:txBody>
          <a:bodyPr wrap="square" lIns="0" tIns="0" rIns="0" bIns="0" rtlCol="0"/>
          <a:lstStyle/>
          <a:p>
            <a:endParaRPr/>
          </a:p>
        </p:txBody>
      </p:sp>
      <p:sp>
        <p:nvSpPr>
          <p:cNvPr id="22" name="object 22"/>
          <p:cNvSpPr txBox="1"/>
          <p:nvPr/>
        </p:nvSpPr>
        <p:spPr>
          <a:xfrm>
            <a:off x="3099187" y="5306821"/>
            <a:ext cx="144780" cy="299720"/>
          </a:xfrm>
          <a:prstGeom prst="rect">
            <a:avLst/>
          </a:prstGeom>
        </p:spPr>
        <p:txBody>
          <a:bodyPr vert="horz" wrap="square" lIns="0" tIns="12700" rIns="0" bIns="0" rtlCol="0">
            <a:spAutoFit/>
          </a:bodyPr>
          <a:lstStyle/>
          <a:p>
            <a:pPr marL="12700">
              <a:lnSpc>
                <a:spcPct val="100000"/>
              </a:lnSpc>
              <a:spcBef>
                <a:spcPts val="100"/>
              </a:spcBef>
            </a:pPr>
            <a:r>
              <a:rPr sz="1800" spc="-85" dirty="0">
                <a:latin typeface="Trebuchet MS"/>
                <a:cs typeface="Trebuchet MS"/>
              </a:rPr>
              <a:t>B</a:t>
            </a:r>
            <a:endParaRPr sz="1800">
              <a:latin typeface="Trebuchet MS"/>
              <a:cs typeface="Trebuchet MS"/>
            </a:endParaRPr>
          </a:p>
        </p:txBody>
      </p:sp>
      <p:sp>
        <p:nvSpPr>
          <p:cNvPr id="23" name="object 23"/>
          <p:cNvSpPr/>
          <p:nvPr/>
        </p:nvSpPr>
        <p:spPr>
          <a:xfrm>
            <a:off x="7937639" y="4191000"/>
            <a:ext cx="416559" cy="407670"/>
          </a:xfrm>
          <a:custGeom>
            <a:avLst/>
            <a:gdLst/>
            <a:ahLst/>
            <a:cxnLst/>
            <a:rect l="l" t="t" r="r" b="b"/>
            <a:pathLst>
              <a:path w="416559" h="407670">
                <a:moveTo>
                  <a:pt x="208025" y="0"/>
                </a:moveTo>
                <a:lnTo>
                  <a:pt x="160273" y="5351"/>
                </a:lnTo>
                <a:lnTo>
                  <a:pt x="116466" y="20607"/>
                </a:lnTo>
                <a:lnTo>
                  <a:pt x="77843" y="44567"/>
                </a:lnTo>
                <a:lnTo>
                  <a:pt x="45646" y="76031"/>
                </a:lnTo>
                <a:lnTo>
                  <a:pt x="21113" y="113800"/>
                </a:lnTo>
                <a:lnTo>
                  <a:pt x="5485" y="156674"/>
                </a:lnTo>
                <a:lnTo>
                  <a:pt x="0" y="203454"/>
                </a:lnTo>
                <a:lnTo>
                  <a:pt x="5485" y="250275"/>
                </a:lnTo>
                <a:lnTo>
                  <a:pt x="21113" y="293258"/>
                </a:lnTo>
                <a:lnTo>
                  <a:pt x="45646" y="331176"/>
                </a:lnTo>
                <a:lnTo>
                  <a:pt x="77843" y="362803"/>
                </a:lnTo>
                <a:lnTo>
                  <a:pt x="116466" y="386911"/>
                </a:lnTo>
                <a:lnTo>
                  <a:pt x="160273" y="402276"/>
                </a:lnTo>
                <a:lnTo>
                  <a:pt x="208026" y="407670"/>
                </a:lnTo>
                <a:lnTo>
                  <a:pt x="255778" y="402276"/>
                </a:lnTo>
                <a:lnTo>
                  <a:pt x="299585" y="386911"/>
                </a:lnTo>
                <a:lnTo>
                  <a:pt x="338208" y="362803"/>
                </a:lnTo>
                <a:lnTo>
                  <a:pt x="370405" y="331176"/>
                </a:lnTo>
                <a:lnTo>
                  <a:pt x="394938" y="293258"/>
                </a:lnTo>
                <a:lnTo>
                  <a:pt x="410566" y="250275"/>
                </a:lnTo>
                <a:lnTo>
                  <a:pt x="416051" y="203454"/>
                </a:lnTo>
                <a:lnTo>
                  <a:pt x="410566" y="156674"/>
                </a:lnTo>
                <a:lnTo>
                  <a:pt x="394938" y="113800"/>
                </a:lnTo>
                <a:lnTo>
                  <a:pt x="370405" y="76031"/>
                </a:lnTo>
                <a:lnTo>
                  <a:pt x="338208" y="44567"/>
                </a:lnTo>
                <a:lnTo>
                  <a:pt x="299585" y="20607"/>
                </a:lnTo>
                <a:lnTo>
                  <a:pt x="255778" y="5351"/>
                </a:lnTo>
                <a:lnTo>
                  <a:pt x="208025" y="0"/>
                </a:lnTo>
                <a:close/>
              </a:path>
            </a:pathLst>
          </a:custGeom>
          <a:ln w="9525">
            <a:solidFill>
              <a:srgbClr val="000000"/>
            </a:solidFill>
          </a:ln>
        </p:spPr>
        <p:txBody>
          <a:bodyPr wrap="square" lIns="0" tIns="0" rIns="0" bIns="0" rtlCol="0"/>
          <a:lstStyle/>
          <a:p>
            <a:endParaRPr/>
          </a:p>
        </p:txBody>
      </p:sp>
      <p:sp>
        <p:nvSpPr>
          <p:cNvPr id="24" name="object 24"/>
          <p:cNvSpPr txBox="1"/>
          <p:nvPr/>
        </p:nvSpPr>
        <p:spPr>
          <a:xfrm>
            <a:off x="8056759" y="4236973"/>
            <a:ext cx="1612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rebuchet MS"/>
                <a:cs typeface="Trebuchet MS"/>
              </a:rPr>
              <a:t>C</a:t>
            </a:r>
            <a:endParaRPr sz="1800">
              <a:latin typeface="Trebuchet MS"/>
              <a:cs typeface="Trebuchet MS"/>
            </a:endParaRPr>
          </a:p>
        </p:txBody>
      </p:sp>
      <p:sp>
        <p:nvSpPr>
          <p:cNvPr id="25" name="object 25"/>
          <p:cNvSpPr/>
          <p:nvPr/>
        </p:nvSpPr>
        <p:spPr>
          <a:xfrm>
            <a:off x="5618111" y="5294376"/>
            <a:ext cx="328930" cy="375920"/>
          </a:xfrm>
          <a:custGeom>
            <a:avLst/>
            <a:gdLst/>
            <a:ahLst/>
            <a:cxnLst/>
            <a:rect l="l" t="t" r="r" b="b"/>
            <a:pathLst>
              <a:path w="328929" h="375920">
                <a:moveTo>
                  <a:pt x="0" y="0"/>
                </a:moveTo>
                <a:lnTo>
                  <a:pt x="0" y="375666"/>
                </a:lnTo>
                <a:lnTo>
                  <a:pt x="328422" y="375665"/>
                </a:lnTo>
                <a:lnTo>
                  <a:pt x="328422" y="0"/>
                </a:lnTo>
                <a:lnTo>
                  <a:pt x="0" y="0"/>
                </a:lnTo>
                <a:close/>
              </a:path>
            </a:pathLst>
          </a:custGeom>
          <a:ln w="9525">
            <a:solidFill>
              <a:srgbClr val="000000"/>
            </a:solidFill>
          </a:ln>
        </p:spPr>
        <p:txBody>
          <a:bodyPr wrap="square" lIns="0" tIns="0" rIns="0" bIns="0" rtlCol="0"/>
          <a:lstStyle/>
          <a:p>
            <a:endParaRPr/>
          </a:p>
        </p:txBody>
      </p:sp>
      <p:sp>
        <p:nvSpPr>
          <p:cNvPr id="26" name="object 26"/>
          <p:cNvSpPr txBox="1"/>
          <p:nvPr/>
        </p:nvSpPr>
        <p:spPr>
          <a:xfrm>
            <a:off x="5702179" y="5302250"/>
            <a:ext cx="1612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rebuchet MS"/>
                <a:cs typeface="Trebuchet MS"/>
              </a:rPr>
              <a:t>C</a:t>
            </a:r>
            <a:endParaRPr sz="1800">
              <a:latin typeface="Trebuchet MS"/>
              <a:cs typeface="Trebuchet MS"/>
            </a:endParaRPr>
          </a:p>
        </p:txBody>
      </p:sp>
      <p:sp>
        <p:nvSpPr>
          <p:cNvPr id="27" name="object 27"/>
          <p:cNvSpPr/>
          <p:nvPr/>
        </p:nvSpPr>
        <p:spPr>
          <a:xfrm>
            <a:off x="5264543" y="5964173"/>
            <a:ext cx="415290" cy="407670"/>
          </a:xfrm>
          <a:custGeom>
            <a:avLst/>
            <a:gdLst/>
            <a:ahLst/>
            <a:cxnLst/>
            <a:rect l="l" t="t" r="r" b="b"/>
            <a:pathLst>
              <a:path w="415289" h="407670">
                <a:moveTo>
                  <a:pt x="208025" y="0"/>
                </a:moveTo>
                <a:lnTo>
                  <a:pt x="160273" y="5391"/>
                </a:lnTo>
                <a:lnTo>
                  <a:pt x="116466" y="20740"/>
                </a:lnTo>
                <a:lnTo>
                  <a:pt x="77843" y="44806"/>
                </a:lnTo>
                <a:lnTo>
                  <a:pt x="45646" y="76351"/>
                </a:lnTo>
                <a:lnTo>
                  <a:pt x="21113" y="114133"/>
                </a:lnTo>
                <a:lnTo>
                  <a:pt x="5485" y="156914"/>
                </a:lnTo>
                <a:lnTo>
                  <a:pt x="0" y="203454"/>
                </a:lnTo>
                <a:lnTo>
                  <a:pt x="5485" y="250275"/>
                </a:lnTo>
                <a:lnTo>
                  <a:pt x="21113" y="293258"/>
                </a:lnTo>
                <a:lnTo>
                  <a:pt x="45646" y="331176"/>
                </a:lnTo>
                <a:lnTo>
                  <a:pt x="77843" y="362803"/>
                </a:lnTo>
                <a:lnTo>
                  <a:pt x="116466" y="386911"/>
                </a:lnTo>
                <a:lnTo>
                  <a:pt x="160273" y="402276"/>
                </a:lnTo>
                <a:lnTo>
                  <a:pt x="208026" y="407670"/>
                </a:lnTo>
                <a:lnTo>
                  <a:pt x="255496" y="402276"/>
                </a:lnTo>
                <a:lnTo>
                  <a:pt x="299101" y="386911"/>
                </a:lnTo>
                <a:lnTo>
                  <a:pt x="337588" y="362803"/>
                </a:lnTo>
                <a:lnTo>
                  <a:pt x="369703" y="331176"/>
                </a:lnTo>
                <a:lnTo>
                  <a:pt x="394193" y="293258"/>
                </a:lnTo>
                <a:lnTo>
                  <a:pt x="409807" y="250275"/>
                </a:lnTo>
                <a:lnTo>
                  <a:pt x="415289" y="203454"/>
                </a:lnTo>
                <a:lnTo>
                  <a:pt x="409807" y="156914"/>
                </a:lnTo>
                <a:lnTo>
                  <a:pt x="394193" y="114133"/>
                </a:lnTo>
                <a:lnTo>
                  <a:pt x="369703" y="76351"/>
                </a:lnTo>
                <a:lnTo>
                  <a:pt x="337588" y="44806"/>
                </a:lnTo>
                <a:lnTo>
                  <a:pt x="299101" y="20740"/>
                </a:lnTo>
                <a:lnTo>
                  <a:pt x="255496" y="5391"/>
                </a:lnTo>
                <a:lnTo>
                  <a:pt x="208025" y="0"/>
                </a:lnTo>
                <a:close/>
              </a:path>
            </a:pathLst>
          </a:custGeom>
          <a:ln w="9525">
            <a:solidFill>
              <a:srgbClr val="000000"/>
            </a:solidFill>
          </a:ln>
        </p:spPr>
        <p:txBody>
          <a:bodyPr wrap="square" lIns="0" tIns="0" rIns="0" bIns="0" rtlCol="0"/>
          <a:lstStyle/>
          <a:p>
            <a:endParaRPr/>
          </a:p>
        </p:txBody>
      </p:sp>
      <p:sp>
        <p:nvSpPr>
          <p:cNvPr id="28" name="object 28"/>
          <p:cNvSpPr txBox="1"/>
          <p:nvPr/>
        </p:nvSpPr>
        <p:spPr>
          <a:xfrm>
            <a:off x="5383663" y="6010147"/>
            <a:ext cx="1612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rebuchet MS"/>
                <a:cs typeface="Trebuchet MS"/>
              </a:rPr>
              <a:t>C</a:t>
            </a:r>
            <a:endParaRPr sz="1800">
              <a:latin typeface="Trebuchet MS"/>
              <a:cs typeface="Trebuchet MS"/>
            </a:endParaRPr>
          </a:p>
        </p:txBody>
      </p:sp>
      <p:sp>
        <p:nvSpPr>
          <p:cNvPr id="29" name="object 29"/>
          <p:cNvSpPr/>
          <p:nvPr/>
        </p:nvSpPr>
        <p:spPr>
          <a:xfrm>
            <a:off x="5915291" y="5964173"/>
            <a:ext cx="416559" cy="407670"/>
          </a:xfrm>
          <a:custGeom>
            <a:avLst/>
            <a:gdLst/>
            <a:ahLst/>
            <a:cxnLst/>
            <a:rect l="l" t="t" r="r" b="b"/>
            <a:pathLst>
              <a:path w="416560" h="407670">
                <a:moveTo>
                  <a:pt x="208025" y="0"/>
                </a:moveTo>
                <a:lnTo>
                  <a:pt x="160273" y="5391"/>
                </a:lnTo>
                <a:lnTo>
                  <a:pt x="116466" y="20740"/>
                </a:lnTo>
                <a:lnTo>
                  <a:pt x="77843" y="44806"/>
                </a:lnTo>
                <a:lnTo>
                  <a:pt x="45646" y="76351"/>
                </a:lnTo>
                <a:lnTo>
                  <a:pt x="21113" y="114133"/>
                </a:lnTo>
                <a:lnTo>
                  <a:pt x="5485" y="156914"/>
                </a:lnTo>
                <a:lnTo>
                  <a:pt x="0" y="203454"/>
                </a:lnTo>
                <a:lnTo>
                  <a:pt x="5485" y="250275"/>
                </a:lnTo>
                <a:lnTo>
                  <a:pt x="21113" y="293258"/>
                </a:lnTo>
                <a:lnTo>
                  <a:pt x="45646" y="331176"/>
                </a:lnTo>
                <a:lnTo>
                  <a:pt x="77843" y="362803"/>
                </a:lnTo>
                <a:lnTo>
                  <a:pt x="116466" y="386911"/>
                </a:lnTo>
                <a:lnTo>
                  <a:pt x="160273" y="402276"/>
                </a:lnTo>
                <a:lnTo>
                  <a:pt x="208026" y="407670"/>
                </a:lnTo>
                <a:lnTo>
                  <a:pt x="255538" y="402276"/>
                </a:lnTo>
                <a:lnTo>
                  <a:pt x="299252" y="386911"/>
                </a:lnTo>
                <a:lnTo>
                  <a:pt x="337888" y="362803"/>
                </a:lnTo>
                <a:lnTo>
                  <a:pt x="370165" y="331176"/>
                </a:lnTo>
                <a:lnTo>
                  <a:pt x="394804" y="293258"/>
                </a:lnTo>
                <a:lnTo>
                  <a:pt x="410526" y="250275"/>
                </a:lnTo>
                <a:lnTo>
                  <a:pt x="416051" y="203454"/>
                </a:lnTo>
                <a:lnTo>
                  <a:pt x="410526" y="156914"/>
                </a:lnTo>
                <a:lnTo>
                  <a:pt x="394804" y="114133"/>
                </a:lnTo>
                <a:lnTo>
                  <a:pt x="370165" y="76351"/>
                </a:lnTo>
                <a:lnTo>
                  <a:pt x="337888" y="44806"/>
                </a:lnTo>
                <a:lnTo>
                  <a:pt x="299252" y="20740"/>
                </a:lnTo>
                <a:lnTo>
                  <a:pt x="255538" y="5391"/>
                </a:lnTo>
                <a:lnTo>
                  <a:pt x="208025" y="0"/>
                </a:lnTo>
                <a:close/>
              </a:path>
            </a:pathLst>
          </a:custGeom>
          <a:ln w="9525">
            <a:solidFill>
              <a:srgbClr val="000000"/>
            </a:solidFill>
          </a:ln>
        </p:spPr>
        <p:txBody>
          <a:bodyPr wrap="square" lIns="0" tIns="0" rIns="0" bIns="0" rtlCol="0"/>
          <a:lstStyle/>
          <a:p>
            <a:endParaRPr/>
          </a:p>
        </p:txBody>
      </p:sp>
      <p:sp>
        <p:nvSpPr>
          <p:cNvPr id="30" name="object 30"/>
          <p:cNvSpPr txBox="1"/>
          <p:nvPr/>
        </p:nvSpPr>
        <p:spPr>
          <a:xfrm>
            <a:off x="6034411" y="6010147"/>
            <a:ext cx="1612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rebuchet MS"/>
                <a:cs typeface="Trebuchet MS"/>
              </a:rPr>
              <a:t>C</a:t>
            </a:r>
            <a:endParaRPr sz="1800">
              <a:latin typeface="Trebuchet MS"/>
              <a:cs typeface="Trebuchet MS"/>
            </a:endParaRPr>
          </a:p>
        </p:txBody>
      </p:sp>
      <p:sp>
        <p:nvSpPr>
          <p:cNvPr id="31" name="object 31"/>
          <p:cNvSpPr/>
          <p:nvPr/>
        </p:nvSpPr>
        <p:spPr>
          <a:xfrm>
            <a:off x="7294498" y="5294376"/>
            <a:ext cx="328930" cy="375920"/>
          </a:xfrm>
          <a:custGeom>
            <a:avLst/>
            <a:gdLst/>
            <a:ahLst/>
            <a:cxnLst/>
            <a:rect l="l" t="t" r="r" b="b"/>
            <a:pathLst>
              <a:path w="328929" h="375920">
                <a:moveTo>
                  <a:pt x="0" y="0"/>
                </a:moveTo>
                <a:lnTo>
                  <a:pt x="0" y="375665"/>
                </a:lnTo>
                <a:lnTo>
                  <a:pt x="328422" y="375665"/>
                </a:lnTo>
                <a:lnTo>
                  <a:pt x="328422" y="0"/>
                </a:lnTo>
                <a:lnTo>
                  <a:pt x="0" y="0"/>
                </a:lnTo>
                <a:close/>
              </a:path>
            </a:pathLst>
          </a:custGeom>
          <a:ln w="9525">
            <a:solidFill>
              <a:srgbClr val="000000"/>
            </a:solidFill>
          </a:ln>
        </p:spPr>
        <p:txBody>
          <a:bodyPr wrap="square" lIns="0" tIns="0" rIns="0" bIns="0" rtlCol="0"/>
          <a:lstStyle/>
          <a:p>
            <a:endParaRPr/>
          </a:p>
        </p:txBody>
      </p:sp>
      <p:sp>
        <p:nvSpPr>
          <p:cNvPr id="32" name="object 32"/>
          <p:cNvSpPr txBox="1"/>
          <p:nvPr/>
        </p:nvSpPr>
        <p:spPr>
          <a:xfrm>
            <a:off x="7378579" y="5302250"/>
            <a:ext cx="1612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rebuchet MS"/>
                <a:cs typeface="Trebuchet MS"/>
              </a:rPr>
              <a:t>C</a:t>
            </a:r>
            <a:endParaRPr sz="1800">
              <a:latin typeface="Trebuchet MS"/>
              <a:cs typeface="Trebuchet MS"/>
            </a:endParaRPr>
          </a:p>
        </p:txBody>
      </p:sp>
      <p:sp>
        <p:nvSpPr>
          <p:cNvPr id="33" name="object 33"/>
          <p:cNvSpPr/>
          <p:nvPr/>
        </p:nvSpPr>
        <p:spPr>
          <a:xfrm>
            <a:off x="6940943" y="5964173"/>
            <a:ext cx="415290" cy="407670"/>
          </a:xfrm>
          <a:custGeom>
            <a:avLst/>
            <a:gdLst/>
            <a:ahLst/>
            <a:cxnLst/>
            <a:rect l="l" t="t" r="r" b="b"/>
            <a:pathLst>
              <a:path w="415290" h="407670">
                <a:moveTo>
                  <a:pt x="208025" y="0"/>
                </a:moveTo>
                <a:lnTo>
                  <a:pt x="160273" y="5391"/>
                </a:lnTo>
                <a:lnTo>
                  <a:pt x="116466" y="20740"/>
                </a:lnTo>
                <a:lnTo>
                  <a:pt x="77843" y="44806"/>
                </a:lnTo>
                <a:lnTo>
                  <a:pt x="45646" y="76351"/>
                </a:lnTo>
                <a:lnTo>
                  <a:pt x="21113" y="114133"/>
                </a:lnTo>
                <a:lnTo>
                  <a:pt x="5485" y="156914"/>
                </a:lnTo>
                <a:lnTo>
                  <a:pt x="0" y="203454"/>
                </a:lnTo>
                <a:lnTo>
                  <a:pt x="5485" y="250275"/>
                </a:lnTo>
                <a:lnTo>
                  <a:pt x="21113" y="293258"/>
                </a:lnTo>
                <a:lnTo>
                  <a:pt x="45646" y="331176"/>
                </a:lnTo>
                <a:lnTo>
                  <a:pt x="77843" y="362803"/>
                </a:lnTo>
                <a:lnTo>
                  <a:pt x="116466" y="386911"/>
                </a:lnTo>
                <a:lnTo>
                  <a:pt x="160273" y="402276"/>
                </a:lnTo>
                <a:lnTo>
                  <a:pt x="208026" y="407670"/>
                </a:lnTo>
                <a:lnTo>
                  <a:pt x="255496" y="402276"/>
                </a:lnTo>
                <a:lnTo>
                  <a:pt x="299101" y="386911"/>
                </a:lnTo>
                <a:lnTo>
                  <a:pt x="337588" y="362803"/>
                </a:lnTo>
                <a:lnTo>
                  <a:pt x="369703" y="331176"/>
                </a:lnTo>
                <a:lnTo>
                  <a:pt x="394193" y="293258"/>
                </a:lnTo>
                <a:lnTo>
                  <a:pt x="409807" y="250275"/>
                </a:lnTo>
                <a:lnTo>
                  <a:pt x="415289" y="203454"/>
                </a:lnTo>
                <a:lnTo>
                  <a:pt x="409807" y="156914"/>
                </a:lnTo>
                <a:lnTo>
                  <a:pt x="394193" y="114133"/>
                </a:lnTo>
                <a:lnTo>
                  <a:pt x="369703" y="76351"/>
                </a:lnTo>
                <a:lnTo>
                  <a:pt x="337588" y="44806"/>
                </a:lnTo>
                <a:lnTo>
                  <a:pt x="299101" y="20740"/>
                </a:lnTo>
                <a:lnTo>
                  <a:pt x="255496" y="5391"/>
                </a:lnTo>
                <a:lnTo>
                  <a:pt x="208025" y="0"/>
                </a:lnTo>
                <a:close/>
              </a:path>
            </a:pathLst>
          </a:custGeom>
          <a:ln w="9525">
            <a:solidFill>
              <a:srgbClr val="000000"/>
            </a:solidFill>
          </a:ln>
        </p:spPr>
        <p:txBody>
          <a:bodyPr wrap="square" lIns="0" tIns="0" rIns="0" bIns="0" rtlCol="0"/>
          <a:lstStyle/>
          <a:p>
            <a:endParaRPr/>
          </a:p>
        </p:txBody>
      </p:sp>
      <p:sp>
        <p:nvSpPr>
          <p:cNvPr id="34" name="object 34"/>
          <p:cNvSpPr txBox="1"/>
          <p:nvPr/>
        </p:nvSpPr>
        <p:spPr>
          <a:xfrm>
            <a:off x="7060063" y="6010147"/>
            <a:ext cx="1612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rebuchet MS"/>
                <a:cs typeface="Trebuchet MS"/>
              </a:rPr>
              <a:t>C</a:t>
            </a:r>
            <a:endParaRPr sz="1800">
              <a:latin typeface="Trebuchet MS"/>
              <a:cs typeface="Trebuchet MS"/>
            </a:endParaRPr>
          </a:p>
        </p:txBody>
      </p:sp>
      <p:sp>
        <p:nvSpPr>
          <p:cNvPr id="35" name="object 35"/>
          <p:cNvSpPr/>
          <p:nvPr/>
        </p:nvSpPr>
        <p:spPr>
          <a:xfrm>
            <a:off x="7591691" y="5964173"/>
            <a:ext cx="416559" cy="407670"/>
          </a:xfrm>
          <a:custGeom>
            <a:avLst/>
            <a:gdLst/>
            <a:ahLst/>
            <a:cxnLst/>
            <a:rect l="l" t="t" r="r" b="b"/>
            <a:pathLst>
              <a:path w="416559" h="407670">
                <a:moveTo>
                  <a:pt x="208025" y="0"/>
                </a:moveTo>
                <a:lnTo>
                  <a:pt x="160273" y="5391"/>
                </a:lnTo>
                <a:lnTo>
                  <a:pt x="116466" y="20740"/>
                </a:lnTo>
                <a:lnTo>
                  <a:pt x="77843" y="44806"/>
                </a:lnTo>
                <a:lnTo>
                  <a:pt x="45646" y="76351"/>
                </a:lnTo>
                <a:lnTo>
                  <a:pt x="21113" y="114133"/>
                </a:lnTo>
                <a:lnTo>
                  <a:pt x="5485" y="156914"/>
                </a:lnTo>
                <a:lnTo>
                  <a:pt x="0" y="203454"/>
                </a:lnTo>
                <a:lnTo>
                  <a:pt x="5485" y="250275"/>
                </a:lnTo>
                <a:lnTo>
                  <a:pt x="21113" y="293258"/>
                </a:lnTo>
                <a:lnTo>
                  <a:pt x="45646" y="331176"/>
                </a:lnTo>
                <a:lnTo>
                  <a:pt x="77843" y="362803"/>
                </a:lnTo>
                <a:lnTo>
                  <a:pt x="116466" y="386911"/>
                </a:lnTo>
                <a:lnTo>
                  <a:pt x="160273" y="402276"/>
                </a:lnTo>
                <a:lnTo>
                  <a:pt x="208026" y="407670"/>
                </a:lnTo>
                <a:lnTo>
                  <a:pt x="255538" y="402276"/>
                </a:lnTo>
                <a:lnTo>
                  <a:pt x="299252" y="386911"/>
                </a:lnTo>
                <a:lnTo>
                  <a:pt x="337888" y="362803"/>
                </a:lnTo>
                <a:lnTo>
                  <a:pt x="370165" y="331176"/>
                </a:lnTo>
                <a:lnTo>
                  <a:pt x="394804" y="293258"/>
                </a:lnTo>
                <a:lnTo>
                  <a:pt x="410526" y="250275"/>
                </a:lnTo>
                <a:lnTo>
                  <a:pt x="416051" y="203454"/>
                </a:lnTo>
                <a:lnTo>
                  <a:pt x="410526" y="156914"/>
                </a:lnTo>
                <a:lnTo>
                  <a:pt x="394804" y="114133"/>
                </a:lnTo>
                <a:lnTo>
                  <a:pt x="370165" y="76351"/>
                </a:lnTo>
                <a:lnTo>
                  <a:pt x="337888" y="44806"/>
                </a:lnTo>
                <a:lnTo>
                  <a:pt x="299252" y="20740"/>
                </a:lnTo>
                <a:lnTo>
                  <a:pt x="255538" y="5391"/>
                </a:lnTo>
                <a:lnTo>
                  <a:pt x="208025" y="0"/>
                </a:lnTo>
                <a:close/>
              </a:path>
            </a:pathLst>
          </a:custGeom>
          <a:ln w="9525">
            <a:solidFill>
              <a:srgbClr val="000000"/>
            </a:solidFill>
          </a:ln>
        </p:spPr>
        <p:txBody>
          <a:bodyPr wrap="square" lIns="0" tIns="0" rIns="0" bIns="0" rtlCol="0"/>
          <a:lstStyle/>
          <a:p>
            <a:endParaRPr/>
          </a:p>
        </p:txBody>
      </p:sp>
      <p:sp>
        <p:nvSpPr>
          <p:cNvPr id="36" name="object 36"/>
          <p:cNvSpPr txBox="1"/>
          <p:nvPr/>
        </p:nvSpPr>
        <p:spPr>
          <a:xfrm>
            <a:off x="7710811" y="6010147"/>
            <a:ext cx="1612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rebuchet MS"/>
                <a:cs typeface="Trebuchet MS"/>
              </a:rPr>
              <a:t>C</a:t>
            </a:r>
            <a:endParaRPr sz="1800">
              <a:latin typeface="Trebuchet MS"/>
              <a:cs typeface="Trebuchet MS"/>
            </a:endParaRPr>
          </a:p>
        </p:txBody>
      </p:sp>
      <p:sp>
        <p:nvSpPr>
          <p:cNvPr id="37" name="object 37"/>
          <p:cNvSpPr/>
          <p:nvPr/>
        </p:nvSpPr>
        <p:spPr>
          <a:xfrm>
            <a:off x="7659509" y="3644646"/>
            <a:ext cx="330835" cy="607060"/>
          </a:xfrm>
          <a:custGeom>
            <a:avLst/>
            <a:gdLst/>
            <a:ahLst/>
            <a:cxnLst/>
            <a:rect l="l" t="t" r="r" b="b"/>
            <a:pathLst>
              <a:path w="330834" h="607060">
                <a:moveTo>
                  <a:pt x="330707" y="606551"/>
                </a:moveTo>
                <a:lnTo>
                  <a:pt x="0" y="0"/>
                </a:lnTo>
              </a:path>
            </a:pathLst>
          </a:custGeom>
          <a:ln w="28575">
            <a:solidFill>
              <a:srgbClr val="000000"/>
            </a:solidFill>
          </a:ln>
        </p:spPr>
        <p:txBody>
          <a:bodyPr wrap="square" lIns="0" tIns="0" rIns="0" bIns="0" rtlCol="0"/>
          <a:lstStyle/>
          <a:p>
            <a:endParaRPr/>
          </a:p>
        </p:txBody>
      </p:sp>
      <p:grpSp>
        <p:nvGrpSpPr>
          <p:cNvPr id="38" name="object 38"/>
          <p:cNvGrpSpPr/>
          <p:nvPr/>
        </p:nvGrpSpPr>
        <p:grpSpPr>
          <a:xfrm>
            <a:off x="1975180" y="2884360"/>
            <a:ext cx="5826125" cy="3357245"/>
            <a:chOff x="1975180" y="2884360"/>
            <a:chExt cx="5826125" cy="3357245"/>
          </a:xfrm>
        </p:grpSpPr>
        <p:sp>
          <p:nvSpPr>
            <p:cNvPr id="39" name="object 39"/>
            <p:cNvSpPr/>
            <p:nvPr/>
          </p:nvSpPr>
          <p:spPr>
            <a:xfrm>
              <a:off x="1989467" y="3643122"/>
              <a:ext cx="146050" cy="554355"/>
            </a:xfrm>
            <a:custGeom>
              <a:avLst/>
              <a:gdLst/>
              <a:ahLst/>
              <a:cxnLst/>
              <a:rect l="l" t="t" r="r" b="b"/>
              <a:pathLst>
                <a:path w="146050" h="554354">
                  <a:moveTo>
                    <a:pt x="145542" y="0"/>
                  </a:moveTo>
                  <a:lnTo>
                    <a:pt x="0" y="553974"/>
                  </a:lnTo>
                </a:path>
              </a:pathLst>
            </a:custGeom>
            <a:ln w="28575">
              <a:solidFill>
                <a:srgbClr val="000000"/>
              </a:solidFill>
            </a:ln>
          </p:spPr>
          <p:txBody>
            <a:bodyPr wrap="square" lIns="0" tIns="0" rIns="0" bIns="0" rtlCol="0"/>
            <a:lstStyle/>
            <a:p>
              <a:endParaRPr/>
            </a:p>
          </p:txBody>
        </p:sp>
        <p:sp>
          <p:nvSpPr>
            <p:cNvPr id="40" name="object 40"/>
            <p:cNvSpPr/>
            <p:nvPr/>
          </p:nvSpPr>
          <p:spPr>
            <a:xfrm>
              <a:off x="2327033" y="2928366"/>
              <a:ext cx="2227580" cy="354330"/>
            </a:xfrm>
            <a:custGeom>
              <a:avLst/>
              <a:gdLst/>
              <a:ahLst/>
              <a:cxnLst/>
              <a:rect l="l" t="t" r="r" b="b"/>
              <a:pathLst>
                <a:path w="2227579" h="354329">
                  <a:moveTo>
                    <a:pt x="2227326" y="0"/>
                  </a:moveTo>
                  <a:lnTo>
                    <a:pt x="0" y="354330"/>
                  </a:lnTo>
                </a:path>
              </a:pathLst>
            </a:custGeom>
            <a:ln w="28575">
              <a:solidFill>
                <a:srgbClr val="000000"/>
              </a:solidFill>
            </a:ln>
          </p:spPr>
          <p:txBody>
            <a:bodyPr wrap="square" lIns="0" tIns="0" rIns="0" bIns="0" rtlCol="0"/>
            <a:lstStyle/>
            <a:p>
              <a:endParaRPr/>
            </a:p>
          </p:txBody>
        </p:sp>
        <p:sp>
          <p:nvSpPr>
            <p:cNvPr id="41" name="object 41"/>
            <p:cNvSpPr/>
            <p:nvPr/>
          </p:nvSpPr>
          <p:spPr>
            <a:xfrm>
              <a:off x="4818011" y="2898648"/>
              <a:ext cx="2481580" cy="360680"/>
            </a:xfrm>
            <a:custGeom>
              <a:avLst/>
              <a:gdLst/>
              <a:ahLst/>
              <a:cxnLst/>
              <a:rect l="l" t="t" r="r" b="b"/>
              <a:pathLst>
                <a:path w="2481579" h="360679">
                  <a:moveTo>
                    <a:pt x="2481072" y="360425"/>
                  </a:moveTo>
                  <a:lnTo>
                    <a:pt x="0" y="0"/>
                  </a:lnTo>
                </a:path>
              </a:pathLst>
            </a:custGeom>
            <a:ln w="28575">
              <a:solidFill>
                <a:srgbClr val="000000"/>
              </a:solidFill>
            </a:ln>
          </p:spPr>
          <p:txBody>
            <a:bodyPr wrap="square" lIns="0" tIns="0" rIns="0" bIns="0" rtlCol="0"/>
            <a:lstStyle/>
            <a:p>
              <a:endParaRPr/>
            </a:p>
          </p:txBody>
        </p:sp>
        <p:sp>
          <p:nvSpPr>
            <p:cNvPr id="42" name="object 42"/>
            <p:cNvSpPr/>
            <p:nvPr/>
          </p:nvSpPr>
          <p:spPr>
            <a:xfrm>
              <a:off x="3227717" y="4573524"/>
              <a:ext cx="374650" cy="685800"/>
            </a:xfrm>
            <a:custGeom>
              <a:avLst/>
              <a:gdLst/>
              <a:ahLst/>
              <a:cxnLst/>
              <a:rect l="l" t="t" r="r" b="b"/>
              <a:pathLst>
                <a:path w="374650" h="685800">
                  <a:moveTo>
                    <a:pt x="374142" y="0"/>
                  </a:moveTo>
                  <a:lnTo>
                    <a:pt x="0" y="685799"/>
                  </a:lnTo>
                </a:path>
              </a:pathLst>
            </a:custGeom>
            <a:ln w="28575">
              <a:solidFill>
                <a:srgbClr val="000000"/>
              </a:solidFill>
            </a:ln>
          </p:spPr>
          <p:txBody>
            <a:bodyPr wrap="square" lIns="0" tIns="0" rIns="0" bIns="0" rtlCol="0"/>
            <a:lstStyle/>
            <a:p>
              <a:endParaRPr/>
            </a:p>
          </p:txBody>
        </p:sp>
        <p:sp>
          <p:nvSpPr>
            <p:cNvPr id="43" name="object 43"/>
            <p:cNvSpPr/>
            <p:nvPr/>
          </p:nvSpPr>
          <p:spPr>
            <a:xfrm>
              <a:off x="3711587" y="3627120"/>
              <a:ext cx="582930" cy="570230"/>
            </a:xfrm>
            <a:custGeom>
              <a:avLst/>
              <a:gdLst/>
              <a:ahLst/>
              <a:cxnLst/>
              <a:rect l="l" t="t" r="r" b="b"/>
              <a:pathLst>
                <a:path w="582929" h="570229">
                  <a:moveTo>
                    <a:pt x="582929" y="0"/>
                  </a:moveTo>
                  <a:lnTo>
                    <a:pt x="0" y="569976"/>
                  </a:lnTo>
                </a:path>
              </a:pathLst>
            </a:custGeom>
            <a:ln w="28575">
              <a:solidFill>
                <a:srgbClr val="000000"/>
              </a:solidFill>
            </a:ln>
          </p:spPr>
          <p:txBody>
            <a:bodyPr wrap="square" lIns="0" tIns="0" rIns="0" bIns="0" rtlCol="0"/>
            <a:lstStyle/>
            <a:p>
              <a:endParaRPr/>
            </a:p>
          </p:txBody>
        </p:sp>
        <p:sp>
          <p:nvSpPr>
            <p:cNvPr id="44" name="object 44"/>
            <p:cNvSpPr/>
            <p:nvPr/>
          </p:nvSpPr>
          <p:spPr>
            <a:xfrm>
              <a:off x="4470539" y="3628644"/>
              <a:ext cx="17780" cy="554355"/>
            </a:xfrm>
            <a:custGeom>
              <a:avLst/>
              <a:gdLst/>
              <a:ahLst/>
              <a:cxnLst/>
              <a:rect l="l" t="t" r="r" b="b"/>
              <a:pathLst>
                <a:path w="17779" h="554354">
                  <a:moveTo>
                    <a:pt x="0" y="0"/>
                  </a:moveTo>
                  <a:lnTo>
                    <a:pt x="17526" y="553974"/>
                  </a:lnTo>
                </a:path>
              </a:pathLst>
            </a:custGeom>
            <a:ln w="28575">
              <a:solidFill>
                <a:srgbClr val="000000"/>
              </a:solidFill>
            </a:ln>
          </p:spPr>
          <p:txBody>
            <a:bodyPr wrap="square" lIns="0" tIns="0" rIns="0" bIns="0" rtlCol="0"/>
            <a:lstStyle/>
            <a:p>
              <a:endParaRPr/>
            </a:p>
          </p:txBody>
        </p:sp>
        <p:sp>
          <p:nvSpPr>
            <p:cNvPr id="45" name="object 45"/>
            <p:cNvSpPr/>
            <p:nvPr/>
          </p:nvSpPr>
          <p:spPr>
            <a:xfrm>
              <a:off x="4648085" y="3634740"/>
              <a:ext cx="432434" cy="562610"/>
            </a:xfrm>
            <a:custGeom>
              <a:avLst/>
              <a:gdLst/>
              <a:ahLst/>
              <a:cxnLst/>
              <a:rect l="l" t="t" r="r" b="b"/>
              <a:pathLst>
                <a:path w="432435" h="562610">
                  <a:moveTo>
                    <a:pt x="0" y="0"/>
                  </a:moveTo>
                  <a:lnTo>
                    <a:pt x="432054" y="562356"/>
                  </a:lnTo>
                </a:path>
              </a:pathLst>
            </a:custGeom>
            <a:ln w="28575">
              <a:solidFill>
                <a:srgbClr val="000000"/>
              </a:solidFill>
            </a:ln>
          </p:spPr>
          <p:txBody>
            <a:bodyPr wrap="square" lIns="0" tIns="0" rIns="0" bIns="0" rtlCol="0"/>
            <a:lstStyle/>
            <a:p>
              <a:endParaRPr/>
            </a:p>
          </p:txBody>
        </p:sp>
        <p:sp>
          <p:nvSpPr>
            <p:cNvPr id="46" name="object 46"/>
            <p:cNvSpPr/>
            <p:nvPr/>
          </p:nvSpPr>
          <p:spPr>
            <a:xfrm>
              <a:off x="6734441" y="3612642"/>
              <a:ext cx="567055" cy="578485"/>
            </a:xfrm>
            <a:custGeom>
              <a:avLst/>
              <a:gdLst/>
              <a:ahLst/>
              <a:cxnLst/>
              <a:rect l="l" t="t" r="r" b="b"/>
              <a:pathLst>
                <a:path w="567054" h="578485">
                  <a:moveTo>
                    <a:pt x="566927" y="0"/>
                  </a:moveTo>
                  <a:lnTo>
                    <a:pt x="0" y="578358"/>
                  </a:lnTo>
                </a:path>
              </a:pathLst>
            </a:custGeom>
            <a:ln w="28575">
              <a:solidFill>
                <a:srgbClr val="000000"/>
              </a:solidFill>
            </a:ln>
          </p:spPr>
          <p:txBody>
            <a:bodyPr wrap="square" lIns="0" tIns="0" rIns="0" bIns="0" rtlCol="0"/>
            <a:lstStyle/>
            <a:p>
              <a:endParaRPr/>
            </a:p>
          </p:txBody>
        </p:sp>
        <p:sp>
          <p:nvSpPr>
            <p:cNvPr id="47" name="object 47"/>
            <p:cNvSpPr/>
            <p:nvPr/>
          </p:nvSpPr>
          <p:spPr>
            <a:xfrm>
              <a:off x="5970917" y="4589526"/>
              <a:ext cx="514350" cy="676275"/>
            </a:xfrm>
            <a:custGeom>
              <a:avLst/>
              <a:gdLst/>
              <a:ahLst/>
              <a:cxnLst/>
              <a:rect l="l" t="t" r="r" b="b"/>
              <a:pathLst>
                <a:path w="514350" h="676275">
                  <a:moveTo>
                    <a:pt x="514350" y="0"/>
                  </a:moveTo>
                  <a:lnTo>
                    <a:pt x="0" y="675894"/>
                  </a:lnTo>
                </a:path>
              </a:pathLst>
            </a:custGeom>
            <a:ln w="28575">
              <a:solidFill>
                <a:srgbClr val="000000"/>
              </a:solidFill>
            </a:ln>
          </p:spPr>
          <p:txBody>
            <a:bodyPr wrap="square" lIns="0" tIns="0" rIns="0" bIns="0" rtlCol="0"/>
            <a:lstStyle/>
            <a:p>
              <a:endParaRPr/>
            </a:p>
          </p:txBody>
        </p:sp>
        <p:sp>
          <p:nvSpPr>
            <p:cNvPr id="48" name="object 48"/>
            <p:cNvSpPr/>
            <p:nvPr/>
          </p:nvSpPr>
          <p:spPr>
            <a:xfrm>
              <a:off x="6845693" y="4587240"/>
              <a:ext cx="462280" cy="670560"/>
            </a:xfrm>
            <a:custGeom>
              <a:avLst/>
              <a:gdLst/>
              <a:ahLst/>
              <a:cxnLst/>
              <a:rect l="l" t="t" r="r" b="b"/>
              <a:pathLst>
                <a:path w="462279" h="670560">
                  <a:moveTo>
                    <a:pt x="0" y="0"/>
                  </a:moveTo>
                  <a:lnTo>
                    <a:pt x="461772" y="670560"/>
                  </a:lnTo>
                </a:path>
              </a:pathLst>
            </a:custGeom>
            <a:ln w="28575">
              <a:solidFill>
                <a:srgbClr val="000000"/>
              </a:solidFill>
            </a:ln>
          </p:spPr>
          <p:txBody>
            <a:bodyPr wrap="square" lIns="0" tIns="0" rIns="0" bIns="0" rtlCol="0"/>
            <a:lstStyle/>
            <a:p>
              <a:endParaRPr/>
            </a:p>
          </p:txBody>
        </p:sp>
        <p:sp>
          <p:nvSpPr>
            <p:cNvPr id="49" name="object 49"/>
            <p:cNvSpPr/>
            <p:nvPr/>
          </p:nvSpPr>
          <p:spPr>
            <a:xfrm>
              <a:off x="5486285" y="5649468"/>
              <a:ext cx="128905" cy="330835"/>
            </a:xfrm>
            <a:custGeom>
              <a:avLst/>
              <a:gdLst/>
              <a:ahLst/>
              <a:cxnLst/>
              <a:rect l="l" t="t" r="r" b="b"/>
              <a:pathLst>
                <a:path w="128904" h="330835">
                  <a:moveTo>
                    <a:pt x="128777" y="0"/>
                  </a:moveTo>
                  <a:lnTo>
                    <a:pt x="0" y="330708"/>
                  </a:lnTo>
                </a:path>
              </a:pathLst>
            </a:custGeom>
            <a:ln w="28574">
              <a:solidFill>
                <a:srgbClr val="000000"/>
              </a:solidFill>
            </a:ln>
          </p:spPr>
          <p:txBody>
            <a:bodyPr wrap="square" lIns="0" tIns="0" rIns="0" bIns="0" rtlCol="0"/>
            <a:lstStyle/>
            <a:p>
              <a:endParaRPr/>
            </a:p>
          </p:txBody>
        </p:sp>
        <p:sp>
          <p:nvSpPr>
            <p:cNvPr id="50" name="object 50"/>
            <p:cNvSpPr/>
            <p:nvPr/>
          </p:nvSpPr>
          <p:spPr>
            <a:xfrm>
              <a:off x="5994539" y="5649468"/>
              <a:ext cx="123825" cy="316230"/>
            </a:xfrm>
            <a:custGeom>
              <a:avLst/>
              <a:gdLst/>
              <a:ahLst/>
              <a:cxnLst/>
              <a:rect l="l" t="t" r="r" b="b"/>
              <a:pathLst>
                <a:path w="123825" h="316229">
                  <a:moveTo>
                    <a:pt x="0" y="0"/>
                  </a:moveTo>
                  <a:lnTo>
                    <a:pt x="123444" y="316230"/>
                  </a:lnTo>
                </a:path>
              </a:pathLst>
            </a:custGeom>
            <a:ln w="28574">
              <a:solidFill>
                <a:srgbClr val="000000"/>
              </a:solidFill>
            </a:ln>
          </p:spPr>
          <p:txBody>
            <a:bodyPr wrap="square" lIns="0" tIns="0" rIns="0" bIns="0" rtlCol="0"/>
            <a:lstStyle/>
            <a:p>
              <a:endParaRPr/>
            </a:p>
          </p:txBody>
        </p:sp>
        <p:sp>
          <p:nvSpPr>
            <p:cNvPr id="51" name="object 51"/>
            <p:cNvSpPr/>
            <p:nvPr/>
          </p:nvSpPr>
          <p:spPr>
            <a:xfrm>
              <a:off x="7121537" y="5650992"/>
              <a:ext cx="180340" cy="314960"/>
            </a:xfrm>
            <a:custGeom>
              <a:avLst/>
              <a:gdLst/>
              <a:ahLst/>
              <a:cxnLst/>
              <a:rect l="l" t="t" r="r" b="b"/>
              <a:pathLst>
                <a:path w="180340" h="314960">
                  <a:moveTo>
                    <a:pt x="0" y="314705"/>
                  </a:moveTo>
                  <a:lnTo>
                    <a:pt x="179831" y="0"/>
                  </a:lnTo>
                </a:path>
              </a:pathLst>
            </a:custGeom>
            <a:ln w="28575">
              <a:solidFill>
                <a:srgbClr val="000000"/>
              </a:solidFill>
            </a:ln>
          </p:spPr>
          <p:txBody>
            <a:bodyPr wrap="square" lIns="0" tIns="0" rIns="0" bIns="0" rtlCol="0"/>
            <a:lstStyle/>
            <a:p>
              <a:endParaRPr/>
            </a:p>
          </p:txBody>
        </p:sp>
        <p:sp>
          <p:nvSpPr>
            <p:cNvPr id="52" name="object 52"/>
            <p:cNvSpPr/>
            <p:nvPr/>
          </p:nvSpPr>
          <p:spPr>
            <a:xfrm>
              <a:off x="7663319" y="5657850"/>
              <a:ext cx="123825" cy="315595"/>
            </a:xfrm>
            <a:custGeom>
              <a:avLst/>
              <a:gdLst/>
              <a:ahLst/>
              <a:cxnLst/>
              <a:rect l="l" t="t" r="r" b="b"/>
              <a:pathLst>
                <a:path w="123825" h="315595">
                  <a:moveTo>
                    <a:pt x="0" y="0"/>
                  </a:moveTo>
                  <a:lnTo>
                    <a:pt x="123444" y="315467"/>
                  </a:lnTo>
                </a:path>
              </a:pathLst>
            </a:custGeom>
            <a:ln w="28575">
              <a:solidFill>
                <a:srgbClr val="000000"/>
              </a:solidFill>
            </a:ln>
          </p:spPr>
          <p:txBody>
            <a:bodyPr wrap="square" lIns="0" tIns="0" rIns="0" bIns="0" rtlCol="0"/>
            <a:lstStyle/>
            <a:p>
              <a:endParaRPr/>
            </a:p>
          </p:txBody>
        </p:sp>
        <p:sp>
          <p:nvSpPr>
            <p:cNvPr id="53" name="object 53"/>
            <p:cNvSpPr/>
            <p:nvPr/>
          </p:nvSpPr>
          <p:spPr>
            <a:xfrm>
              <a:off x="4459109" y="3077718"/>
              <a:ext cx="215265" cy="192405"/>
            </a:xfrm>
            <a:custGeom>
              <a:avLst/>
              <a:gdLst/>
              <a:ahLst/>
              <a:cxnLst/>
              <a:rect l="l" t="t" r="r" b="b"/>
              <a:pathLst>
                <a:path w="215264" h="192404">
                  <a:moveTo>
                    <a:pt x="214884" y="0"/>
                  </a:moveTo>
                  <a:lnTo>
                    <a:pt x="0" y="192024"/>
                  </a:lnTo>
                </a:path>
              </a:pathLst>
            </a:custGeom>
            <a:ln w="28575">
              <a:solidFill>
                <a:srgbClr val="000000"/>
              </a:solidFill>
            </a:ln>
          </p:spPr>
          <p:txBody>
            <a:bodyPr wrap="square" lIns="0" tIns="0" rIns="0" bIns="0" rtlCol="0"/>
            <a:lstStyle/>
            <a:p>
              <a:endParaRPr/>
            </a:p>
          </p:txBody>
        </p:sp>
        <p:sp>
          <p:nvSpPr>
            <p:cNvPr id="54" name="object 54"/>
            <p:cNvSpPr/>
            <p:nvPr/>
          </p:nvSpPr>
          <p:spPr>
            <a:xfrm>
              <a:off x="3771785" y="4581144"/>
              <a:ext cx="1499235" cy="1622425"/>
            </a:xfrm>
            <a:custGeom>
              <a:avLst/>
              <a:gdLst/>
              <a:ahLst/>
              <a:cxnLst/>
              <a:rect l="l" t="t" r="r" b="b"/>
              <a:pathLst>
                <a:path w="1499235" h="1622425">
                  <a:moveTo>
                    <a:pt x="1498853" y="1604771"/>
                  </a:moveTo>
                  <a:lnTo>
                    <a:pt x="1446539" y="1610561"/>
                  </a:lnTo>
                  <a:lnTo>
                    <a:pt x="1394394" y="1615812"/>
                  </a:lnTo>
                  <a:lnTo>
                    <a:pt x="1342643" y="1619870"/>
                  </a:lnTo>
                  <a:lnTo>
                    <a:pt x="1291514" y="1622085"/>
                  </a:lnTo>
                  <a:lnTo>
                    <a:pt x="1241232" y="1621804"/>
                  </a:lnTo>
                  <a:lnTo>
                    <a:pt x="1192021" y="1618375"/>
                  </a:lnTo>
                  <a:lnTo>
                    <a:pt x="1144110" y="1611144"/>
                  </a:lnTo>
                  <a:lnTo>
                    <a:pt x="1097722" y="1599462"/>
                  </a:lnTo>
                  <a:lnTo>
                    <a:pt x="1053083" y="1582673"/>
                  </a:lnTo>
                  <a:lnTo>
                    <a:pt x="1014387" y="1562428"/>
                  </a:lnTo>
                  <a:lnTo>
                    <a:pt x="977231" y="1537386"/>
                  </a:lnTo>
                  <a:lnTo>
                    <a:pt x="941374" y="1508285"/>
                  </a:lnTo>
                  <a:lnTo>
                    <a:pt x="906572" y="1475859"/>
                  </a:lnTo>
                  <a:lnTo>
                    <a:pt x="872585" y="1440846"/>
                  </a:lnTo>
                  <a:lnTo>
                    <a:pt x="839169" y="1403981"/>
                  </a:lnTo>
                  <a:lnTo>
                    <a:pt x="806082" y="1366001"/>
                  </a:lnTo>
                  <a:lnTo>
                    <a:pt x="773082" y="1327641"/>
                  </a:lnTo>
                  <a:lnTo>
                    <a:pt x="739927" y="1289638"/>
                  </a:lnTo>
                  <a:lnTo>
                    <a:pt x="706373" y="1252727"/>
                  </a:lnTo>
                  <a:lnTo>
                    <a:pt x="672899" y="1218100"/>
                  </a:lnTo>
                  <a:lnTo>
                    <a:pt x="640019" y="1185653"/>
                  </a:lnTo>
                  <a:lnTo>
                    <a:pt x="607550" y="1154185"/>
                  </a:lnTo>
                  <a:lnTo>
                    <a:pt x="575309" y="1122493"/>
                  </a:lnTo>
                  <a:lnTo>
                    <a:pt x="543115" y="1089374"/>
                  </a:lnTo>
                  <a:lnTo>
                    <a:pt x="510783" y="1053626"/>
                  </a:lnTo>
                  <a:lnTo>
                    <a:pt x="478132" y="1014047"/>
                  </a:lnTo>
                  <a:lnTo>
                    <a:pt x="444977" y="969434"/>
                  </a:lnTo>
                  <a:lnTo>
                    <a:pt x="411137" y="918585"/>
                  </a:lnTo>
                  <a:lnTo>
                    <a:pt x="376427" y="860297"/>
                  </a:lnTo>
                  <a:lnTo>
                    <a:pt x="357793" y="826481"/>
                  </a:lnTo>
                  <a:lnTo>
                    <a:pt x="338957" y="790794"/>
                  </a:lnTo>
                  <a:lnTo>
                    <a:pt x="319930" y="753342"/>
                  </a:lnTo>
                  <a:lnTo>
                    <a:pt x="300726" y="714230"/>
                  </a:lnTo>
                  <a:lnTo>
                    <a:pt x="281357" y="673564"/>
                  </a:lnTo>
                  <a:lnTo>
                    <a:pt x="261836" y="631449"/>
                  </a:lnTo>
                  <a:lnTo>
                    <a:pt x="242176" y="587990"/>
                  </a:lnTo>
                  <a:lnTo>
                    <a:pt x="222390" y="543292"/>
                  </a:lnTo>
                  <a:lnTo>
                    <a:pt x="202489" y="497461"/>
                  </a:lnTo>
                  <a:lnTo>
                    <a:pt x="182487" y="450603"/>
                  </a:lnTo>
                  <a:lnTo>
                    <a:pt x="162396" y="402822"/>
                  </a:lnTo>
                  <a:lnTo>
                    <a:pt x="142230" y="354223"/>
                  </a:lnTo>
                  <a:lnTo>
                    <a:pt x="122000" y="304913"/>
                  </a:lnTo>
                  <a:lnTo>
                    <a:pt x="101719" y="254996"/>
                  </a:lnTo>
                  <a:lnTo>
                    <a:pt x="81401" y="204578"/>
                  </a:lnTo>
                  <a:lnTo>
                    <a:pt x="61057" y="153764"/>
                  </a:lnTo>
                  <a:lnTo>
                    <a:pt x="40700" y="102659"/>
                  </a:lnTo>
                  <a:lnTo>
                    <a:pt x="20343" y="51369"/>
                  </a:lnTo>
                  <a:lnTo>
                    <a:pt x="0" y="0"/>
                  </a:lnTo>
                </a:path>
              </a:pathLst>
            </a:custGeom>
            <a:ln w="76200">
              <a:solidFill>
                <a:srgbClr val="FF0000"/>
              </a:solidFill>
            </a:ln>
          </p:spPr>
          <p:txBody>
            <a:bodyPr wrap="square" lIns="0" tIns="0" rIns="0" bIns="0" rtlCol="0"/>
            <a:lstStyle/>
            <a:p>
              <a:endParaRPr/>
            </a:p>
          </p:txBody>
        </p:sp>
      </p:grpSp>
      <p:sp>
        <p:nvSpPr>
          <p:cNvPr id="55" name="object 55"/>
          <p:cNvSpPr txBox="1">
            <a:spLocks noGrp="1"/>
          </p:cNvSpPr>
          <p:nvPr>
            <p:ph type="title"/>
          </p:nvPr>
        </p:nvSpPr>
        <p:spPr>
          <a:xfrm>
            <a:off x="1355858" y="176975"/>
            <a:ext cx="5865495" cy="635635"/>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75" dirty="0">
                <a:solidFill>
                  <a:srgbClr val="000000"/>
                </a:solidFill>
              </a:rPr>
              <a:t> </a:t>
            </a:r>
            <a:r>
              <a:rPr sz="4000" spc="-225" dirty="0">
                <a:solidFill>
                  <a:srgbClr val="000000"/>
                </a:solidFill>
              </a:rPr>
              <a:t>Fichier</a:t>
            </a:r>
            <a:r>
              <a:rPr sz="4000" spc="-200" dirty="0">
                <a:solidFill>
                  <a:srgbClr val="000000"/>
                </a:solidFill>
              </a:rPr>
              <a:t>s</a:t>
            </a:r>
            <a:r>
              <a:rPr sz="4000" spc="-380" dirty="0">
                <a:solidFill>
                  <a:srgbClr val="000000"/>
                </a:solidFill>
              </a:rPr>
              <a:t> </a:t>
            </a:r>
            <a:r>
              <a:rPr sz="4000" spc="-195" dirty="0">
                <a:solidFill>
                  <a:srgbClr val="000000"/>
                </a:solidFill>
              </a:rPr>
              <a:t>Partagés</a:t>
            </a:r>
            <a:endParaRPr sz="4000" dirty="0"/>
          </a:p>
        </p:txBody>
      </p:sp>
      <p:sp>
        <p:nvSpPr>
          <p:cNvPr id="56" name="object 56"/>
          <p:cNvSpPr txBox="1">
            <a:spLocks noGrp="1"/>
          </p:cNvSpPr>
          <p:nvPr>
            <p:ph type="sldNum" sz="quarter" idx="12"/>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r>
              <a:rPr lang="en-GB" dirty="0"/>
              <a:t>43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14"/>
          <p:cNvSpPr txBox="1">
            <a:spLocks noGrp="1"/>
          </p:cNvSpPr>
          <p:nvPr>
            <p:ph type="title"/>
          </p:nvPr>
        </p:nvSpPr>
        <p:spPr>
          <a:xfrm>
            <a:off x="1311535" y="708913"/>
            <a:ext cx="803910" cy="635635"/>
          </a:xfrm>
          <a:prstGeom prst="rect">
            <a:avLst/>
          </a:prstGeom>
        </p:spPr>
        <p:txBody>
          <a:bodyPr vert="horz" wrap="square" lIns="0" tIns="12700" rIns="0" bIns="0" rtlCol="0">
            <a:spAutoFit/>
          </a:bodyPr>
          <a:lstStyle/>
          <a:p>
            <a:pPr marL="12700">
              <a:lnSpc>
                <a:spcPct val="100000"/>
              </a:lnSpc>
              <a:spcBef>
                <a:spcPts val="100"/>
              </a:spcBef>
            </a:pPr>
            <a:r>
              <a:rPr sz="4000" spc="-225" dirty="0">
                <a:solidFill>
                  <a:srgbClr val="000000"/>
                </a:solidFill>
              </a:rPr>
              <a:t>FAT</a:t>
            </a:r>
            <a:endParaRPr sz="4000"/>
          </a:p>
        </p:txBody>
      </p:sp>
      <p:sp>
        <p:nvSpPr>
          <p:cNvPr id="15" name="object 15"/>
          <p:cNvSpPr txBox="1"/>
          <p:nvPr/>
        </p:nvSpPr>
        <p:spPr>
          <a:xfrm>
            <a:off x="1333887" y="1566163"/>
            <a:ext cx="7451090" cy="3726020"/>
          </a:xfrm>
          <a:prstGeom prst="rect">
            <a:avLst/>
          </a:prstGeom>
        </p:spPr>
        <p:txBody>
          <a:bodyPr vert="horz" wrap="square" lIns="0" tIns="12065" rIns="0" bIns="0" rtlCol="0">
            <a:spAutoFit/>
          </a:bodyPr>
          <a:lstStyle/>
          <a:p>
            <a:pPr marL="63500">
              <a:lnSpc>
                <a:spcPct val="100000"/>
              </a:lnSpc>
              <a:spcBef>
                <a:spcPts val="95"/>
              </a:spcBef>
            </a:pPr>
            <a:r>
              <a:rPr sz="2000" spc="-140" dirty="0">
                <a:latin typeface="Trebuchet MS"/>
                <a:cs typeface="Trebuchet MS"/>
              </a:rPr>
              <a:t>Le</a:t>
            </a:r>
            <a:r>
              <a:rPr sz="2000" spc="-190" dirty="0">
                <a:latin typeface="Trebuchet MS"/>
                <a:cs typeface="Trebuchet MS"/>
              </a:rPr>
              <a:t> </a:t>
            </a:r>
            <a:r>
              <a:rPr sz="2000" spc="-130" dirty="0">
                <a:latin typeface="Trebuchet MS"/>
                <a:cs typeface="Trebuchet MS"/>
              </a:rPr>
              <a:t>système</a:t>
            </a:r>
            <a:r>
              <a:rPr sz="2000" spc="-185"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05" dirty="0">
                <a:latin typeface="Trebuchet MS"/>
                <a:cs typeface="Trebuchet MS"/>
              </a:rPr>
              <a:t>fichier</a:t>
            </a:r>
            <a:r>
              <a:rPr sz="2000" spc="-185" dirty="0">
                <a:latin typeface="Trebuchet MS"/>
                <a:cs typeface="Trebuchet MS"/>
              </a:rPr>
              <a:t> </a:t>
            </a:r>
            <a:r>
              <a:rPr sz="2000" spc="-114" dirty="0">
                <a:latin typeface="Trebuchet MS"/>
                <a:cs typeface="Trebuchet MS"/>
              </a:rPr>
              <a:t>FAT</a:t>
            </a:r>
            <a:r>
              <a:rPr sz="2000" spc="-190" dirty="0">
                <a:latin typeface="Trebuchet MS"/>
                <a:cs typeface="Trebuchet MS"/>
              </a:rPr>
              <a:t> </a:t>
            </a:r>
            <a:r>
              <a:rPr sz="2000" spc="-125" dirty="0">
                <a:latin typeface="Trebuchet MS"/>
                <a:cs typeface="Trebuchet MS"/>
              </a:rPr>
              <a:t>est</a:t>
            </a:r>
            <a:r>
              <a:rPr sz="2000" spc="-185" dirty="0">
                <a:latin typeface="Trebuchet MS"/>
                <a:cs typeface="Trebuchet MS"/>
              </a:rPr>
              <a:t> </a:t>
            </a:r>
            <a:r>
              <a:rPr sz="2000" spc="-90" dirty="0">
                <a:latin typeface="Trebuchet MS"/>
                <a:cs typeface="Trebuchet MS"/>
              </a:rPr>
              <a:t>composé</a:t>
            </a:r>
            <a:r>
              <a:rPr sz="2000" spc="-185"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105" dirty="0">
                <a:latin typeface="Trebuchet MS"/>
                <a:cs typeface="Trebuchet MS"/>
              </a:rPr>
              <a:t>trois</a:t>
            </a:r>
            <a:r>
              <a:rPr sz="2000" spc="-190" dirty="0">
                <a:latin typeface="Trebuchet MS"/>
                <a:cs typeface="Trebuchet MS"/>
              </a:rPr>
              <a:t> </a:t>
            </a:r>
            <a:r>
              <a:rPr sz="2000" spc="-85" dirty="0">
                <a:latin typeface="Trebuchet MS"/>
                <a:cs typeface="Trebuchet MS"/>
              </a:rPr>
              <a:t>grandes</a:t>
            </a:r>
            <a:r>
              <a:rPr sz="2000" spc="-185" dirty="0">
                <a:latin typeface="Trebuchet MS"/>
                <a:cs typeface="Trebuchet MS"/>
              </a:rPr>
              <a:t> </a:t>
            </a:r>
            <a:r>
              <a:rPr sz="2000" spc="-100" dirty="0">
                <a:latin typeface="Trebuchet MS"/>
                <a:cs typeface="Trebuchet MS"/>
              </a:rPr>
              <a:t>sections</a:t>
            </a:r>
            <a:r>
              <a:rPr sz="2000" spc="-195" dirty="0">
                <a:latin typeface="Trebuchet MS"/>
                <a:cs typeface="Trebuchet MS"/>
              </a:rPr>
              <a:t> </a:t>
            </a:r>
            <a:r>
              <a:rPr sz="2000" spc="-295" dirty="0">
                <a:latin typeface="Trebuchet MS"/>
                <a:cs typeface="Trebuchet MS"/>
              </a:rPr>
              <a:t>:</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62865">
              <a:lnSpc>
                <a:spcPct val="100000"/>
              </a:lnSpc>
              <a:buClr>
                <a:srgbClr val="00007C"/>
              </a:buClr>
              <a:tabLst>
                <a:tab pos="248285" algn="l"/>
              </a:tabLst>
            </a:pPr>
            <a:r>
              <a:rPr lang="en-GB" sz="2000" spc="-140" dirty="0">
                <a:latin typeface="Trebuchet MS"/>
                <a:cs typeface="Trebuchet MS"/>
              </a:rPr>
              <a:t>-  	</a:t>
            </a:r>
            <a:r>
              <a:rPr sz="2000" spc="-140" dirty="0">
                <a:latin typeface="Trebuchet MS"/>
                <a:cs typeface="Trebuchet MS"/>
              </a:rPr>
              <a:t>Le</a:t>
            </a:r>
            <a:r>
              <a:rPr sz="2000" spc="-190" dirty="0">
                <a:latin typeface="Trebuchet MS"/>
                <a:cs typeface="Trebuchet MS"/>
              </a:rPr>
              <a:t> </a:t>
            </a:r>
            <a:r>
              <a:rPr sz="2000" spc="-120" dirty="0">
                <a:latin typeface="Trebuchet MS"/>
                <a:cs typeface="Trebuchet MS"/>
              </a:rPr>
              <a:t>secteur</a:t>
            </a:r>
            <a:r>
              <a:rPr sz="2000" spc="-190"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75" dirty="0">
                <a:latin typeface="Trebuchet MS"/>
                <a:cs typeface="Trebuchet MS"/>
              </a:rPr>
              <a:t>boot</a:t>
            </a:r>
            <a:r>
              <a:rPr sz="2000" spc="-195" dirty="0">
                <a:latin typeface="Trebuchet MS"/>
                <a:cs typeface="Trebuchet MS"/>
              </a:rPr>
              <a:t> </a:t>
            </a:r>
            <a:r>
              <a:rPr sz="2000" spc="-155" dirty="0">
                <a:latin typeface="Trebuchet MS"/>
                <a:cs typeface="Trebuchet MS"/>
              </a:rPr>
              <a:t>(</a:t>
            </a:r>
            <a:r>
              <a:rPr sz="2000" spc="-185" dirty="0">
                <a:latin typeface="Trebuchet MS"/>
                <a:cs typeface="Trebuchet MS"/>
              </a:rPr>
              <a:t> </a:t>
            </a:r>
            <a:r>
              <a:rPr sz="2000" spc="-150" dirty="0">
                <a:latin typeface="Trebuchet MS"/>
                <a:cs typeface="Trebuchet MS"/>
              </a:rPr>
              <a:t>BPB:</a:t>
            </a:r>
            <a:r>
              <a:rPr sz="2000" spc="-190" dirty="0">
                <a:latin typeface="Trebuchet MS"/>
                <a:cs typeface="Trebuchet MS"/>
              </a:rPr>
              <a:t> </a:t>
            </a:r>
            <a:r>
              <a:rPr sz="1800" spc="-75" dirty="0">
                <a:latin typeface="Trebuchet MS"/>
                <a:cs typeface="Trebuchet MS"/>
              </a:rPr>
              <a:t>Bios</a:t>
            </a:r>
            <a:r>
              <a:rPr sz="1800" spc="-170" dirty="0">
                <a:latin typeface="Trebuchet MS"/>
                <a:cs typeface="Trebuchet MS"/>
              </a:rPr>
              <a:t> </a:t>
            </a:r>
            <a:r>
              <a:rPr sz="1800" spc="-110" dirty="0">
                <a:latin typeface="Trebuchet MS"/>
                <a:cs typeface="Trebuchet MS"/>
              </a:rPr>
              <a:t>Parameter</a:t>
            </a:r>
            <a:r>
              <a:rPr sz="1800" spc="-175" dirty="0">
                <a:latin typeface="Trebuchet MS"/>
                <a:cs typeface="Trebuchet MS"/>
              </a:rPr>
              <a:t> </a:t>
            </a:r>
            <a:r>
              <a:rPr sz="1800" spc="-80" dirty="0">
                <a:latin typeface="Trebuchet MS"/>
                <a:cs typeface="Trebuchet MS"/>
              </a:rPr>
              <a:t>Block</a:t>
            </a:r>
            <a:r>
              <a:rPr sz="1800" spc="-175" dirty="0">
                <a:latin typeface="Trebuchet MS"/>
                <a:cs typeface="Trebuchet MS"/>
              </a:rPr>
              <a:t> </a:t>
            </a:r>
            <a:r>
              <a:rPr sz="1800" spc="-140" dirty="0">
                <a:latin typeface="Trebuchet MS"/>
                <a:cs typeface="Trebuchet MS"/>
              </a:rPr>
              <a:t>)</a:t>
            </a:r>
            <a:endParaRPr sz="1800" dirty="0">
              <a:latin typeface="Trebuchet MS"/>
              <a:cs typeface="Trebuchet MS"/>
            </a:endParaRPr>
          </a:p>
          <a:p>
            <a:pPr marL="520065">
              <a:lnSpc>
                <a:spcPts val="2350"/>
              </a:lnSpc>
            </a:pPr>
            <a:r>
              <a:rPr sz="2000" spc="-70" dirty="0">
                <a:latin typeface="Trebuchet MS"/>
                <a:cs typeface="Trebuchet MS"/>
              </a:rPr>
              <a:t>C'est</a:t>
            </a:r>
            <a:r>
              <a:rPr sz="2000" spc="-190" dirty="0">
                <a:latin typeface="Trebuchet MS"/>
                <a:cs typeface="Trebuchet MS"/>
              </a:rPr>
              <a:t> </a:t>
            </a:r>
            <a:r>
              <a:rPr sz="2000" spc="-105" dirty="0">
                <a:latin typeface="Trebuchet MS"/>
                <a:cs typeface="Trebuchet MS"/>
              </a:rPr>
              <a:t>le</a:t>
            </a:r>
            <a:r>
              <a:rPr sz="2000" spc="-190" dirty="0">
                <a:latin typeface="Trebuchet MS"/>
                <a:cs typeface="Trebuchet MS"/>
              </a:rPr>
              <a:t> </a:t>
            </a:r>
            <a:r>
              <a:rPr sz="2000" spc="-110" dirty="0">
                <a:latin typeface="Trebuchet MS"/>
                <a:cs typeface="Trebuchet MS"/>
              </a:rPr>
              <a:t>premier</a:t>
            </a:r>
            <a:r>
              <a:rPr sz="2000" spc="-190" dirty="0">
                <a:latin typeface="Trebuchet MS"/>
                <a:cs typeface="Trebuchet MS"/>
              </a:rPr>
              <a:t> </a:t>
            </a:r>
            <a:r>
              <a:rPr sz="2000" spc="-114" dirty="0">
                <a:latin typeface="Trebuchet MS"/>
                <a:cs typeface="Trebuchet MS"/>
              </a:rPr>
              <a:t>secteur</a:t>
            </a:r>
            <a:r>
              <a:rPr sz="2000" spc="-190"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0" dirty="0">
                <a:latin typeface="Trebuchet MS"/>
                <a:cs typeface="Trebuchet MS"/>
              </a:rPr>
              <a:t>la</a:t>
            </a:r>
            <a:r>
              <a:rPr sz="2000" spc="-190" dirty="0">
                <a:latin typeface="Trebuchet MS"/>
                <a:cs typeface="Trebuchet MS"/>
              </a:rPr>
              <a:t> </a:t>
            </a:r>
            <a:r>
              <a:rPr sz="2000" spc="-100" dirty="0">
                <a:latin typeface="Trebuchet MS"/>
                <a:cs typeface="Trebuchet MS"/>
              </a:rPr>
              <a:t>partition</a:t>
            </a:r>
            <a:endParaRPr sz="2000" dirty="0">
              <a:latin typeface="Trebuchet MS"/>
              <a:cs typeface="Trebuchet MS"/>
            </a:endParaRPr>
          </a:p>
          <a:p>
            <a:pPr marL="520700">
              <a:lnSpc>
                <a:spcPts val="2460"/>
              </a:lnSpc>
            </a:pPr>
            <a:r>
              <a:rPr sz="2100" i="1" spc="-220" dirty="0">
                <a:latin typeface="Trebuchet MS"/>
                <a:cs typeface="Trebuchet MS"/>
              </a:rPr>
              <a:t>!! </a:t>
            </a:r>
            <a:r>
              <a:rPr sz="2100" i="1" spc="-165" dirty="0">
                <a:latin typeface="Trebuchet MS"/>
                <a:cs typeface="Trebuchet MS"/>
              </a:rPr>
              <a:t>Différent</a:t>
            </a:r>
            <a:r>
              <a:rPr sz="2100" i="1" spc="-220" dirty="0">
                <a:latin typeface="Trebuchet MS"/>
                <a:cs typeface="Trebuchet MS"/>
              </a:rPr>
              <a:t> </a:t>
            </a:r>
            <a:r>
              <a:rPr sz="2100" i="1" spc="-140" dirty="0">
                <a:latin typeface="Trebuchet MS"/>
                <a:cs typeface="Trebuchet MS"/>
              </a:rPr>
              <a:t>du</a:t>
            </a:r>
            <a:r>
              <a:rPr sz="2100" i="1" spc="-220" dirty="0">
                <a:latin typeface="Trebuchet MS"/>
                <a:cs typeface="Trebuchet MS"/>
              </a:rPr>
              <a:t> </a:t>
            </a:r>
            <a:r>
              <a:rPr sz="2100" i="1" spc="-95" dirty="0">
                <a:latin typeface="Trebuchet MS"/>
                <a:cs typeface="Trebuchet MS"/>
              </a:rPr>
              <a:t>MB</a:t>
            </a:r>
            <a:r>
              <a:rPr sz="2100" i="1" spc="-80" dirty="0">
                <a:latin typeface="Trebuchet MS"/>
                <a:cs typeface="Trebuchet MS"/>
              </a:rPr>
              <a:t>R</a:t>
            </a:r>
            <a:r>
              <a:rPr sz="2100" i="1" spc="-220" dirty="0">
                <a:latin typeface="Trebuchet MS"/>
                <a:cs typeface="Trebuchet MS"/>
              </a:rPr>
              <a:t> </a:t>
            </a:r>
            <a:r>
              <a:rPr sz="2100" i="1" spc="-335" dirty="0">
                <a:latin typeface="Trebuchet MS"/>
                <a:cs typeface="Trebuchet MS"/>
              </a:rPr>
              <a:t>:</a:t>
            </a:r>
            <a:r>
              <a:rPr sz="2100" i="1" spc="-220" dirty="0">
                <a:latin typeface="Trebuchet MS"/>
                <a:cs typeface="Trebuchet MS"/>
              </a:rPr>
              <a:t> </a:t>
            </a:r>
            <a:r>
              <a:rPr sz="2100" i="1" spc="-110" dirty="0">
                <a:latin typeface="Trebuchet MS"/>
                <a:cs typeface="Trebuchet MS"/>
              </a:rPr>
              <a:t>1</a:t>
            </a:r>
            <a:r>
              <a:rPr sz="2025" i="1" spc="-172" baseline="24691" dirty="0">
                <a:latin typeface="Trebuchet MS"/>
                <a:cs typeface="Trebuchet MS"/>
              </a:rPr>
              <a:t>er</a:t>
            </a:r>
            <a:r>
              <a:rPr sz="2025" i="1" spc="7" baseline="24691" dirty="0">
                <a:latin typeface="Trebuchet MS"/>
                <a:cs typeface="Trebuchet MS"/>
              </a:rPr>
              <a:t> </a:t>
            </a:r>
            <a:r>
              <a:rPr sz="2100" i="1" spc="-175" dirty="0">
                <a:latin typeface="Trebuchet MS"/>
                <a:cs typeface="Trebuchet MS"/>
              </a:rPr>
              <a:t>secteu</a:t>
            </a:r>
            <a:r>
              <a:rPr sz="2100" i="1" spc="-145" dirty="0">
                <a:latin typeface="Trebuchet MS"/>
                <a:cs typeface="Trebuchet MS"/>
              </a:rPr>
              <a:t>r</a:t>
            </a:r>
            <a:r>
              <a:rPr sz="2100" i="1" spc="-220" dirty="0">
                <a:latin typeface="Trebuchet MS"/>
                <a:cs typeface="Trebuchet MS"/>
              </a:rPr>
              <a:t> </a:t>
            </a:r>
            <a:r>
              <a:rPr sz="2100" i="1" spc="-140" dirty="0">
                <a:latin typeface="Trebuchet MS"/>
                <a:cs typeface="Trebuchet MS"/>
              </a:rPr>
              <a:t>du</a:t>
            </a:r>
            <a:r>
              <a:rPr sz="2100" i="1" spc="-220" dirty="0">
                <a:latin typeface="Trebuchet MS"/>
                <a:cs typeface="Trebuchet MS"/>
              </a:rPr>
              <a:t> </a:t>
            </a:r>
            <a:r>
              <a:rPr sz="2100" i="1" spc="60" dirty="0">
                <a:latin typeface="Trebuchet MS"/>
                <a:cs typeface="Trebuchet MS"/>
              </a:rPr>
              <a:t>DD</a:t>
            </a:r>
            <a:r>
              <a:rPr sz="2100" i="1" spc="-220" dirty="0">
                <a:latin typeface="Trebuchet MS"/>
                <a:cs typeface="Trebuchet MS"/>
              </a:rPr>
              <a:t> !!</a:t>
            </a:r>
            <a:endParaRPr sz="2100" dirty="0">
              <a:latin typeface="Trebuchet MS"/>
              <a:cs typeface="Trebuchet MS"/>
            </a:endParaRPr>
          </a:p>
          <a:p>
            <a:pPr marR="4182110">
              <a:lnSpc>
                <a:spcPts val="2400"/>
              </a:lnSpc>
              <a:spcBef>
                <a:spcPts val="70"/>
              </a:spcBef>
              <a:buClr>
                <a:srgbClr val="00007C"/>
              </a:buClr>
              <a:tabLst>
                <a:tab pos="248285" algn="l"/>
              </a:tabLst>
            </a:pPr>
            <a:r>
              <a:rPr lang="en-GB" sz="2000" spc="-130" dirty="0">
                <a:latin typeface="Trebuchet MS"/>
                <a:cs typeface="Trebuchet MS"/>
              </a:rPr>
              <a:t>-  		</a:t>
            </a:r>
            <a:r>
              <a:rPr sz="2000" spc="-130" dirty="0">
                <a:latin typeface="Trebuchet MS"/>
                <a:cs typeface="Trebuchet MS"/>
              </a:rPr>
              <a:t>Les</a:t>
            </a:r>
            <a:r>
              <a:rPr sz="2000" spc="-190" dirty="0">
                <a:latin typeface="Trebuchet MS"/>
                <a:cs typeface="Trebuchet MS"/>
              </a:rPr>
              <a:t> </a:t>
            </a:r>
            <a:r>
              <a:rPr sz="2000" spc="-150" dirty="0">
                <a:latin typeface="Trebuchet MS"/>
                <a:cs typeface="Trebuchet MS"/>
              </a:rPr>
              <a:t>t</a:t>
            </a:r>
            <a:r>
              <a:rPr sz="2000" spc="-105" dirty="0">
                <a:latin typeface="Trebuchet MS"/>
                <a:cs typeface="Trebuchet MS"/>
              </a:rPr>
              <a:t>ables</a:t>
            </a:r>
            <a:r>
              <a:rPr sz="2000" spc="-190" dirty="0">
                <a:latin typeface="Trebuchet MS"/>
                <a:cs typeface="Trebuchet MS"/>
              </a:rPr>
              <a:t> </a:t>
            </a:r>
            <a:r>
              <a:rPr sz="2000" spc="-80" dirty="0">
                <a:latin typeface="Trebuchet MS"/>
                <a:cs typeface="Trebuchet MS"/>
              </a:rPr>
              <a:t>d'allocation</a:t>
            </a:r>
            <a:r>
              <a:rPr sz="2000" spc="-190" dirty="0">
                <a:latin typeface="Trebuchet MS"/>
                <a:cs typeface="Trebuchet MS"/>
              </a:rPr>
              <a:t> </a:t>
            </a:r>
            <a:r>
              <a:rPr sz="2000" spc="-155" dirty="0">
                <a:latin typeface="Trebuchet MS"/>
                <a:cs typeface="Trebuchet MS"/>
              </a:rPr>
              <a:t>(</a:t>
            </a:r>
            <a:r>
              <a:rPr sz="2000" spc="-190" dirty="0">
                <a:latin typeface="Trebuchet MS"/>
                <a:cs typeface="Trebuchet MS"/>
              </a:rPr>
              <a:t> </a:t>
            </a:r>
            <a:r>
              <a:rPr sz="2000" spc="-155" dirty="0">
                <a:latin typeface="Trebuchet MS"/>
                <a:cs typeface="Trebuchet MS"/>
              </a:rPr>
              <a:t>F</a:t>
            </a:r>
            <a:r>
              <a:rPr sz="2000" spc="-90" dirty="0">
                <a:latin typeface="Trebuchet MS"/>
                <a:cs typeface="Trebuchet MS"/>
              </a:rPr>
              <a:t>A</a:t>
            </a:r>
            <a:r>
              <a:rPr sz="2000" spc="-85" dirty="0">
                <a:latin typeface="Trebuchet MS"/>
                <a:cs typeface="Trebuchet MS"/>
              </a:rPr>
              <a:t>T</a:t>
            </a:r>
            <a:r>
              <a:rPr sz="2000" spc="-114" dirty="0">
                <a:latin typeface="Trebuchet MS"/>
                <a:cs typeface="Trebuchet MS"/>
              </a:rPr>
              <a:t>s</a:t>
            </a:r>
            <a:r>
              <a:rPr sz="2000" spc="-195" dirty="0">
                <a:latin typeface="Trebuchet MS"/>
                <a:cs typeface="Trebuchet MS"/>
              </a:rPr>
              <a:t> </a:t>
            </a:r>
            <a:r>
              <a:rPr sz="2000" spc="-135" dirty="0">
                <a:latin typeface="Trebuchet MS"/>
                <a:cs typeface="Trebuchet MS"/>
              </a:rPr>
              <a:t>)  </a:t>
            </a:r>
            <a:r>
              <a:rPr sz="2000" spc="-70" dirty="0">
                <a:latin typeface="Trebuchet MS"/>
                <a:cs typeface="Trebuchet MS"/>
              </a:rPr>
              <a:t>C'est</a:t>
            </a:r>
            <a:r>
              <a:rPr sz="2000" spc="-190" dirty="0">
                <a:latin typeface="Trebuchet MS"/>
                <a:cs typeface="Trebuchet MS"/>
              </a:rPr>
              <a:t> </a:t>
            </a:r>
            <a:r>
              <a:rPr sz="2000" spc="-95" dirty="0">
                <a:latin typeface="Trebuchet MS"/>
                <a:cs typeface="Trebuchet MS"/>
              </a:rPr>
              <a:t>une</a:t>
            </a:r>
            <a:r>
              <a:rPr sz="2000" spc="-190" dirty="0">
                <a:latin typeface="Trebuchet MS"/>
                <a:cs typeface="Trebuchet MS"/>
              </a:rPr>
              <a:t> </a:t>
            </a:r>
            <a:r>
              <a:rPr sz="2000" spc="-125" dirty="0">
                <a:latin typeface="Trebuchet MS"/>
                <a:cs typeface="Trebuchet MS"/>
              </a:rPr>
              <a:t>carte</a:t>
            </a:r>
            <a:r>
              <a:rPr sz="2000" spc="-190" dirty="0">
                <a:latin typeface="Trebuchet MS"/>
                <a:cs typeface="Trebuchet MS"/>
              </a:rPr>
              <a:t> </a:t>
            </a:r>
            <a:r>
              <a:rPr sz="2000" spc="-75" dirty="0">
                <a:latin typeface="Trebuchet MS"/>
                <a:cs typeface="Trebuchet MS"/>
              </a:rPr>
              <a:t>du</a:t>
            </a:r>
            <a:r>
              <a:rPr sz="2000" spc="-190" dirty="0">
                <a:latin typeface="Trebuchet MS"/>
                <a:cs typeface="Trebuchet MS"/>
              </a:rPr>
              <a:t> </a:t>
            </a:r>
            <a:r>
              <a:rPr sz="2000" spc="-120" dirty="0">
                <a:latin typeface="Trebuchet MS"/>
                <a:cs typeface="Trebuchet MS"/>
              </a:rPr>
              <a:t>disque.</a:t>
            </a:r>
            <a:endParaRPr sz="2000" dirty="0">
              <a:latin typeface="Trebuchet MS"/>
              <a:cs typeface="Trebuchet MS"/>
            </a:endParaRPr>
          </a:p>
          <a:p>
            <a:pPr marL="62865">
              <a:lnSpc>
                <a:spcPts val="2320"/>
              </a:lnSpc>
              <a:buClr>
                <a:srgbClr val="00007C"/>
              </a:buClr>
              <a:tabLst>
                <a:tab pos="248285" algn="l"/>
              </a:tabLst>
            </a:pPr>
            <a:r>
              <a:rPr lang="en-GB" sz="2000" spc="-140" dirty="0">
                <a:latin typeface="Trebuchet MS"/>
                <a:cs typeface="Trebuchet MS"/>
              </a:rPr>
              <a:t>-  	</a:t>
            </a:r>
            <a:r>
              <a:rPr sz="2000" spc="-140" dirty="0">
                <a:latin typeface="Trebuchet MS"/>
                <a:cs typeface="Trebuchet MS"/>
              </a:rPr>
              <a:t>Le</a:t>
            </a:r>
            <a:r>
              <a:rPr sz="2000" spc="-190" dirty="0">
                <a:latin typeface="Trebuchet MS"/>
                <a:cs typeface="Trebuchet MS"/>
              </a:rPr>
              <a:t> </a:t>
            </a:r>
            <a:r>
              <a:rPr sz="2000" spc="-105" dirty="0">
                <a:latin typeface="Trebuchet MS"/>
                <a:cs typeface="Trebuchet MS"/>
              </a:rPr>
              <a:t>répertoir</a:t>
            </a:r>
            <a:r>
              <a:rPr sz="2000" spc="-125" dirty="0">
                <a:latin typeface="Trebuchet MS"/>
                <a:cs typeface="Trebuchet MS"/>
              </a:rPr>
              <a:t>e</a:t>
            </a:r>
            <a:r>
              <a:rPr sz="2000" spc="-190" dirty="0">
                <a:latin typeface="Trebuchet MS"/>
                <a:cs typeface="Trebuchet MS"/>
              </a:rPr>
              <a:t> </a:t>
            </a:r>
            <a:r>
              <a:rPr sz="2000" spc="-110" dirty="0">
                <a:latin typeface="Trebuchet MS"/>
                <a:cs typeface="Trebuchet MS"/>
              </a:rPr>
              <a:t>racin</a:t>
            </a:r>
            <a:r>
              <a:rPr sz="2000" spc="-125" dirty="0">
                <a:latin typeface="Trebuchet MS"/>
                <a:cs typeface="Trebuchet MS"/>
              </a:rPr>
              <a:t>e</a:t>
            </a:r>
            <a:r>
              <a:rPr sz="2000" spc="-190" dirty="0">
                <a:latin typeface="Trebuchet MS"/>
                <a:cs typeface="Trebuchet MS"/>
              </a:rPr>
              <a:t> </a:t>
            </a:r>
            <a:r>
              <a:rPr sz="2000" spc="-155" dirty="0">
                <a:latin typeface="Trebuchet MS"/>
                <a:cs typeface="Trebuchet MS"/>
              </a:rPr>
              <a:t>(</a:t>
            </a:r>
            <a:r>
              <a:rPr sz="2000" spc="-185" dirty="0">
                <a:latin typeface="Trebuchet MS"/>
                <a:cs typeface="Trebuchet MS"/>
              </a:rPr>
              <a:t> </a:t>
            </a:r>
            <a:r>
              <a:rPr sz="2000" spc="-105" dirty="0">
                <a:latin typeface="Trebuchet MS"/>
                <a:cs typeface="Trebuchet MS"/>
              </a:rPr>
              <a:t>R</a:t>
            </a:r>
            <a:r>
              <a:rPr sz="2000" spc="-75" dirty="0">
                <a:latin typeface="Trebuchet MS"/>
                <a:cs typeface="Trebuchet MS"/>
              </a:rPr>
              <a:t>oot</a:t>
            </a:r>
            <a:r>
              <a:rPr sz="2000" spc="-190" dirty="0">
                <a:latin typeface="Trebuchet MS"/>
                <a:cs typeface="Trebuchet MS"/>
              </a:rPr>
              <a:t> </a:t>
            </a:r>
            <a:r>
              <a:rPr sz="2000" spc="-105" dirty="0">
                <a:latin typeface="Trebuchet MS"/>
                <a:cs typeface="Trebuchet MS"/>
              </a:rPr>
              <a:t>directory</a:t>
            </a:r>
            <a:r>
              <a:rPr sz="2000" spc="-190" dirty="0">
                <a:latin typeface="Trebuchet MS"/>
                <a:cs typeface="Trebuchet MS"/>
              </a:rPr>
              <a:t> </a:t>
            </a:r>
            <a:r>
              <a:rPr sz="2000" spc="-155" dirty="0">
                <a:latin typeface="Trebuchet MS"/>
                <a:cs typeface="Trebuchet MS"/>
              </a:rPr>
              <a:t>)</a:t>
            </a:r>
            <a:endParaRPr sz="2000" dirty="0">
              <a:latin typeface="Trebuchet MS"/>
              <a:cs typeface="Trebuchet MS"/>
            </a:endParaRPr>
          </a:p>
          <a:p>
            <a:pPr marL="520065">
              <a:lnSpc>
                <a:spcPct val="100000"/>
              </a:lnSpc>
            </a:pPr>
            <a:r>
              <a:rPr sz="2000" spc="-70" dirty="0">
                <a:latin typeface="Trebuchet MS"/>
                <a:cs typeface="Trebuchet MS"/>
              </a:rPr>
              <a:t>C'est</a:t>
            </a:r>
            <a:r>
              <a:rPr sz="2000" spc="-190" dirty="0">
                <a:latin typeface="Trebuchet MS"/>
                <a:cs typeface="Trebuchet MS"/>
              </a:rPr>
              <a:t> </a:t>
            </a:r>
            <a:r>
              <a:rPr sz="2000" spc="-95" dirty="0">
                <a:latin typeface="Trebuchet MS"/>
                <a:cs typeface="Trebuchet MS"/>
              </a:rPr>
              <a:t>une</a:t>
            </a:r>
            <a:r>
              <a:rPr sz="2000" spc="-190" dirty="0">
                <a:latin typeface="Trebuchet MS"/>
                <a:cs typeface="Trebuchet MS"/>
              </a:rPr>
              <a:t> </a:t>
            </a:r>
            <a:r>
              <a:rPr sz="2000" spc="-110" dirty="0">
                <a:latin typeface="Trebuchet MS"/>
                <a:cs typeface="Trebuchet MS"/>
              </a:rPr>
              <a:t>liste</a:t>
            </a:r>
            <a:r>
              <a:rPr sz="2000" spc="-185" dirty="0">
                <a:latin typeface="Trebuchet MS"/>
                <a:cs typeface="Trebuchet MS"/>
              </a:rPr>
              <a:t> </a:t>
            </a:r>
            <a:r>
              <a:rPr sz="2000" spc="-95" dirty="0">
                <a:latin typeface="Trebuchet MS"/>
                <a:cs typeface="Trebuchet MS"/>
              </a:rPr>
              <a:t>des</a:t>
            </a:r>
            <a:r>
              <a:rPr sz="2000" spc="-190" dirty="0">
                <a:latin typeface="Trebuchet MS"/>
                <a:cs typeface="Trebuchet MS"/>
              </a:rPr>
              <a:t> </a:t>
            </a:r>
            <a:r>
              <a:rPr sz="2000" spc="-105" dirty="0">
                <a:latin typeface="Trebuchet MS"/>
                <a:cs typeface="Trebuchet MS"/>
              </a:rPr>
              <a:t>fichiers</a:t>
            </a:r>
            <a:r>
              <a:rPr sz="2000" spc="-185" dirty="0">
                <a:latin typeface="Trebuchet MS"/>
                <a:cs typeface="Trebuchet MS"/>
              </a:rPr>
              <a:t> </a:t>
            </a:r>
            <a:r>
              <a:rPr sz="2000" spc="-110" dirty="0">
                <a:latin typeface="Trebuchet MS"/>
                <a:cs typeface="Trebuchet MS"/>
              </a:rPr>
              <a:t>présents</a:t>
            </a:r>
            <a:r>
              <a:rPr sz="2000" spc="-190" dirty="0">
                <a:latin typeface="Trebuchet MS"/>
                <a:cs typeface="Trebuchet MS"/>
              </a:rPr>
              <a:t> </a:t>
            </a:r>
            <a:r>
              <a:rPr sz="2000" spc="-120" dirty="0">
                <a:latin typeface="Trebuchet MS"/>
                <a:cs typeface="Trebuchet MS"/>
              </a:rPr>
              <a:t>à</a:t>
            </a:r>
            <a:r>
              <a:rPr sz="2000" spc="-180" dirty="0">
                <a:latin typeface="Trebuchet MS"/>
                <a:cs typeface="Trebuchet MS"/>
              </a:rPr>
              <a:t> </a:t>
            </a:r>
            <a:r>
              <a:rPr sz="2000" spc="-114" dirty="0">
                <a:latin typeface="Trebuchet MS"/>
                <a:cs typeface="Trebuchet MS"/>
              </a:rPr>
              <a:t>la</a:t>
            </a:r>
            <a:r>
              <a:rPr sz="2000" spc="-190" dirty="0">
                <a:latin typeface="Trebuchet MS"/>
                <a:cs typeface="Trebuchet MS"/>
              </a:rPr>
              <a:t> </a:t>
            </a:r>
            <a:r>
              <a:rPr sz="2000" spc="-110" dirty="0">
                <a:latin typeface="Trebuchet MS"/>
                <a:cs typeface="Trebuchet MS"/>
              </a:rPr>
              <a:t>racine</a:t>
            </a:r>
            <a:r>
              <a:rPr sz="2000" spc="-190" dirty="0">
                <a:latin typeface="Trebuchet MS"/>
                <a:cs typeface="Trebuchet MS"/>
              </a:rPr>
              <a:t> </a:t>
            </a:r>
            <a:r>
              <a:rPr sz="2000" spc="-75" dirty="0">
                <a:latin typeface="Trebuchet MS"/>
                <a:cs typeface="Trebuchet MS"/>
              </a:rPr>
              <a:t>du</a:t>
            </a:r>
            <a:r>
              <a:rPr sz="2000" spc="-185" dirty="0">
                <a:latin typeface="Trebuchet MS"/>
                <a:cs typeface="Trebuchet MS"/>
              </a:rPr>
              <a:t> </a:t>
            </a:r>
            <a:r>
              <a:rPr sz="2000" spc="-120" dirty="0" err="1">
                <a:latin typeface="Trebuchet MS"/>
                <a:cs typeface="Trebuchet MS"/>
              </a:rPr>
              <a:t>disque</a:t>
            </a:r>
            <a:r>
              <a:rPr sz="2000" spc="-120" dirty="0">
                <a:latin typeface="Trebuchet MS"/>
                <a:cs typeface="Trebuchet MS"/>
              </a:rPr>
              <a:t>.</a:t>
            </a:r>
            <a:endParaRPr sz="2050" dirty="0">
              <a:latin typeface="Trebuchet MS"/>
              <a:cs typeface="Trebuchet MS"/>
            </a:endParaRPr>
          </a:p>
          <a:p>
            <a:pPr marR="17780">
              <a:lnSpc>
                <a:spcPct val="100000"/>
              </a:lnSpc>
              <a:buClr>
                <a:srgbClr val="00007C"/>
              </a:buClr>
              <a:tabLst>
                <a:tab pos="248285" algn="l"/>
              </a:tabLst>
            </a:pPr>
            <a:r>
              <a:rPr lang="en-GB" sz="2000" spc="-20" dirty="0">
                <a:latin typeface="Trebuchet MS"/>
                <a:cs typeface="Trebuchet MS"/>
              </a:rPr>
              <a:t>-	  </a:t>
            </a:r>
            <a:r>
              <a:rPr sz="2000" spc="-20" dirty="0">
                <a:latin typeface="Trebuchet MS"/>
                <a:cs typeface="Trebuchet MS"/>
              </a:rPr>
              <a:t>Un</a:t>
            </a:r>
            <a:r>
              <a:rPr sz="2000" spc="-190" dirty="0">
                <a:latin typeface="Trebuchet MS"/>
                <a:cs typeface="Trebuchet MS"/>
              </a:rPr>
              <a:t> </a:t>
            </a:r>
            <a:r>
              <a:rPr sz="2000" spc="-114" dirty="0">
                <a:latin typeface="Trebuchet MS"/>
                <a:cs typeface="Trebuchet MS"/>
              </a:rPr>
              <a:t>cluster</a:t>
            </a:r>
            <a:r>
              <a:rPr sz="2000" spc="-190" dirty="0">
                <a:latin typeface="Trebuchet MS"/>
                <a:cs typeface="Trebuchet MS"/>
              </a:rPr>
              <a:t> </a:t>
            </a:r>
            <a:r>
              <a:rPr sz="2000" spc="-125" dirty="0">
                <a:latin typeface="Trebuchet MS"/>
                <a:cs typeface="Trebuchet MS"/>
              </a:rPr>
              <a:t>est</a:t>
            </a:r>
            <a:r>
              <a:rPr sz="2000" spc="-190" dirty="0">
                <a:latin typeface="Trebuchet MS"/>
                <a:cs typeface="Trebuchet MS"/>
              </a:rPr>
              <a:t> </a:t>
            </a:r>
            <a:r>
              <a:rPr sz="2000" spc="-90" dirty="0">
                <a:latin typeface="Trebuchet MS"/>
                <a:cs typeface="Trebuchet MS"/>
              </a:rPr>
              <a:t>un</a:t>
            </a:r>
            <a:r>
              <a:rPr sz="2000" spc="-190" dirty="0">
                <a:latin typeface="Trebuchet MS"/>
                <a:cs typeface="Trebuchet MS"/>
              </a:rPr>
              <a:t> </a:t>
            </a:r>
            <a:r>
              <a:rPr sz="2000" spc="-65" dirty="0">
                <a:latin typeface="Trebuchet MS"/>
                <a:cs typeface="Trebuchet MS"/>
              </a:rPr>
              <a:t>groupe</a:t>
            </a:r>
            <a:r>
              <a:rPr sz="2000" spc="-190"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120" dirty="0">
                <a:latin typeface="Trebuchet MS"/>
                <a:cs typeface="Trebuchet MS"/>
              </a:rPr>
              <a:t>secteurs</a:t>
            </a:r>
            <a:r>
              <a:rPr sz="2000" spc="-195" dirty="0">
                <a:latin typeface="Trebuchet MS"/>
                <a:cs typeface="Trebuchet MS"/>
              </a:rPr>
              <a:t> </a:t>
            </a:r>
            <a:r>
              <a:rPr sz="2000" spc="204" dirty="0">
                <a:latin typeface="Trebuchet MS"/>
                <a:cs typeface="Trebuchet MS"/>
              </a:rPr>
              <a:t>–</a:t>
            </a:r>
            <a:r>
              <a:rPr sz="2000" spc="-190" dirty="0">
                <a:latin typeface="Trebuchet MS"/>
                <a:cs typeface="Trebuchet MS"/>
              </a:rPr>
              <a:t> </a:t>
            </a:r>
            <a:r>
              <a:rPr sz="2000" spc="-145" dirty="0">
                <a:latin typeface="Trebuchet MS"/>
                <a:cs typeface="Trebuchet MS"/>
              </a:rPr>
              <a:t>C’est</a:t>
            </a:r>
            <a:r>
              <a:rPr sz="2000" spc="-190" dirty="0">
                <a:latin typeface="Trebuchet MS"/>
                <a:cs typeface="Trebuchet MS"/>
              </a:rPr>
              <a:t> </a:t>
            </a:r>
            <a:r>
              <a:rPr sz="2000" spc="-114" dirty="0">
                <a:latin typeface="Trebuchet MS"/>
                <a:cs typeface="Trebuchet MS"/>
              </a:rPr>
              <a:t>la</a:t>
            </a:r>
            <a:r>
              <a:rPr sz="2000" spc="-190" dirty="0">
                <a:latin typeface="Trebuchet MS"/>
                <a:cs typeface="Trebuchet MS"/>
              </a:rPr>
              <a:t> </a:t>
            </a:r>
            <a:r>
              <a:rPr sz="2000" spc="-114" dirty="0">
                <a:latin typeface="Trebuchet MS"/>
                <a:cs typeface="Trebuchet MS"/>
              </a:rPr>
              <a:t>taille</a:t>
            </a:r>
            <a:r>
              <a:rPr sz="2000" spc="-190" dirty="0">
                <a:latin typeface="Trebuchet MS"/>
                <a:cs typeface="Trebuchet MS"/>
              </a:rPr>
              <a:t> </a:t>
            </a:r>
            <a:r>
              <a:rPr sz="2000" spc="-110" dirty="0">
                <a:latin typeface="Trebuchet MS"/>
                <a:cs typeface="Trebuchet MS"/>
              </a:rPr>
              <a:t>minimale</a:t>
            </a:r>
            <a:r>
              <a:rPr sz="2000" spc="-185" dirty="0">
                <a:latin typeface="Trebuchet MS"/>
                <a:cs typeface="Trebuchet MS"/>
              </a:rPr>
              <a:t> </a:t>
            </a:r>
            <a:r>
              <a:rPr sz="2000" spc="-95" dirty="0">
                <a:latin typeface="Trebuchet MS"/>
                <a:cs typeface="Trebuchet MS"/>
              </a:rPr>
              <a:t>allouable </a:t>
            </a:r>
            <a:r>
              <a:rPr sz="2000" spc="-590" dirty="0">
                <a:latin typeface="Trebuchet MS"/>
                <a:cs typeface="Trebuchet MS"/>
              </a:rPr>
              <a:t> </a:t>
            </a:r>
            <a:r>
              <a:rPr sz="2000" spc="-65" dirty="0">
                <a:latin typeface="Trebuchet MS"/>
                <a:cs typeface="Trebuchet MS"/>
              </a:rPr>
              <a:t>Il</a:t>
            </a:r>
            <a:r>
              <a:rPr sz="2000" spc="-190" dirty="0">
                <a:latin typeface="Trebuchet MS"/>
                <a:cs typeface="Trebuchet MS"/>
              </a:rPr>
              <a:t> </a:t>
            </a:r>
            <a:r>
              <a:rPr sz="2000" spc="-135" dirty="0">
                <a:latin typeface="Trebuchet MS"/>
                <a:cs typeface="Trebuchet MS"/>
              </a:rPr>
              <a:t>ser</a:t>
            </a:r>
            <a:r>
              <a:rPr sz="2000" spc="-114" dirty="0">
                <a:latin typeface="Trebuchet MS"/>
                <a:cs typeface="Trebuchet MS"/>
              </a:rPr>
              <a:t>t</a:t>
            </a:r>
            <a:r>
              <a:rPr sz="2000" spc="-190" dirty="0">
                <a:latin typeface="Trebuchet MS"/>
                <a:cs typeface="Trebuchet MS"/>
              </a:rPr>
              <a:t> </a:t>
            </a:r>
            <a:r>
              <a:rPr sz="2000" spc="-80" dirty="0">
                <a:latin typeface="Trebuchet MS"/>
                <a:cs typeface="Trebuchet MS"/>
              </a:rPr>
              <a:t>d'unité</a:t>
            </a:r>
            <a:r>
              <a:rPr sz="2000" spc="-185" dirty="0">
                <a:latin typeface="Trebuchet MS"/>
                <a:cs typeface="Trebuchet MS"/>
              </a:rPr>
              <a:t> </a:t>
            </a:r>
            <a:r>
              <a:rPr sz="2000" spc="-80" dirty="0">
                <a:latin typeface="Trebuchet MS"/>
                <a:cs typeface="Trebuchet MS"/>
              </a:rPr>
              <a:t>d'allocation</a:t>
            </a:r>
            <a:r>
              <a:rPr sz="2000" spc="-190" dirty="0">
                <a:latin typeface="Trebuchet MS"/>
                <a:cs typeface="Trebuchet MS"/>
              </a:rPr>
              <a:t> </a:t>
            </a:r>
            <a:r>
              <a:rPr sz="2000" spc="-114" dirty="0">
                <a:latin typeface="Trebuchet MS"/>
                <a:cs typeface="Trebuchet MS"/>
              </a:rPr>
              <a:t>aux</a:t>
            </a:r>
            <a:r>
              <a:rPr sz="2000" spc="-190" dirty="0">
                <a:latin typeface="Trebuchet MS"/>
                <a:cs typeface="Trebuchet MS"/>
              </a:rPr>
              <a:t> </a:t>
            </a:r>
            <a:r>
              <a:rPr sz="2000" spc="-135" dirty="0">
                <a:latin typeface="Trebuchet MS"/>
                <a:cs typeface="Trebuchet MS"/>
              </a:rPr>
              <a:t>fichiers.</a:t>
            </a:r>
            <a:endParaRPr sz="2000" dirty="0">
              <a:latin typeface="Trebuchet MS"/>
              <a:cs typeface="Trebuchet MS"/>
            </a:endParaRPr>
          </a:p>
          <a:p>
            <a:pPr marL="62865">
              <a:lnSpc>
                <a:spcPct val="100000"/>
              </a:lnSpc>
              <a:buClr>
                <a:srgbClr val="00007C"/>
              </a:buClr>
              <a:tabLst>
                <a:tab pos="248285" algn="l"/>
              </a:tabLst>
            </a:pPr>
            <a:r>
              <a:rPr lang="en-GB" sz="2000" spc="-80" dirty="0">
                <a:latin typeface="Trebuchet MS"/>
                <a:cs typeface="Trebuchet MS"/>
              </a:rPr>
              <a:t>-  	</a:t>
            </a:r>
            <a:r>
              <a:rPr sz="2000" spc="-80" dirty="0" err="1">
                <a:latin typeface="Trebuchet MS"/>
                <a:cs typeface="Trebuchet MS"/>
              </a:rPr>
              <a:t>Chaque</a:t>
            </a:r>
            <a:r>
              <a:rPr sz="2000" spc="-190" dirty="0">
                <a:latin typeface="Trebuchet MS"/>
                <a:cs typeface="Trebuchet MS"/>
              </a:rPr>
              <a:t> </a:t>
            </a:r>
            <a:r>
              <a:rPr sz="2000" spc="-114" dirty="0">
                <a:latin typeface="Trebuchet MS"/>
                <a:cs typeface="Trebuchet MS"/>
              </a:rPr>
              <a:t>cluster</a:t>
            </a:r>
            <a:r>
              <a:rPr sz="2000" spc="-190" dirty="0">
                <a:latin typeface="Trebuchet MS"/>
                <a:cs typeface="Trebuchet MS"/>
              </a:rPr>
              <a:t> </a:t>
            </a:r>
            <a:r>
              <a:rPr sz="2000" spc="-105" dirty="0">
                <a:latin typeface="Trebuchet MS"/>
                <a:cs typeface="Trebuchet MS"/>
              </a:rPr>
              <a:t>stocke</a:t>
            </a:r>
            <a:r>
              <a:rPr sz="2000" spc="-185" dirty="0">
                <a:latin typeface="Trebuchet MS"/>
                <a:cs typeface="Trebuchet MS"/>
              </a:rPr>
              <a:t> </a:t>
            </a:r>
            <a:r>
              <a:rPr sz="2000" spc="-75" dirty="0">
                <a:latin typeface="Trebuchet MS"/>
                <a:cs typeface="Trebuchet MS"/>
              </a:rPr>
              <a:t>donc</a:t>
            </a:r>
            <a:r>
              <a:rPr sz="2000" spc="-190" dirty="0">
                <a:latin typeface="Trebuchet MS"/>
                <a:cs typeface="Trebuchet MS"/>
              </a:rPr>
              <a:t> </a:t>
            </a:r>
            <a:r>
              <a:rPr sz="2000" spc="-114" dirty="0">
                <a:latin typeface="Trebuchet MS"/>
                <a:cs typeface="Trebuchet MS"/>
              </a:rPr>
              <a:t>les</a:t>
            </a:r>
            <a:r>
              <a:rPr sz="2000" spc="-190" dirty="0">
                <a:latin typeface="Trebuchet MS"/>
                <a:cs typeface="Trebuchet MS"/>
              </a:rPr>
              <a:t> </a:t>
            </a:r>
            <a:r>
              <a:rPr sz="2000" spc="-90" dirty="0">
                <a:latin typeface="Trebuchet MS"/>
                <a:cs typeface="Trebuchet MS"/>
              </a:rPr>
              <a:t>données</a:t>
            </a:r>
            <a:r>
              <a:rPr sz="2000" spc="-185" dirty="0">
                <a:latin typeface="Trebuchet MS"/>
                <a:cs typeface="Trebuchet MS"/>
              </a:rPr>
              <a:t> </a:t>
            </a:r>
            <a:r>
              <a:rPr sz="2000" spc="-50" dirty="0">
                <a:latin typeface="Trebuchet MS"/>
                <a:cs typeface="Trebuchet MS"/>
              </a:rPr>
              <a:t>d'un</a:t>
            </a:r>
            <a:r>
              <a:rPr sz="2000" spc="-190" dirty="0">
                <a:latin typeface="Trebuchet MS"/>
                <a:cs typeface="Trebuchet MS"/>
              </a:rPr>
              <a:t> </a:t>
            </a:r>
            <a:r>
              <a:rPr sz="2000" spc="-135" dirty="0">
                <a:latin typeface="Trebuchet MS"/>
                <a:cs typeface="Trebuchet MS"/>
              </a:rPr>
              <a:t>fichier.</a:t>
            </a:r>
            <a:endParaRPr sz="2000" dirty="0">
              <a:latin typeface="Trebuchet MS"/>
              <a:cs typeface="Trebuchet MS"/>
            </a:endParaRPr>
          </a:p>
        </p:txBody>
      </p:sp>
      <p:sp>
        <p:nvSpPr>
          <p:cNvPr id="16" name="object 16"/>
          <p:cNvSpPr txBox="1"/>
          <p:nvPr/>
        </p:nvSpPr>
        <p:spPr>
          <a:xfrm>
            <a:off x="1392567" y="5440946"/>
            <a:ext cx="7792720" cy="1150956"/>
          </a:xfrm>
          <a:prstGeom prst="rect">
            <a:avLst/>
          </a:prstGeom>
        </p:spPr>
        <p:txBody>
          <a:bodyPr vert="horz" wrap="square" lIns="0" tIns="34925" rIns="0" bIns="0" rtlCol="0">
            <a:spAutoFit/>
          </a:bodyPr>
          <a:lstStyle/>
          <a:p>
            <a:pPr marL="12700" marR="5080" indent="-635">
              <a:lnSpc>
                <a:spcPts val="2160"/>
              </a:lnSpc>
              <a:spcBef>
                <a:spcPts val="275"/>
              </a:spcBef>
            </a:pPr>
            <a:r>
              <a:rPr sz="1900" i="1" spc="-145" dirty="0">
                <a:latin typeface="Trebuchet MS"/>
                <a:cs typeface="Trebuchet MS"/>
              </a:rPr>
              <a:t>Pour</a:t>
            </a:r>
            <a:r>
              <a:rPr sz="1900" i="1" spc="-204" dirty="0">
                <a:latin typeface="Trebuchet MS"/>
                <a:cs typeface="Trebuchet MS"/>
              </a:rPr>
              <a:t> </a:t>
            </a:r>
            <a:r>
              <a:rPr sz="1900" i="1" spc="-145" dirty="0">
                <a:latin typeface="Trebuchet MS"/>
                <a:cs typeface="Trebuchet MS"/>
              </a:rPr>
              <a:t>un</a:t>
            </a:r>
            <a:r>
              <a:rPr sz="1900" i="1" spc="-204" dirty="0">
                <a:latin typeface="Trebuchet MS"/>
                <a:cs typeface="Trebuchet MS"/>
              </a:rPr>
              <a:t> </a:t>
            </a:r>
            <a:r>
              <a:rPr sz="1900" i="1" spc="-160" dirty="0">
                <a:latin typeface="Trebuchet MS"/>
                <a:cs typeface="Trebuchet MS"/>
              </a:rPr>
              <a:t>fichier</a:t>
            </a:r>
            <a:r>
              <a:rPr sz="1900" i="1" spc="-185" dirty="0">
                <a:latin typeface="Trebuchet MS"/>
                <a:cs typeface="Trebuchet MS"/>
              </a:rPr>
              <a:t> </a:t>
            </a:r>
            <a:r>
              <a:rPr sz="1900" i="1" spc="-125" dirty="0">
                <a:latin typeface="Trebuchet MS"/>
                <a:cs typeface="Trebuchet MS"/>
              </a:rPr>
              <a:t>de</a:t>
            </a:r>
            <a:r>
              <a:rPr sz="1900" i="1" spc="-190" dirty="0">
                <a:latin typeface="Trebuchet MS"/>
                <a:cs typeface="Trebuchet MS"/>
              </a:rPr>
              <a:t> </a:t>
            </a:r>
            <a:r>
              <a:rPr sz="1900" i="1" spc="-90" dirty="0">
                <a:latin typeface="Trebuchet MS"/>
                <a:cs typeface="Trebuchet MS"/>
              </a:rPr>
              <a:t>9</a:t>
            </a:r>
            <a:r>
              <a:rPr sz="1900" i="1" spc="-180" dirty="0">
                <a:latin typeface="Trebuchet MS"/>
                <a:cs typeface="Trebuchet MS"/>
              </a:rPr>
              <a:t> </a:t>
            </a:r>
            <a:r>
              <a:rPr sz="1900" i="1" spc="-90" dirty="0">
                <a:latin typeface="Trebuchet MS"/>
                <a:cs typeface="Trebuchet MS"/>
              </a:rPr>
              <a:t>000</a:t>
            </a:r>
            <a:r>
              <a:rPr sz="1900" i="1" spc="-175" dirty="0">
                <a:latin typeface="Trebuchet MS"/>
                <a:cs typeface="Trebuchet MS"/>
              </a:rPr>
              <a:t> </a:t>
            </a:r>
            <a:r>
              <a:rPr sz="1900" i="1" spc="-170" dirty="0">
                <a:latin typeface="Trebuchet MS"/>
                <a:cs typeface="Trebuchet MS"/>
              </a:rPr>
              <a:t>octets,</a:t>
            </a:r>
            <a:r>
              <a:rPr sz="1900" i="1" spc="-185" dirty="0">
                <a:latin typeface="Trebuchet MS"/>
                <a:cs typeface="Trebuchet MS"/>
              </a:rPr>
              <a:t> </a:t>
            </a:r>
            <a:r>
              <a:rPr sz="1900" i="1" spc="-170" dirty="0">
                <a:latin typeface="Trebuchet MS"/>
                <a:cs typeface="Trebuchet MS"/>
              </a:rPr>
              <a:t>sur</a:t>
            </a:r>
            <a:r>
              <a:rPr sz="1900" i="1" spc="-190" dirty="0">
                <a:latin typeface="Trebuchet MS"/>
                <a:cs typeface="Trebuchet MS"/>
              </a:rPr>
              <a:t> </a:t>
            </a:r>
            <a:r>
              <a:rPr sz="1900" i="1" spc="-145" dirty="0">
                <a:latin typeface="Trebuchet MS"/>
                <a:cs typeface="Trebuchet MS"/>
              </a:rPr>
              <a:t>un</a:t>
            </a:r>
            <a:r>
              <a:rPr sz="1900" i="1" spc="-185" dirty="0">
                <a:latin typeface="Trebuchet MS"/>
                <a:cs typeface="Trebuchet MS"/>
              </a:rPr>
              <a:t> </a:t>
            </a:r>
            <a:r>
              <a:rPr sz="1900" i="1" spc="-135" dirty="0">
                <a:latin typeface="Trebuchet MS"/>
                <a:cs typeface="Trebuchet MS"/>
              </a:rPr>
              <a:t>disque</a:t>
            </a:r>
            <a:r>
              <a:rPr sz="1900" i="1" spc="-185" dirty="0">
                <a:latin typeface="Trebuchet MS"/>
                <a:cs typeface="Trebuchet MS"/>
              </a:rPr>
              <a:t> </a:t>
            </a:r>
            <a:r>
              <a:rPr sz="1900" i="1" spc="-170" dirty="0">
                <a:latin typeface="Trebuchet MS"/>
                <a:cs typeface="Trebuchet MS"/>
              </a:rPr>
              <a:t>utilisant</a:t>
            </a:r>
            <a:r>
              <a:rPr sz="1900" i="1" spc="-190" dirty="0">
                <a:latin typeface="Trebuchet MS"/>
                <a:cs typeface="Trebuchet MS"/>
              </a:rPr>
              <a:t> </a:t>
            </a:r>
            <a:r>
              <a:rPr sz="1900" i="1" spc="-130" dirty="0">
                <a:latin typeface="Trebuchet MS"/>
                <a:cs typeface="Trebuchet MS"/>
              </a:rPr>
              <a:t>des</a:t>
            </a:r>
            <a:r>
              <a:rPr sz="1900" i="1" spc="-185" dirty="0">
                <a:latin typeface="Trebuchet MS"/>
                <a:cs typeface="Trebuchet MS"/>
              </a:rPr>
              <a:t> </a:t>
            </a:r>
            <a:r>
              <a:rPr sz="1900" i="1" spc="-155" dirty="0">
                <a:latin typeface="Trebuchet MS"/>
                <a:cs typeface="Trebuchet MS"/>
              </a:rPr>
              <a:t>clusters</a:t>
            </a:r>
            <a:r>
              <a:rPr sz="1900" i="1" spc="-190" dirty="0">
                <a:latin typeface="Trebuchet MS"/>
                <a:cs typeface="Trebuchet MS"/>
              </a:rPr>
              <a:t> </a:t>
            </a:r>
            <a:r>
              <a:rPr sz="1900" i="1" spc="-125" dirty="0">
                <a:latin typeface="Trebuchet MS"/>
                <a:cs typeface="Trebuchet MS"/>
              </a:rPr>
              <a:t>de</a:t>
            </a:r>
            <a:r>
              <a:rPr sz="1900" i="1" spc="-185" dirty="0">
                <a:latin typeface="Trebuchet MS"/>
                <a:cs typeface="Trebuchet MS"/>
              </a:rPr>
              <a:t> </a:t>
            </a:r>
            <a:r>
              <a:rPr sz="1900" i="1" spc="-90" dirty="0">
                <a:latin typeface="Trebuchet MS"/>
                <a:cs typeface="Trebuchet MS"/>
              </a:rPr>
              <a:t>8</a:t>
            </a:r>
            <a:r>
              <a:rPr sz="1900" i="1" spc="-185" dirty="0">
                <a:latin typeface="Trebuchet MS"/>
                <a:cs typeface="Trebuchet MS"/>
              </a:rPr>
              <a:t> </a:t>
            </a:r>
            <a:r>
              <a:rPr sz="1900" i="1" spc="-90" dirty="0">
                <a:latin typeface="Trebuchet MS"/>
                <a:cs typeface="Trebuchet MS"/>
              </a:rPr>
              <a:t>192</a:t>
            </a:r>
            <a:r>
              <a:rPr sz="1900" i="1" spc="-180" dirty="0">
                <a:latin typeface="Trebuchet MS"/>
                <a:cs typeface="Trebuchet MS"/>
              </a:rPr>
              <a:t> </a:t>
            </a:r>
            <a:r>
              <a:rPr sz="1900" i="1" spc="-145" dirty="0">
                <a:latin typeface="Trebuchet MS"/>
                <a:cs typeface="Trebuchet MS"/>
              </a:rPr>
              <a:t>octets</a:t>
            </a:r>
            <a:r>
              <a:rPr sz="1900" i="1" spc="-185" dirty="0">
                <a:latin typeface="Trebuchet MS"/>
                <a:cs typeface="Trebuchet MS"/>
              </a:rPr>
              <a:t> </a:t>
            </a:r>
            <a:r>
              <a:rPr sz="1900" i="1" spc="-120" dirty="0">
                <a:latin typeface="Trebuchet MS"/>
                <a:cs typeface="Trebuchet MS"/>
              </a:rPr>
              <a:t>(16 </a:t>
            </a:r>
            <a:r>
              <a:rPr sz="1900" i="1" spc="-560" dirty="0">
                <a:latin typeface="Trebuchet MS"/>
                <a:cs typeface="Trebuchet MS"/>
              </a:rPr>
              <a:t> </a:t>
            </a:r>
            <a:r>
              <a:rPr sz="1900" i="1" spc="-155" dirty="0">
                <a:latin typeface="Trebuchet MS"/>
                <a:cs typeface="Trebuchet MS"/>
              </a:rPr>
              <a:t>secteurs</a:t>
            </a:r>
            <a:r>
              <a:rPr sz="1900" i="1" spc="-210" dirty="0">
                <a:latin typeface="Trebuchet MS"/>
                <a:cs typeface="Trebuchet MS"/>
              </a:rPr>
              <a:t> </a:t>
            </a:r>
            <a:r>
              <a:rPr sz="1900" i="1" spc="-125" dirty="0">
                <a:latin typeface="Trebuchet MS"/>
                <a:cs typeface="Trebuchet MS"/>
              </a:rPr>
              <a:t>de</a:t>
            </a:r>
            <a:r>
              <a:rPr sz="1900" i="1" spc="-200" dirty="0">
                <a:latin typeface="Trebuchet MS"/>
                <a:cs typeface="Trebuchet MS"/>
              </a:rPr>
              <a:t> </a:t>
            </a:r>
            <a:r>
              <a:rPr sz="1900" i="1" spc="-90" dirty="0">
                <a:latin typeface="Trebuchet MS"/>
                <a:cs typeface="Trebuchet MS"/>
              </a:rPr>
              <a:t>512</a:t>
            </a:r>
            <a:r>
              <a:rPr sz="1900" i="1" spc="-195" dirty="0">
                <a:latin typeface="Trebuchet MS"/>
                <a:cs typeface="Trebuchet MS"/>
              </a:rPr>
              <a:t> </a:t>
            </a:r>
            <a:r>
              <a:rPr sz="1900" i="1" spc="-150" dirty="0">
                <a:latin typeface="Trebuchet MS"/>
                <a:cs typeface="Trebuchet MS"/>
              </a:rPr>
              <a:t>octets)</a:t>
            </a:r>
            <a:endParaRPr sz="1900" dirty="0">
              <a:latin typeface="Trebuchet MS"/>
              <a:cs typeface="Trebuchet MS"/>
            </a:endParaRPr>
          </a:p>
          <a:p>
            <a:pPr marL="468630">
              <a:lnSpc>
                <a:spcPts val="2055"/>
              </a:lnSpc>
              <a:buClr>
                <a:srgbClr val="00007C"/>
              </a:buClr>
              <a:buSzPct val="94736"/>
              <a:tabLst>
                <a:tab pos="636905" algn="l"/>
              </a:tabLst>
            </a:pPr>
            <a:r>
              <a:rPr lang="en-GB" sz="1900" i="1" spc="-90" dirty="0">
                <a:latin typeface="Trebuchet MS"/>
                <a:cs typeface="Trebuchet MS"/>
              </a:rPr>
              <a:t>-  	</a:t>
            </a:r>
            <a:r>
              <a:rPr sz="1900" i="1" spc="-90" dirty="0">
                <a:latin typeface="Trebuchet MS"/>
                <a:cs typeface="Trebuchet MS"/>
              </a:rPr>
              <a:t>2</a:t>
            </a:r>
            <a:r>
              <a:rPr sz="1900" i="1" spc="-204" dirty="0">
                <a:latin typeface="Trebuchet MS"/>
                <a:cs typeface="Trebuchet MS"/>
              </a:rPr>
              <a:t> </a:t>
            </a:r>
            <a:r>
              <a:rPr sz="1900" i="1" spc="-165" dirty="0">
                <a:latin typeface="Trebuchet MS"/>
                <a:cs typeface="Trebuchet MS"/>
              </a:rPr>
              <a:t>cluster</a:t>
            </a:r>
            <a:r>
              <a:rPr sz="1900" i="1" spc="-145" dirty="0">
                <a:latin typeface="Trebuchet MS"/>
                <a:cs typeface="Trebuchet MS"/>
              </a:rPr>
              <a:t>s</a:t>
            </a:r>
            <a:r>
              <a:rPr sz="1900" i="1" spc="-200" dirty="0">
                <a:latin typeface="Trebuchet MS"/>
                <a:cs typeface="Trebuchet MS"/>
              </a:rPr>
              <a:t> </a:t>
            </a:r>
            <a:r>
              <a:rPr sz="1900" i="1" spc="-155" dirty="0" err="1">
                <a:latin typeface="Trebuchet MS"/>
                <a:cs typeface="Trebuchet MS"/>
              </a:rPr>
              <a:t>son</a:t>
            </a:r>
            <a:r>
              <a:rPr sz="1900" i="1" spc="-130" dirty="0" err="1">
                <a:latin typeface="Trebuchet MS"/>
                <a:cs typeface="Trebuchet MS"/>
              </a:rPr>
              <a:t>t</a:t>
            </a:r>
            <a:r>
              <a:rPr sz="1900" i="1" spc="-210" dirty="0">
                <a:latin typeface="Trebuchet MS"/>
                <a:cs typeface="Trebuchet MS"/>
              </a:rPr>
              <a:t> </a:t>
            </a:r>
            <a:r>
              <a:rPr sz="1900" i="1" spc="-160" dirty="0" err="1">
                <a:latin typeface="Trebuchet MS"/>
                <a:cs typeface="Trebuchet MS"/>
              </a:rPr>
              <a:t>utilisé</a:t>
            </a:r>
            <a:r>
              <a:rPr lang="en-GB" sz="1900" i="1" spc="-160" dirty="0">
                <a:latin typeface="Trebuchet MS"/>
                <a:cs typeface="Trebuchet MS"/>
              </a:rPr>
              <a:t>s</a:t>
            </a:r>
          </a:p>
          <a:p>
            <a:pPr marL="468630">
              <a:lnSpc>
                <a:spcPts val="2220"/>
              </a:lnSpc>
              <a:buClr>
                <a:srgbClr val="00007C"/>
              </a:buClr>
              <a:buSzPct val="94736"/>
              <a:tabLst>
                <a:tab pos="636270" algn="l"/>
              </a:tabLst>
            </a:pPr>
            <a:r>
              <a:rPr lang="fr-FR" sz="1900" i="1" spc="-170" dirty="0">
                <a:latin typeface="Trebuchet MS"/>
                <a:cs typeface="Trebuchet MS"/>
              </a:rPr>
              <a:t>-  	Le</a:t>
            </a:r>
            <a:r>
              <a:rPr lang="fr-FR" sz="1900" i="1" spc="-200" dirty="0">
                <a:latin typeface="Trebuchet MS"/>
                <a:cs typeface="Trebuchet MS"/>
              </a:rPr>
              <a:t> </a:t>
            </a:r>
            <a:r>
              <a:rPr lang="fr-FR" sz="1900" i="1" spc="-155" dirty="0">
                <a:latin typeface="Trebuchet MS"/>
                <a:cs typeface="Trebuchet MS"/>
              </a:rPr>
              <a:t>dernier</a:t>
            </a:r>
            <a:r>
              <a:rPr lang="fr-FR" sz="1900" i="1" spc="-200" dirty="0">
                <a:latin typeface="Trebuchet MS"/>
                <a:cs typeface="Trebuchet MS"/>
              </a:rPr>
              <a:t> </a:t>
            </a:r>
            <a:r>
              <a:rPr lang="fr-FR" sz="1900" i="1" spc="-140" dirty="0">
                <a:latin typeface="Trebuchet MS"/>
                <a:cs typeface="Trebuchet MS"/>
              </a:rPr>
              <a:t>n'utilise</a:t>
            </a:r>
            <a:r>
              <a:rPr lang="fr-FR" sz="1900" i="1" spc="-200" dirty="0">
                <a:latin typeface="Trebuchet MS"/>
                <a:cs typeface="Trebuchet MS"/>
              </a:rPr>
              <a:t> </a:t>
            </a:r>
            <a:r>
              <a:rPr lang="fr-FR" sz="1900" i="1" spc="-140" dirty="0">
                <a:latin typeface="Trebuchet MS"/>
                <a:cs typeface="Trebuchet MS"/>
              </a:rPr>
              <a:t>que</a:t>
            </a:r>
            <a:r>
              <a:rPr lang="fr-FR" sz="1900" i="1" spc="-204" dirty="0">
                <a:latin typeface="Trebuchet MS"/>
                <a:cs typeface="Trebuchet MS"/>
              </a:rPr>
              <a:t> </a:t>
            </a:r>
            <a:r>
              <a:rPr lang="fr-FR" sz="1900" i="1" spc="-90" dirty="0">
                <a:latin typeface="Trebuchet MS"/>
                <a:cs typeface="Trebuchet MS"/>
              </a:rPr>
              <a:t>808</a:t>
            </a:r>
            <a:r>
              <a:rPr lang="fr-FR" sz="1900" i="1" spc="-200" dirty="0">
                <a:latin typeface="Trebuchet MS"/>
                <a:cs typeface="Trebuchet MS"/>
              </a:rPr>
              <a:t> </a:t>
            </a:r>
            <a:r>
              <a:rPr lang="fr-FR" sz="1900" i="1" spc="-145" dirty="0">
                <a:latin typeface="Trebuchet MS"/>
                <a:cs typeface="Trebuchet MS"/>
              </a:rPr>
              <a:t>octets</a:t>
            </a:r>
            <a:r>
              <a:rPr lang="fr-FR" sz="1900" i="1" spc="-200" dirty="0">
                <a:latin typeface="Trebuchet MS"/>
                <a:cs typeface="Trebuchet MS"/>
              </a:rPr>
              <a:t> </a:t>
            </a:r>
            <a:r>
              <a:rPr lang="fr-FR" sz="1900" i="1" spc="-130" dirty="0">
                <a:latin typeface="Trebuchet MS"/>
                <a:cs typeface="Trebuchet MS"/>
              </a:rPr>
              <a:t>(9</a:t>
            </a:r>
            <a:r>
              <a:rPr lang="fr-FR" sz="1900" i="1" spc="-200" dirty="0">
                <a:latin typeface="Trebuchet MS"/>
                <a:cs typeface="Trebuchet MS"/>
              </a:rPr>
              <a:t> </a:t>
            </a:r>
            <a:r>
              <a:rPr lang="fr-FR" sz="1900" i="1" spc="-90" dirty="0">
                <a:latin typeface="Trebuchet MS"/>
                <a:cs typeface="Trebuchet MS"/>
              </a:rPr>
              <a:t>000</a:t>
            </a:r>
            <a:r>
              <a:rPr lang="fr-FR" sz="1900" i="1" spc="-195" dirty="0">
                <a:latin typeface="Trebuchet MS"/>
                <a:cs typeface="Trebuchet MS"/>
              </a:rPr>
              <a:t> </a:t>
            </a:r>
            <a:r>
              <a:rPr lang="fr-FR" sz="1900" i="1" spc="-55" dirty="0">
                <a:latin typeface="Trebuchet MS"/>
                <a:cs typeface="Trebuchet MS"/>
              </a:rPr>
              <a:t>-</a:t>
            </a:r>
            <a:r>
              <a:rPr lang="fr-FR" sz="1900" i="1" spc="-195" dirty="0">
                <a:latin typeface="Trebuchet MS"/>
                <a:cs typeface="Trebuchet MS"/>
              </a:rPr>
              <a:t> </a:t>
            </a:r>
            <a:r>
              <a:rPr lang="fr-FR" sz="1900" i="1" spc="-90" dirty="0">
                <a:latin typeface="Trebuchet MS"/>
                <a:cs typeface="Trebuchet MS"/>
              </a:rPr>
              <a:t>8</a:t>
            </a:r>
            <a:r>
              <a:rPr lang="fr-FR" sz="1900" i="1" spc="-195" dirty="0">
                <a:latin typeface="Trebuchet MS"/>
                <a:cs typeface="Trebuchet MS"/>
              </a:rPr>
              <a:t> </a:t>
            </a:r>
            <a:r>
              <a:rPr lang="fr-FR" sz="1900" i="1" spc="-150" dirty="0">
                <a:latin typeface="Trebuchet MS"/>
                <a:cs typeface="Trebuchet MS"/>
              </a:rPr>
              <a:t>192).</a:t>
            </a:r>
            <a:endParaRPr lang="fr-FR" sz="1900" dirty="0">
              <a:latin typeface="Trebuchet MS"/>
              <a:cs typeface="Trebuchet MS"/>
            </a:endParaRPr>
          </a:p>
        </p:txBody>
      </p:sp>
      <p:pic>
        <p:nvPicPr>
          <p:cNvPr id="18" name="Image 17">
            <a:extLst>
              <a:ext uri="{FF2B5EF4-FFF2-40B4-BE49-F238E27FC236}">
                <a16:creationId xmlns:a16="http://schemas.microsoft.com/office/drawing/2014/main" id="{A194ED02-F487-46D8-B013-193A0080322D}"/>
              </a:ext>
            </a:extLst>
          </p:cNvPr>
          <p:cNvPicPr>
            <a:picLocks noChangeAspect="1"/>
          </p:cNvPicPr>
          <p:nvPr/>
        </p:nvPicPr>
        <p:blipFill>
          <a:blip r:embed="rId2"/>
          <a:stretch>
            <a:fillRect/>
          </a:stretch>
        </p:blipFill>
        <p:spPr>
          <a:xfrm>
            <a:off x="9374414" y="0"/>
            <a:ext cx="734786" cy="11144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84687" y="1498791"/>
            <a:ext cx="6397365" cy="635635"/>
          </a:xfrm>
          <a:prstGeom prst="rect">
            <a:avLst/>
          </a:prstGeom>
        </p:spPr>
        <p:txBody>
          <a:bodyPr vert="horz" wrap="square" lIns="0" tIns="12700" rIns="0" bIns="0" rtlCol="0">
            <a:spAutoFit/>
          </a:bodyPr>
          <a:lstStyle/>
          <a:p>
            <a:pPr marL="12700">
              <a:lnSpc>
                <a:spcPct val="100000"/>
              </a:lnSpc>
              <a:spcBef>
                <a:spcPts val="100"/>
              </a:spcBef>
            </a:pPr>
            <a:r>
              <a:rPr sz="4000" spc="-220" dirty="0">
                <a:solidFill>
                  <a:srgbClr val="000000"/>
                </a:solidFill>
              </a:rPr>
              <a:t>FA</a:t>
            </a:r>
            <a:r>
              <a:rPr sz="4000" spc="-225" dirty="0">
                <a:solidFill>
                  <a:srgbClr val="000000"/>
                </a:solidFill>
              </a:rPr>
              <a:t>T</a:t>
            </a:r>
            <a:r>
              <a:rPr sz="4000" spc="-380" dirty="0">
                <a:solidFill>
                  <a:srgbClr val="000000"/>
                </a:solidFill>
              </a:rPr>
              <a:t> </a:t>
            </a:r>
            <a:r>
              <a:rPr sz="4000" spc="-35" dirty="0">
                <a:solidFill>
                  <a:srgbClr val="000000"/>
                </a:solidFill>
              </a:rPr>
              <a:t>-</a:t>
            </a:r>
            <a:r>
              <a:rPr sz="4000" spc="-380" dirty="0">
                <a:solidFill>
                  <a:srgbClr val="000000"/>
                </a:solidFill>
              </a:rPr>
              <a:t> </a:t>
            </a:r>
            <a:r>
              <a:rPr sz="4000" spc="-295" dirty="0">
                <a:solidFill>
                  <a:srgbClr val="000000"/>
                </a:solidFill>
              </a:rPr>
              <a:t>t</a:t>
            </a:r>
            <a:r>
              <a:rPr sz="4000" spc="-200" dirty="0">
                <a:solidFill>
                  <a:srgbClr val="000000"/>
                </a:solidFill>
              </a:rPr>
              <a:t>able</a:t>
            </a:r>
            <a:r>
              <a:rPr sz="4000" spc="-380" dirty="0">
                <a:solidFill>
                  <a:srgbClr val="000000"/>
                </a:solidFill>
              </a:rPr>
              <a:t> </a:t>
            </a:r>
            <a:r>
              <a:rPr sz="4000" spc="-229" dirty="0">
                <a:solidFill>
                  <a:srgbClr val="000000"/>
                </a:solidFill>
              </a:rPr>
              <a:t>d’allocation</a:t>
            </a:r>
            <a:endParaRPr sz="4000" dirty="0"/>
          </a:p>
        </p:txBody>
      </p:sp>
      <p:sp>
        <p:nvSpPr>
          <p:cNvPr id="8" name="object 8"/>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45</a:t>
            </a:fld>
            <a:endParaRPr dirty="0"/>
          </a:p>
        </p:txBody>
      </p:sp>
      <p:sp>
        <p:nvSpPr>
          <p:cNvPr id="5" name="object 5"/>
          <p:cNvSpPr txBox="1"/>
          <p:nvPr/>
        </p:nvSpPr>
        <p:spPr>
          <a:xfrm>
            <a:off x="1384687" y="2580132"/>
            <a:ext cx="7430770" cy="574040"/>
          </a:xfrm>
          <a:prstGeom prst="rect">
            <a:avLst/>
          </a:prstGeom>
        </p:spPr>
        <p:txBody>
          <a:bodyPr vert="horz" wrap="square" lIns="0" tIns="12700" rIns="0" bIns="0" rtlCol="0">
            <a:spAutoFit/>
          </a:bodyPr>
          <a:lstStyle/>
          <a:p>
            <a:pPr marL="12700" marR="5080">
              <a:lnSpc>
                <a:spcPct val="100000"/>
              </a:lnSpc>
              <a:spcBef>
                <a:spcPts val="100"/>
              </a:spcBef>
            </a:pPr>
            <a:r>
              <a:rPr sz="1800" spc="-85" dirty="0">
                <a:latin typeface="Trebuchet MS"/>
                <a:cs typeface="Trebuchet MS"/>
              </a:rPr>
              <a:t>Valeurs</a:t>
            </a:r>
            <a:r>
              <a:rPr sz="1800" spc="-170" dirty="0">
                <a:latin typeface="Trebuchet MS"/>
                <a:cs typeface="Trebuchet MS"/>
              </a:rPr>
              <a:t> </a:t>
            </a:r>
            <a:r>
              <a:rPr sz="1800" spc="-95" dirty="0">
                <a:latin typeface="Trebuchet MS"/>
                <a:cs typeface="Trebuchet MS"/>
              </a:rPr>
              <a:t>numériques</a:t>
            </a:r>
            <a:r>
              <a:rPr sz="1800" spc="-165" dirty="0">
                <a:latin typeface="Trebuchet MS"/>
                <a:cs typeface="Trebuchet MS"/>
              </a:rPr>
              <a:t> </a:t>
            </a:r>
            <a:r>
              <a:rPr sz="1800" spc="-110" dirty="0">
                <a:latin typeface="Trebuchet MS"/>
                <a:cs typeface="Trebuchet MS"/>
              </a:rPr>
              <a:t>permettant</a:t>
            </a:r>
            <a:r>
              <a:rPr sz="1800" spc="-165" dirty="0">
                <a:latin typeface="Trebuchet MS"/>
                <a:cs typeface="Trebuchet MS"/>
              </a:rPr>
              <a:t> </a:t>
            </a:r>
            <a:r>
              <a:rPr sz="1800" spc="-75" dirty="0">
                <a:latin typeface="Trebuchet MS"/>
                <a:cs typeface="Trebuchet MS"/>
              </a:rPr>
              <a:t>de</a:t>
            </a:r>
            <a:r>
              <a:rPr sz="1800" spc="-165" dirty="0">
                <a:latin typeface="Trebuchet MS"/>
                <a:cs typeface="Trebuchet MS"/>
              </a:rPr>
              <a:t> </a:t>
            </a:r>
            <a:r>
              <a:rPr sz="1800" spc="-95" dirty="0">
                <a:latin typeface="Trebuchet MS"/>
                <a:cs typeface="Trebuchet MS"/>
              </a:rPr>
              <a:t>décrire</a:t>
            </a:r>
            <a:r>
              <a:rPr sz="1800" spc="-175" dirty="0">
                <a:latin typeface="Trebuchet MS"/>
                <a:cs typeface="Trebuchet MS"/>
              </a:rPr>
              <a:t> </a:t>
            </a:r>
            <a:r>
              <a:rPr sz="1800" spc="-80" dirty="0">
                <a:latin typeface="Trebuchet MS"/>
                <a:cs typeface="Trebuchet MS"/>
              </a:rPr>
              <a:t>l'allocation</a:t>
            </a:r>
            <a:r>
              <a:rPr sz="1800" spc="-165" dirty="0">
                <a:latin typeface="Trebuchet MS"/>
                <a:cs typeface="Trebuchet MS"/>
              </a:rPr>
              <a:t> </a:t>
            </a:r>
            <a:r>
              <a:rPr sz="1800" spc="-85" dirty="0">
                <a:latin typeface="Trebuchet MS"/>
                <a:cs typeface="Trebuchet MS"/>
              </a:rPr>
              <a:t>des</a:t>
            </a:r>
            <a:r>
              <a:rPr sz="1800" spc="-165" dirty="0">
                <a:latin typeface="Trebuchet MS"/>
                <a:cs typeface="Trebuchet MS"/>
              </a:rPr>
              <a:t> </a:t>
            </a:r>
            <a:r>
              <a:rPr sz="1800" spc="-110" dirty="0">
                <a:latin typeface="Trebuchet MS"/>
                <a:cs typeface="Trebuchet MS"/>
              </a:rPr>
              <a:t>clusters</a:t>
            </a:r>
            <a:r>
              <a:rPr sz="1800" spc="-165" dirty="0">
                <a:latin typeface="Trebuchet MS"/>
                <a:cs typeface="Trebuchet MS"/>
              </a:rPr>
              <a:t> </a:t>
            </a:r>
            <a:r>
              <a:rPr sz="1800" spc="-55" dirty="0">
                <a:latin typeface="Trebuchet MS"/>
                <a:cs typeface="Trebuchet MS"/>
              </a:rPr>
              <a:t>d'une</a:t>
            </a:r>
            <a:r>
              <a:rPr sz="1800" spc="-165" dirty="0">
                <a:latin typeface="Trebuchet MS"/>
                <a:cs typeface="Trebuchet MS"/>
              </a:rPr>
              <a:t> </a:t>
            </a:r>
            <a:r>
              <a:rPr sz="1800" spc="-90" dirty="0">
                <a:latin typeface="Trebuchet MS"/>
                <a:cs typeface="Trebuchet MS"/>
              </a:rPr>
              <a:t>partition </a:t>
            </a:r>
            <a:r>
              <a:rPr sz="1800" spc="-525" dirty="0">
                <a:latin typeface="Trebuchet MS"/>
                <a:cs typeface="Trebuchet MS"/>
              </a:rPr>
              <a:t> </a:t>
            </a:r>
            <a:r>
              <a:rPr sz="1800" spc="-110" dirty="0">
                <a:latin typeface="Trebuchet MS"/>
                <a:cs typeface="Trebuchet MS"/>
              </a:rPr>
              <a:t>(structure</a:t>
            </a:r>
            <a:r>
              <a:rPr sz="1800" spc="-175" dirty="0">
                <a:latin typeface="Trebuchet MS"/>
                <a:cs typeface="Trebuchet MS"/>
              </a:rPr>
              <a:t> </a:t>
            </a:r>
            <a:r>
              <a:rPr sz="1800" spc="-75" dirty="0">
                <a:latin typeface="Trebuchet MS"/>
                <a:cs typeface="Trebuchet MS"/>
              </a:rPr>
              <a:t>de</a:t>
            </a:r>
            <a:r>
              <a:rPr sz="1800" spc="-170" dirty="0">
                <a:latin typeface="Trebuchet MS"/>
                <a:cs typeface="Trebuchet MS"/>
              </a:rPr>
              <a:t> </a:t>
            </a:r>
            <a:r>
              <a:rPr sz="1800" spc="-105" dirty="0">
                <a:latin typeface="Trebuchet MS"/>
                <a:cs typeface="Trebuchet MS"/>
              </a:rPr>
              <a:t>tableau)</a:t>
            </a:r>
            <a:endParaRPr sz="1800" dirty="0">
              <a:latin typeface="Trebuchet MS"/>
              <a:cs typeface="Trebuchet MS"/>
            </a:endParaRPr>
          </a:p>
        </p:txBody>
      </p:sp>
      <p:sp>
        <p:nvSpPr>
          <p:cNvPr id="6" name="object 6"/>
          <p:cNvSpPr txBox="1"/>
          <p:nvPr/>
        </p:nvSpPr>
        <p:spPr>
          <a:xfrm>
            <a:off x="1384687" y="3409950"/>
            <a:ext cx="1449070" cy="1666875"/>
          </a:xfrm>
          <a:prstGeom prst="rect">
            <a:avLst/>
          </a:prstGeom>
        </p:spPr>
        <p:txBody>
          <a:bodyPr vert="horz" wrap="square" lIns="0" tIns="12700" rIns="0" bIns="0" rtlCol="0">
            <a:spAutoFit/>
          </a:bodyPr>
          <a:lstStyle/>
          <a:p>
            <a:pPr marL="12700">
              <a:lnSpc>
                <a:spcPct val="100000"/>
              </a:lnSpc>
              <a:spcBef>
                <a:spcPts val="100"/>
              </a:spcBef>
            </a:pPr>
            <a:r>
              <a:rPr sz="1800" spc="-35" dirty="0">
                <a:latin typeface="Trebuchet MS"/>
                <a:cs typeface="Trebuchet MS"/>
              </a:rPr>
              <a:t>0</a:t>
            </a:r>
            <a:r>
              <a:rPr sz="1800" spc="-35" dirty="0">
                <a:latin typeface="Arial MT"/>
                <a:cs typeface="Arial MT"/>
              </a:rPr>
              <a:t>×</a:t>
            </a:r>
            <a:r>
              <a:rPr sz="1800" spc="-35" dirty="0">
                <a:latin typeface="Trebuchet MS"/>
                <a:cs typeface="Trebuchet MS"/>
              </a:rPr>
              <a:t>0000</a:t>
            </a:r>
            <a:endParaRPr sz="1800">
              <a:latin typeface="Trebuchet MS"/>
              <a:cs typeface="Trebuchet MS"/>
            </a:endParaRPr>
          </a:p>
          <a:p>
            <a:pPr marL="12700">
              <a:lnSpc>
                <a:spcPct val="100000"/>
              </a:lnSpc>
              <a:spcBef>
                <a:spcPts val="5"/>
              </a:spcBef>
            </a:pPr>
            <a:r>
              <a:rPr sz="1800" spc="-35" dirty="0">
                <a:latin typeface="Trebuchet MS"/>
                <a:cs typeface="Trebuchet MS"/>
              </a:rPr>
              <a:t>0</a:t>
            </a:r>
            <a:r>
              <a:rPr sz="1800" spc="-35" dirty="0">
                <a:latin typeface="Arial MT"/>
                <a:cs typeface="Arial MT"/>
              </a:rPr>
              <a:t>×</a:t>
            </a:r>
            <a:r>
              <a:rPr sz="1800" spc="-35" dirty="0">
                <a:latin typeface="Trebuchet MS"/>
                <a:cs typeface="Trebuchet MS"/>
              </a:rPr>
              <a:t>0001</a:t>
            </a:r>
            <a:endParaRPr sz="1800">
              <a:latin typeface="Trebuchet MS"/>
              <a:cs typeface="Trebuchet MS"/>
            </a:endParaRPr>
          </a:p>
          <a:p>
            <a:pPr marL="12700">
              <a:lnSpc>
                <a:spcPts val="2135"/>
              </a:lnSpc>
            </a:pPr>
            <a:r>
              <a:rPr sz="1800" spc="-70" dirty="0">
                <a:latin typeface="Trebuchet MS"/>
                <a:cs typeface="Trebuchet MS"/>
              </a:rPr>
              <a:t>0</a:t>
            </a:r>
            <a:r>
              <a:rPr sz="1800" spc="-70" dirty="0">
                <a:latin typeface="Arial MT"/>
                <a:cs typeface="Arial MT"/>
              </a:rPr>
              <a:t>×</a:t>
            </a:r>
            <a:r>
              <a:rPr sz="1800" spc="-70" dirty="0">
                <a:latin typeface="Trebuchet MS"/>
                <a:cs typeface="Trebuchet MS"/>
              </a:rPr>
              <a:t>0002-0xFFEF</a:t>
            </a:r>
            <a:endParaRPr sz="1800">
              <a:latin typeface="Trebuchet MS"/>
              <a:cs typeface="Trebuchet MS"/>
            </a:endParaRPr>
          </a:p>
          <a:p>
            <a:pPr marL="12700">
              <a:lnSpc>
                <a:spcPts val="2135"/>
              </a:lnSpc>
            </a:pPr>
            <a:r>
              <a:rPr sz="1800" spc="-95" dirty="0">
                <a:latin typeface="Trebuchet MS"/>
                <a:cs typeface="Trebuchet MS"/>
              </a:rPr>
              <a:t>0xFFF0-0xFFF6</a:t>
            </a:r>
            <a:endParaRPr sz="1800">
              <a:latin typeface="Trebuchet MS"/>
              <a:cs typeface="Trebuchet MS"/>
            </a:endParaRPr>
          </a:p>
          <a:p>
            <a:pPr marL="12700">
              <a:lnSpc>
                <a:spcPct val="100000"/>
              </a:lnSpc>
              <a:spcBef>
                <a:spcPts val="5"/>
              </a:spcBef>
            </a:pPr>
            <a:r>
              <a:rPr sz="1800" spc="-105" dirty="0">
                <a:latin typeface="Trebuchet MS"/>
                <a:cs typeface="Trebuchet MS"/>
              </a:rPr>
              <a:t>0xFFF7</a:t>
            </a:r>
            <a:endParaRPr sz="1800">
              <a:latin typeface="Trebuchet MS"/>
              <a:cs typeface="Trebuchet MS"/>
            </a:endParaRPr>
          </a:p>
          <a:p>
            <a:pPr marL="12700">
              <a:lnSpc>
                <a:spcPct val="100000"/>
              </a:lnSpc>
            </a:pPr>
            <a:r>
              <a:rPr sz="1800" spc="-110" dirty="0">
                <a:latin typeface="Trebuchet MS"/>
                <a:cs typeface="Trebuchet MS"/>
              </a:rPr>
              <a:t>0xFFF8</a:t>
            </a:r>
            <a:endParaRPr sz="1800">
              <a:latin typeface="Trebuchet MS"/>
              <a:cs typeface="Trebuchet MS"/>
            </a:endParaRPr>
          </a:p>
        </p:txBody>
      </p:sp>
      <p:sp>
        <p:nvSpPr>
          <p:cNvPr id="7" name="object 7"/>
          <p:cNvSpPr txBox="1"/>
          <p:nvPr/>
        </p:nvSpPr>
        <p:spPr>
          <a:xfrm>
            <a:off x="4125367" y="3409950"/>
            <a:ext cx="4690745" cy="1666875"/>
          </a:xfrm>
          <a:prstGeom prst="rect">
            <a:avLst/>
          </a:prstGeom>
        </p:spPr>
        <p:txBody>
          <a:bodyPr vert="horz" wrap="square" lIns="0" tIns="12700" rIns="0" bIns="0" rtlCol="0">
            <a:spAutoFit/>
          </a:bodyPr>
          <a:lstStyle/>
          <a:p>
            <a:pPr marL="13970" marR="3258820" indent="-635">
              <a:lnSpc>
                <a:spcPct val="100000"/>
              </a:lnSpc>
              <a:spcBef>
                <a:spcPts val="100"/>
              </a:spcBef>
            </a:pPr>
            <a:r>
              <a:rPr sz="1800" spc="-70" dirty="0">
                <a:latin typeface="Trebuchet MS"/>
                <a:cs typeface="Trebuchet MS"/>
              </a:rPr>
              <a:t>C</a:t>
            </a:r>
            <a:r>
              <a:rPr sz="1800" spc="-45" dirty="0">
                <a:latin typeface="Trebuchet MS"/>
                <a:cs typeface="Trebuchet MS"/>
              </a:rPr>
              <a:t>l</a:t>
            </a:r>
            <a:r>
              <a:rPr sz="1800" spc="-105" dirty="0">
                <a:latin typeface="Trebuchet MS"/>
                <a:cs typeface="Trebuchet MS"/>
              </a:rPr>
              <a:t>uster</a:t>
            </a:r>
            <a:r>
              <a:rPr sz="1800" spc="-170" dirty="0">
                <a:latin typeface="Trebuchet MS"/>
                <a:cs typeface="Trebuchet MS"/>
              </a:rPr>
              <a:t> </a:t>
            </a:r>
            <a:r>
              <a:rPr sz="1800" spc="-105" dirty="0">
                <a:latin typeface="Trebuchet MS"/>
                <a:cs typeface="Trebuchet MS"/>
              </a:rPr>
              <a:t>l</a:t>
            </a:r>
            <a:r>
              <a:rPr sz="1800" spc="-80" dirty="0">
                <a:latin typeface="Trebuchet MS"/>
                <a:cs typeface="Trebuchet MS"/>
              </a:rPr>
              <a:t>i</a:t>
            </a:r>
            <a:r>
              <a:rPr sz="1800" spc="-120" dirty="0">
                <a:latin typeface="Trebuchet MS"/>
                <a:cs typeface="Trebuchet MS"/>
              </a:rPr>
              <a:t>bre.  </a:t>
            </a:r>
            <a:r>
              <a:rPr sz="1800" spc="-70" dirty="0">
                <a:latin typeface="Trebuchet MS"/>
                <a:cs typeface="Trebuchet MS"/>
              </a:rPr>
              <a:t>C</a:t>
            </a:r>
            <a:r>
              <a:rPr sz="1800" spc="-45" dirty="0">
                <a:latin typeface="Trebuchet MS"/>
                <a:cs typeface="Trebuchet MS"/>
              </a:rPr>
              <a:t>l</a:t>
            </a:r>
            <a:r>
              <a:rPr sz="1800" spc="-105" dirty="0">
                <a:latin typeface="Trebuchet MS"/>
                <a:cs typeface="Trebuchet MS"/>
              </a:rPr>
              <a:t>uster</a:t>
            </a:r>
            <a:r>
              <a:rPr sz="1800" spc="-170" dirty="0">
                <a:latin typeface="Trebuchet MS"/>
                <a:cs typeface="Trebuchet MS"/>
              </a:rPr>
              <a:t> </a:t>
            </a:r>
            <a:r>
              <a:rPr sz="1800" spc="-125" dirty="0">
                <a:latin typeface="Trebuchet MS"/>
                <a:cs typeface="Trebuchet MS"/>
              </a:rPr>
              <a:t>r</a:t>
            </a:r>
            <a:r>
              <a:rPr sz="1800" spc="-100" dirty="0">
                <a:latin typeface="Trebuchet MS"/>
                <a:cs typeface="Trebuchet MS"/>
              </a:rPr>
              <a:t>é</a:t>
            </a:r>
            <a:r>
              <a:rPr sz="1800" spc="-135" dirty="0">
                <a:latin typeface="Trebuchet MS"/>
                <a:cs typeface="Trebuchet MS"/>
              </a:rPr>
              <a:t>servé.</a:t>
            </a:r>
            <a:endParaRPr sz="1800" dirty="0">
              <a:latin typeface="Trebuchet MS"/>
              <a:cs typeface="Trebuchet MS"/>
            </a:endParaRPr>
          </a:p>
          <a:p>
            <a:pPr marL="13970">
              <a:lnSpc>
                <a:spcPts val="2150"/>
              </a:lnSpc>
            </a:pPr>
            <a:r>
              <a:rPr sz="1800" spc="-90" dirty="0">
                <a:latin typeface="Trebuchet MS"/>
                <a:cs typeface="Trebuchet MS"/>
              </a:rPr>
              <a:t>Cluster</a:t>
            </a:r>
            <a:r>
              <a:rPr sz="1800" spc="-180" dirty="0">
                <a:latin typeface="Trebuchet MS"/>
                <a:cs typeface="Trebuchet MS"/>
              </a:rPr>
              <a:t> </a:t>
            </a:r>
            <a:r>
              <a:rPr sz="1800" spc="-114" dirty="0">
                <a:latin typeface="Trebuchet MS"/>
                <a:cs typeface="Trebuchet MS"/>
              </a:rPr>
              <a:t>utilisé.</a:t>
            </a:r>
            <a:r>
              <a:rPr sz="1800" spc="-170" dirty="0">
                <a:latin typeface="Trebuchet MS"/>
                <a:cs typeface="Trebuchet MS"/>
              </a:rPr>
              <a:t> </a:t>
            </a:r>
            <a:r>
              <a:rPr sz="1900" i="1" spc="-114" dirty="0">
                <a:latin typeface="Trebuchet MS"/>
                <a:cs typeface="Trebuchet MS"/>
              </a:rPr>
              <a:t>Indice</a:t>
            </a:r>
            <a:r>
              <a:rPr sz="1900" i="1" spc="-204" dirty="0">
                <a:latin typeface="Trebuchet MS"/>
                <a:cs typeface="Trebuchet MS"/>
              </a:rPr>
              <a:t> </a:t>
            </a:r>
            <a:r>
              <a:rPr sz="1900" i="1" spc="-135" dirty="0">
                <a:latin typeface="Trebuchet MS"/>
                <a:cs typeface="Trebuchet MS"/>
              </a:rPr>
              <a:t>du</a:t>
            </a:r>
            <a:r>
              <a:rPr sz="1900" i="1" spc="-204" dirty="0">
                <a:latin typeface="Trebuchet MS"/>
                <a:cs typeface="Trebuchet MS"/>
              </a:rPr>
              <a:t> </a:t>
            </a:r>
            <a:r>
              <a:rPr sz="1900" i="1" spc="-140" dirty="0">
                <a:latin typeface="Trebuchet MS"/>
                <a:cs typeface="Trebuchet MS"/>
              </a:rPr>
              <a:t>prochain</a:t>
            </a:r>
            <a:r>
              <a:rPr sz="1900" i="1" spc="-204" dirty="0">
                <a:latin typeface="Trebuchet MS"/>
                <a:cs typeface="Trebuchet MS"/>
              </a:rPr>
              <a:t> </a:t>
            </a:r>
            <a:r>
              <a:rPr sz="1900" i="1" spc="-165" dirty="0">
                <a:latin typeface="Trebuchet MS"/>
                <a:cs typeface="Trebuchet MS"/>
              </a:rPr>
              <a:t>cluster</a:t>
            </a:r>
            <a:r>
              <a:rPr sz="1900" i="1" spc="-200" dirty="0">
                <a:latin typeface="Trebuchet MS"/>
                <a:cs typeface="Trebuchet MS"/>
              </a:rPr>
              <a:t> </a:t>
            </a:r>
            <a:r>
              <a:rPr sz="1900" i="1" spc="-135" dirty="0">
                <a:latin typeface="Trebuchet MS"/>
                <a:cs typeface="Trebuchet MS"/>
              </a:rPr>
              <a:t>du</a:t>
            </a:r>
            <a:r>
              <a:rPr sz="1900" i="1" spc="-204" dirty="0">
                <a:latin typeface="Trebuchet MS"/>
                <a:cs typeface="Trebuchet MS"/>
              </a:rPr>
              <a:t> </a:t>
            </a:r>
            <a:r>
              <a:rPr sz="1900" i="1" spc="-180" dirty="0">
                <a:latin typeface="Trebuchet MS"/>
                <a:cs typeface="Trebuchet MS"/>
              </a:rPr>
              <a:t>fichier.</a:t>
            </a:r>
            <a:endParaRPr sz="1900" dirty="0">
              <a:latin typeface="Trebuchet MS"/>
              <a:cs typeface="Trebuchet MS"/>
            </a:endParaRPr>
          </a:p>
          <a:p>
            <a:pPr marL="14604" marR="2891790" indent="-2540">
              <a:lnSpc>
                <a:spcPts val="2170"/>
              </a:lnSpc>
              <a:spcBef>
                <a:spcPts val="30"/>
              </a:spcBef>
            </a:pPr>
            <a:r>
              <a:rPr sz="1800" spc="-10" dirty="0">
                <a:latin typeface="Trebuchet MS"/>
                <a:cs typeface="Trebuchet MS"/>
              </a:rPr>
              <a:t>V</a:t>
            </a:r>
            <a:r>
              <a:rPr sz="1800" spc="-110" dirty="0">
                <a:latin typeface="Trebuchet MS"/>
                <a:cs typeface="Trebuchet MS"/>
              </a:rPr>
              <a:t>a</a:t>
            </a:r>
            <a:r>
              <a:rPr sz="1800" spc="-70" dirty="0">
                <a:latin typeface="Trebuchet MS"/>
                <a:cs typeface="Trebuchet MS"/>
              </a:rPr>
              <a:t>l</a:t>
            </a:r>
            <a:r>
              <a:rPr sz="1800" spc="-130" dirty="0">
                <a:latin typeface="Trebuchet MS"/>
                <a:cs typeface="Trebuchet MS"/>
              </a:rPr>
              <a:t>e</a:t>
            </a:r>
            <a:r>
              <a:rPr sz="1800" spc="-100" dirty="0">
                <a:latin typeface="Trebuchet MS"/>
                <a:cs typeface="Trebuchet MS"/>
              </a:rPr>
              <a:t>urs</a:t>
            </a:r>
            <a:r>
              <a:rPr sz="1800" spc="-175" dirty="0">
                <a:latin typeface="Trebuchet MS"/>
                <a:cs typeface="Trebuchet MS"/>
              </a:rPr>
              <a:t> </a:t>
            </a:r>
            <a:r>
              <a:rPr sz="1800" spc="-105" dirty="0">
                <a:latin typeface="Trebuchet MS"/>
                <a:cs typeface="Trebuchet MS"/>
              </a:rPr>
              <a:t>réservé</a:t>
            </a:r>
            <a:r>
              <a:rPr sz="1800" spc="-125" dirty="0">
                <a:latin typeface="Trebuchet MS"/>
                <a:cs typeface="Trebuchet MS"/>
              </a:rPr>
              <a:t>e</a:t>
            </a:r>
            <a:r>
              <a:rPr sz="1800" spc="-165" dirty="0">
                <a:latin typeface="Trebuchet MS"/>
                <a:cs typeface="Trebuchet MS"/>
              </a:rPr>
              <a:t>s.  </a:t>
            </a:r>
            <a:r>
              <a:rPr sz="1800" spc="-90" dirty="0">
                <a:latin typeface="Trebuchet MS"/>
                <a:cs typeface="Trebuchet MS"/>
              </a:rPr>
              <a:t>Cluster</a:t>
            </a:r>
            <a:r>
              <a:rPr sz="1800" spc="-180" dirty="0">
                <a:latin typeface="Trebuchet MS"/>
                <a:cs typeface="Trebuchet MS"/>
              </a:rPr>
              <a:t> </a:t>
            </a:r>
            <a:r>
              <a:rPr sz="1800" spc="-120" dirty="0">
                <a:latin typeface="Trebuchet MS"/>
                <a:cs typeface="Trebuchet MS"/>
              </a:rPr>
              <a:t>défectueux.</a:t>
            </a:r>
            <a:endParaRPr sz="1800" dirty="0">
              <a:latin typeface="Trebuchet MS"/>
              <a:cs typeface="Trebuchet MS"/>
            </a:endParaRPr>
          </a:p>
          <a:p>
            <a:pPr marL="13335">
              <a:lnSpc>
                <a:spcPts val="2080"/>
              </a:lnSpc>
            </a:pPr>
            <a:r>
              <a:rPr sz="1800" spc="-90" dirty="0">
                <a:latin typeface="Trebuchet MS"/>
                <a:cs typeface="Trebuchet MS"/>
              </a:rPr>
              <a:t>Cluster</a:t>
            </a:r>
            <a:r>
              <a:rPr sz="1800" spc="-175" dirty="0">
                <a:latin typeface="Trebuchet MS"/>
                <a:cs typeface="Trebuchet MS"/>
              </a:rPr>
              <a:t> </a:t>
            </a:r>
            <a:r>
              <a:rPr sz="1800" spc="-120" dirty="0">
                <a:latin typeface="Trebuchet MS"/>
                <a:cs typeface="Trebuchet MS"/>
              </a:rPr>
              <a:t>utilisé</a:t>
            </a:r>
            <a:r>
              <a:rPr sz="1800" spc="-110" dirty="0">
                <a:latin typeface="Trebuchet MS"/>
                <a:cs typeface="Trebuchet MS"/>
              </a:rPr>
              <a:t>.</a:t>
            </a:r>
            <a:r>
              <a:rPr sz="1800" spc="-175" dirty="0">
                <a:latin typeface="Trebuchet MS"/>
                <a:cs typeface="Trebuchet MS"/>
              </a:rPr>
              <a:t> </a:t>
            </a:r>
            <a:r>
              <a:rPr sz="1800" spc="-65" dirty="0">
                <a:latin typeface="Trebuchet MS"/>
                <a:cs typeface="Trebuchet MS"/>
              </a:rPr>
              <a:t>Dernier</a:t>
            </a:r>
            <a:r>
              <a:rPr sz="1800" spc="-175" dirty="0">
                <a:latin typeface="Trebuchet MS"/>
                <a:cs typeface="Trebuchet MS"/>
              </a:rPr>
              <a:t> </a:t>
            </a:r>
            <a:r>
              <a:rPr sz="1800" spc="-110" dirty="0">
                <a:latin typeface="Trebuchet MS"/>
                <a:cs typeface="Trebuchet MS"/>
              </a:rPr>
              <a:t>cluste</a:t>
            </a:r>
            <a:r>
              <a:rPr sz="1800" spc="-90" dirty="0">
                <a:latin typeface="Trebuchet MS"/>
                <a:cs typeface="Trebuchet MS"/>
              </a:rPr>
              <a:t>r</a:t>
            </a:r>
            <a:r>
              <a:rPr sz="1800" spc="-175" dirty="0">
                <a:latin typeface="Trebuchet MS"/>
                <a:cs typeface="Trebuchet MS"/>
              </a:rPr>
              <a:t> </a:t>
            </a:r>
            <a:r>
              <a:rPr sz="1800" spc="-130" dirty="0">
                <a:latin typeface="Trebuchet MS"/>
                <a:cs typeface="Trebuchet MS"/>
              </a:rPr>
              <a:t>d’un</a:t>
            </a:r>
            <a:r>
              <a:rPr sz="1800" spc="-175" dirty="0">
                <a:latin typeface="Trebuchet MS"/>
                <a:cs typeface="Trebuchet MS"/>
              </a:rPr>
              <a:t> </a:t>
            </a:r>
            <a:r>
              <a:rPr sz="1800" spc="-120" dirty="0">
                <a:latin typeface="Trebuchet MS"/>
                <a:cs typeface="Trebuchet MS"/>
              </a:rPr>
              <a:t>fichier.</a:t>
            </a:r>
            <a:endParaRPr sz="1800" dirty="0">
              <a:latin typeface="Trebuchet MS"/>
              <a:cs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11535" y="708913"/>
            <a:ext cx="5178165" cy="635635"/>
          </a:xfrm>
          <a:prstGeom prst="rect">
            <a:avLst/>
          </a:prstGeom>
        </p:spPr>
        <p:txBody>
          <a:bodyPr vert="horz" wrap="square" lIns="0" tIns="12700" rIns="0" bIns="0" rtlCol="0">
            <a:spAutoFit/>
          </a:bodyPr>
          <a:lstStyle/>
          <a:p>
            <a:pPr marL="12700">
              <a:lnSpc>
                <a:spcPct val="100000"/>
              </a:lnSpc>
              <a:spcBef>
                <a:spcPts val="100"/>
              </a:spcBef>
            </a:pPr>
            <a:r>
              <a:rPr sz="4000" spc="-220" dirty="0">
                <a:solidFill>
                  <a:srgbClr val="000000"/>
                </a:solidFill>
              </a:rPr>
              <a:t>FA</a:t>
            </a:r>
            <a:r>
              <a:rPr sz="4000" spc="-225" dirty="0">
                <a:solidFill>
                  <a:srgbClr val="000000"/>
                </a:solidFill>
              </a:rPr>
              <a:t>T</a:t>
            </a:r>
            <a:r>
              <a:rPr sz="4000" spc="-390" dirty="0">
                <a:solidFill>
                  <a:srgbClr val="000000"/>
                </a:solidFill>
              </a:rPr>
              <a:t> </a:t>
            </a:r>
            <a:r>
              <a:rPr sz="4000" spc="409" dirty="0">
                <a:solidFill>
                  <a:srgbClr val="000000"/>
                </a:solidFill>
              </a:rPr>
              <a:t>–</a:t>
            </a:r>
            <a:r>
              <a:rPr sz="4000" spc="-380" dirty="0">
                <a:solidFill>
                  <a:srgbClr val="000000"/>
                </a:solidFill>
              </a:rPr>
              <a:t> </a:t>
            </a:r>
            <a:r>
              <a:rPr sz="4000" spc="-260" dirty="0">
                <a:solidFill>
                  <a:srgbClr val="000000"/>
                </a:solidFill>
              </a:rPr>
              <a:t>r</a:t>
            </a:r>
            <a:r>
              <a:rPr sz="4000" spc="-160" dirty="0">
                <a:solidFill>
                  <a:srgbClr val="000000"/>
                </a:solidFill>
              </a:rPr>
              <a:t>oo</a:t>
            </a:r>
            <a:r>
              <a:rPr sz="4000" spc="-114" dirty="0">
                <a:solidFill>
                  <a:srgbClr val="000000"/>
                </a:solidFill>
              </a:rPr>
              <a:t>t</a:t>
            </a:r>
            <a:r>
              <a:rPr sz="4000" spc="-385" dirty="0">
                <a:solidFill>
                  <a:srgbClr val="000000"/>
                </a:solidFill>
              </a:rPr>
              <a:t> </a:t>
            </a:r>
            <a:r>
              <a:rPr sz="4000" spc="-210" dirty="0">
                <a:solidFill>
                  <a:srgbClr val="000000"/>
                </a:solidFill>
              </a:rPr>
              <a:t>directory</a:t>
            </a:r>
            <a:endParaRPr sz="4000" dirty="0"/>
          </a:p>
        </p:txBody>
      </p:sp>
      <p:sp>
        <p:nvSpPr>
          <p:cNvPr id="8" name="object 8"/>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46</a:t>
            </a:fld>
            <a:endParaRPr dirty="0"/>
          </a:p>
        </p:txBody>
      </p:sp>
      <p:sp>
        <p:nvSpPr>
          <p:cNvPr id="5" name="object 5"/>
          <p:cNvSpPr txBox="1"/>
          <p:nvPr/>
        </p:nvSpPr>
        <p:spPr>
          <a:xfrm>
            <a:off x="1384687" y="1571497"/>
            <a:ext cx="3475354" cy="299720"/>
          </a:xfrm>
          <a:prstGeom prst="rect">
            <a:avLst/>
          </a:prstGeom>
        </p:spPr>
        <p:txBody>
          <a:bodyPr vert="horz" wrap="square" lIns="0" tIns="12700" rIns="0" bIns="0" rtlCol="0">
            <a:spAutoFit/>
          </a:bodyPr>
          <a:lstStyle/>
          <a:p>
            <a:pPr marL="12700">
              <a:lnSpc>
                <a:spcPct val="100000"/>
              </a:lnSpc>
              <a:spcBef>
                <a:spcPts val="100"/>
              </a:spcBef>
            </a:pPr>
            <a:r>
              <a:rPr sz="1800" u="sng" spc="-110" dirty="0">
                <a:uFill>
                  <a:solidFill>
                    <a:srgbClr val="000000"/>
                  </a:solidFill>
                </a:uFill>
                <a:latin typeface="Trebuchet MS"/>
                <a:cs typeface="Trebuchet MS"/>
              </a:rPr>
              <a:t>Forma</a:t>
            </a:r>
            <a:r>
              <a:rPr sz="1800" u="sng" spc="-130" dirty="0">
                <a:uFill>
                  <a:solidFill>
                    <a:srgbClr val="000000"/>
                  </a:solidFill>
                </a:uFill>
                <a:latin typeface="Trebuchet MS"/>
                <a:cs typeface="Trebuchet MS"/>
              </a:rPr>
              <a:t>t</a:t>
            </a:r>
            <a:r>
              <a:rPr sz="1800" u="sng" spc="-170" dirty="0">
                <a:uFill>
                  <a:solidFill>
                    <a:srgbClr val="000000"/>
                  </a:solidFill>
                </a:uFill>
                <a:latin typeface="Trebuchet MS"/>
                <a:cs typeface="Trebuchet MS"/>
              </a:rPr>
              <a:t> </a:t>
            </a:r>
            <a:r>
              <a:rPr sz="1800" u="sng" spc="-130" dirty="0">
                <a:uFill>
                  <a:solidFill>
                    <a:srgbClr val="000000"/>
                  </a:solidFill>
                </a:uFill>
                <a:latin typeface="Trebuchet MS"/>
                <a:cs typeface="Trebuchet MS"/>
              </a:rPr>
              <a:t>d’un</a:t>
            </a:r>
            <a:r>
              <a:rPr sz="1800" u="sng" spc="-100" dirty="0">
                <a:uFill>
                  <a:solidFill>
                    <a:srgbClr val="000000"/>
                  </a:solidFill>
                </a:uFill>
                <a:latin typeface="Trebuchet MS"/>
                <a:cs typeface="Trebuchet MS"/>
              </a:rPr>
              <a:t>e</a:t>
            </a:r>
            <a:r>
              <a:rPr sz="1800" u="sng" spc="-170" dirty="0">
                <a:uFill>
                  <a:solidFill>
                    <a:srgbClr val="000000"/>
                  </a:solidFill>
                </a:uFill>
                <a:latin typeface="Trebuchet MS"/>
                <a:cs typeface="Trebuchet MS"/>
              </a:rPr>
              <a:t> </a:t>
            </a:r>
            <a:r>
              <a:rPr sz="1800" u="sng" spc="-110" dirty="0">
                <a:uFill>
                  <a:solidFill>
                    <a:srgbClr val="000000"/>
                  </a:solidFill>
                </a:uFill>
                <a:latin typeface="Trebuchet MS"/>
                <a:cs typeface="Trebuchet MS"/>
              </a:rPr>
              <a:t>entré</a:t>
            </a:r>
            <a:r>
              <a:rPr sz="1800" u="sng" spc="-100" dirty="0">
                <a:uFill>
                  <a:solidFill>
                    <a:srgbClr val="000000"/>
                  </a:solidFill>
                </a:uFill>
                <a:latin typeface="Trebuchet MS"/>
                <a:cs typeface="Trebuchet MS"/>
              </a:rPr>
              <a:t>e</a:t>
            </a:r>
            <a:r>
              <a:rPr sz="1800" u="sng" spc="-170" dirty="0">
                <a:uFill>
                  <a:solidFill>
                    <a:srgbClr val="000000"/>
                  </a:solidFill>
                </a:uFill>
                <a:latin typeface="Trebuchet MS"/>
                <a:cs typeface="Trebuchet MS"/>
              </a:rPr>
              <a:t> </a:t>
            </a:r>
            <a:r>
              <a:rPr sz="1800" u="sng" spc="-55" dirty="0">
                <a:uFill>
                  <a:solidFill>
                    <a:srgbClr val="000000"/>
                  </a:solidFill>
                </a:uFill>
                <a:latin typeface="Trebuchet MS"/>
                <a:cs typeface="Trebuchet MS"/>
              </a:rPr>
              <a:t>d</a:t>
            </a:r>
            <a:r>
              <a:rPr sz="1800" u="sng" spc="-80" dirty="0">
                <a:uFill>
                  <a:solidFill>
                    <a:srgbClr val="000000"/>
                  </a:solidFill>
                </a:uFill>
                <a:latin typeface="Trebuchet MS"/>
                <a:cs typeface="Trebuchet MS"/>
              </a:rPr>
              <a:t>u</a:t>
            </a:r>
            <a:r>
              <a:rPr sz="1800" u="sng" spc="-170" dirty="0">
                <a:uFill>
                  <a:solidFill>
                    <a:srgbClr val="000000"/>
                  </a:solidFill>
                </a:uFill>
                <a:latin typeface="Trebuchet MS"/>
                <a:cs typeface="Trebuchet MS"/>
              </a:rPr>
              <a:t> </a:t>
            </a:r>
            <a:r>
              <a:rPr sz="1800" u="sng" spc="-60" dirty="0">
                <a:uFill>
                  <a:solidFill>
                    <a:srgbClr val="000000"/>
                  </a:solidFill>
                </a:uFill>
                <a:latin typeface="Trebuchet MS"/>
                <a:cs typeface="Trebuchet MS"/>
              </a:rPr>
              <a:t>roo</a:t>
            </a:r>
            <a:r>
              <a:rPr sz="1800" u="sng" spc="-130" dirty="0">
                <a:uFill>
                  <a:solidFill>
                    <a:srgbClr val="000000"/>
                  </a:solidFill>
                </a:uFill>
                <a:latin typeface="Trebuchet MS"/>
                <a:cs typeface="Trebuchet MS"/>
              </a:rPr>
              <a:t>t</a:t>
            </a:r>
            <a:r>
              <a:rPr sz="1800" u="sng" spc="-170" dirty="0">
                <a:uFill>
                  <a:solidFill>
                    <a:srgbClr val="000000"/>
                  </a:solidFill>
                </a:uFill>
                <a:latin typeface="Trebuchet MS"/>
                <a:cs typeface="Trebuchet MS"/>
              </a:rPr>
              <a:t> </a:t>
            </a:r>
            <a:r>
              <a:rPr sz="1800" u="sng" spc="-95" dirty="0">
                <a:uFill>
                  <a:solidFill>
                    <a:srgbClr val="000000"/>
                  </a:solidFill>
                </a:uFill>
                <a:latin typeface="Trebuchet MS"/>
                <a:cs typeface="Trebuchet MS"/>
              </a:rPr>
              <a:t>directory</a:t>
            </a:r>
            <a:endParaRPr sz="1800">
              <a:latin typeface="Trebuchet MS"/>
              <a:cs typeface="Trebuchet MS"/>
            </a:endParaRPr>
          </a:p>
        </p:txBody>
      </p:sp>
      <p:graphicFrame>
        <p:nvGraphicFramePr>
          <p:cNvPr id="6" name="object 6"/>
          <p:cNvGraphicFramePr>
            <a:graphicFrameLocks noGrp="1"/>
          </p:cNvGraphicFramePr>
          <p:nvPr/>
        </p:nvGraphicFramePr>
        <p:xfrm>
          <a:off x="1365629" y="1892822"/>
          <a:ext cx="7765414" cy="3774115"/>
        </p:xfrm>
        <a:graphic>
          <a:graphicData uri="http://schemas.openxmlformats.org/drawingml/2006/table">
            <a:tbl>
              <a:tblPr firstRow="1" bandRow="1">
                <a:tableStyleId>{2D5ABB26-0587-4C30-8999-92F81FD0307C}</a:tableStyleId>
              </a:tblPr>
              <a:tblGrid>
                <a:gridCol w="773430">
                  <a:extLst>
                    <a:ext uri="{9D8B030D-6E8A-4147-A177-3AD203B41FA5}">
                      <a16:colId xmlns:a16="http://schemas.microsoft.com/office/drawing/2014/main" val="20000"/>
                    </a:ext>
                  </a:extLst>
                </a:gridCol>
                <a:gridCol w="878839">
                  <a:extLst>
                    <a:ext uri="{9D8B030D-6E8A-4147-A177-3AD203B41FA5}">
                      <a16:colId xmlns:a16="http://schemas.microsoft.com/office/drawing/2014/main" val="20001"/>
                    </a:ext>
                  </a:extLst>
                </a:gridCol>
                <a:gridCol w="6113145">
                  <a:extLst>
                    <a:ext uri="{9D8B030D-6E8A-4147-A177-3AD203B41FA5}">
                      <a16:colId xmlns:a16="http://schemas.microsoft.com/office/drawing/2014/main" val="20002"/>
                    </a:ext>
                  </a:extLst>
                </a:gridCol>
              </a:tblGrid>
              <a:tr h="277839">
                <a:tc>
                  <a:txBody>
                    <a:bodyPr/>
                    <a:lstStyle/>
                    <a:p>
                      <a:pPr marL="31750">
                        <a:lnSpc>
                          <a:spcPts val="1910"/>
                        </a:lnSpc>
                      </a:pPr>
                      <a:r>
                        <a:rPr sz="1900" b="1" i="1" spc="-200" dirty="0">
                          <a:latin typeface="Trebuchet MS"/>
                          <a:cs typeface="Trebuchet MS"/>
                        </a:rPr>
                        <a:t>Offset</a:t>
                      </a:r>
                      <a:endParaRPr sz="1900">
                        <a:latin typeface="Trebuchet MS"/>
                        <a:cs typeface="Trebuchet MS"/>
                      </a:endParaRPr>
                    </a:p>
                  </a:txBody>
                  <a:tcPr marL="0" marR="0" marT="0" marB="0"/>
                </a:tc>
                <a:tc>
                  <a:txBody>
                    <a:bodyPr/>
                    <a:lstStyle/>
                    <a:p>
                      <a:pPr marL="172720">
                        <a:lnSpc>
                          <a:spcPts val="1889"/>
                        </a:lnSpc>
                      </a:pPr>
                      <a:r>
                        <a:rPr sz="1800" b="1" spc="-135" dirty="0">
                          <a:latin typeface="Trebuchet MS"/>
                          <a:cs typeface="Trebuchet MS"/>
                        </a:rPr>
                        <a:t>Taille</a:t>
                      </a:r>
                      <a:endParaRPr sz="1800">
                        <a:latin typeface="Trebuchet MS"/>
                        <a:cs typeface="Trebuchet MS"/>
                      </a:endParaRPr>
                    </a:p>
                  </a:txBody>
                  <a:tcPr marL="0" marR="0" marT="0" marB="0"/>
                </a:tc>
                <a:tc>
                  <a:txBody>
                    <a:bodyPr/>
                    <a:lstStyle/>
                    <a:p>
                      <a:pPr marL="849630" algn="ctr">
                        <a:lnSpc>
                          <a:spcPts val="1889"/>
                        </a:lnSpc>
                      </a:pPr>
                      <a:r>
                        <a:rPr sz="1800" b="1" spc="-114" dirty="0">
                          <a:latin typeface="Trebuchet MS"/>
                          <a:cs typeface="Trebuchet MS"/>
                        </a:rPr>
                        <a:t>Description</a:t>
                      </a:r>
                      <a:endParaRPr sz="1800">
                        <a:latin typeface="Trebuchet MS"/>
                        <a:cs typeface="Trebuchet MS"/>
                      </a:endParaRPr>
                    </a:p>
                  </a:txBody>
                  <a:tcPr marL="0" marR="0" marT="0" marB="0"/>
                </a:tc>
                <a:extLst>
                  <a:ext uri="{0D108BD9-81ED-4DB2-BD59-A6C34878D82A}">
                    <a16:rowId xmlns:a16="http://schemas.microsoft.com/office/drawing/2014/main" val="10000"/>
                  </a:ext>
                </a:extLst>
              </a:tr>
              <a:tr h="272656">
                <a:tc>
                  <a:txBody>
                    <a:bodyPr/>
                    <a:lstStyle/>
                    <a:p>
                      <a:pPr marL="31750">
                        <a:lnSpc>
                          <a:spcPts val="1870"/>
                        </a:lnSpc>
                      </a:pPr>
                      <a:r>
                        <a:rPr sz="1800" spc="-60" dirty="0">
                          <a:latin typeface="Trebuchet MS"/>
                          <a:cs typeface="Trebuchet MS"/>
                        </a:rPr>
                        <a:t>0x00</a:t>
                      </a:r>
                      <a:endParaRPr sz="1800">
                        <a:latin typeface="Trebuchet MS"/>
                        <a:cs typeface="Trebuchet MS"/>
                      </a:endParaRPr>
                    </a:p>
                  </a:txBody>
                  <a:tcPr marL="0" marR="0" marT="0" marB="0"/>
                </a:tc>
                <a:tc>
                  <a:txBody>
                    <a:bodyPr/>
                    <a:lstStyle/>
                    <a:p>
                      <a:pPr marL="172720">
                        <a:lnSpc>
                          <a:spcPts val="1870"/>
                        </a:lnSpc>
                      </a:pPr>
                      <a:r>
                        <a:rPr sz="1800" dirty="0">
                          <a:latin typeface="Trebuchet MS"/>
                          <a:cs typeface="Trebuchet MS"/>
                        </a:rPr>
                        <a:t>8</a:t>
                      </a:r>
                      <a:endParaRPr sz="1800">
                        <a:latin typeface="Trebuchet MS"/>
                        <a:cs typeface="Trebuchet MS"/>
                      </a:endParaRPr>
                    </a:p>
                  </a:txBody>
                  <a:tcPr marL="0" marR="0" marT="0" marB="0"/>
                </a:tc>
                <a:tc>
                  <a:txBody>
                    <a:bodyPr/>
                    <a:lstStyle/>
                    <a:p>
                      <a:pPr marL="207645">
                        <a:lnSpc>
                          <a:spcPts val="1870"/>
                        </a:lnSpc>
                      </a:pPr>
                      <a:r>
                        <a:rPr sz="1800" spc="-5" dirty="0">
                          <a:latin typeface="Trebuchet MS"/>
                          <a:cs typeface="Trebuchet MS"/>
                        </a:rPr>
                        <a:t>N</a:t>
                      </a:r>
                      <a:r>
                        <a:rPr sz="1800" dirty="0">
                          <a:latin typeface="Trebuchet MS"/>
                          <a:cs typeface="Trebuchet MS"/>
                        </a:rPr>
                        <a:t>om</a:t>
                      </a:r>
                      <a:r>
                        <a:rPr sz="1800" spc="-175" dirty="0">
                          <a:latin typeface="Trebuchet MS"/>
                          <a:cs typeface="Trebuchet MS"/>
                        </a:rPr>
                        <a:t> </a:t>
                      </a:r>
                      <a:r>
                        <a:rPr sz="1800" dirty="0">
                          <a:latin typeface="Trebuchet MS"/>
                          <a:cs typeface="Trebuchet MS"/>
                        </a:rPr>
                        <a:t>du</a:t>
                      </a:r>
                      <a:r>
                        <a:rPr sz="1800" spc="-170" dirty="0">
                          <a:latin typeface="Trebuchet MS"/>
                          <a:cs typeface="Trebuchet MS"/>
                        </a:rPr>
                        <a:t> </a:t>
                      </a:r>
                      <a:r>
                        <a:rPr sz="1800" spc="-5" dirty="0">
                          <a:latin typeface="Trebuchet MS"/>
                          <a:cs typeface="Trebuchet MS"/>
                        </a:rPr>
                        <a:t>fichie</a:t>
                      </a:r>
                      <a:r>
                        <a:rPr sz="1800" dirty="0">
                          <a:latin typeface="Trebuchet MS"/>
                          <a:cs typeface="Trebuchet MS"/>
                        </a:rPr>
                        <a:t>r</a:t>
                      </a:r>
                      <a:r>
                        <a:rPr sz="1800" spc="-175" dirty="0">
                          <a:latin typeface="Trebuchet MS"/>
                          <a:cs typeface="Trebuchet MS"/>
                        </a:rPr>
                        <a:t> </a:t>
                      </a:r>
                      <a:r>
                        <a:rPr sz="1800" dirty="0">
                          <a:latin typeface="Trebuchet MS"/>
                          <a:cs typeface="Trebuchet MS"/>
                        </a:rPr>
                        <a:t>(peut</a:t>
                      </a:r>
                      <a:r>
                        <a:rPr sz="1800" spc="-175" dirty="0">
                          <a:latin typeface="Trebuchet MS"/>
                          <a:cs typeface="Trebuchet MS"/>
                        </a:rPr>
                        <a:t> </a:t>
                      </a:r>
                      <a:r>
                        <a:rPr sz="1800" spc="-5" dirty="0">
                          <a:latin typeface="Trebuchet MS"/>
                          <a:cs typeface="Trebuchet MS"/>
                        </a:rPr>
                        <a:t>êtr</a:t>
                      </a:r>
                      <a:r>
                        <a:rPr sz="1800" dirty="0">
                          <a:latin typeface="Trebuchet MS"/>
                          <a:cs typeface="Trebuchet MS"/>
                        </a:rPr>
                        <a:t>e</a:t>
                      </a:r>
                      <a:r>
                        <a:rPr sz="1800" spc="-175" dirty="0">
                          <a:latin typeface="Trebuchet MS"/>
                          <a:cs typeface="Trebuchet MS"/>
                        </a:rPr>
                        <a:t> </a:t>
                      </a:r>
                      <a:r>
                        <a:rPr sz="1800" dirty="0">
                          <a:latin typeface="Trebuchet MS"/>
                          <a:cs typeface="Trebuchet MS"/>
                        </a:rPr>
                        <a:t>‘.’</a:t>
                      </a:r>
                      <a:r>
                        <a:rPr sz="1800" spc="-170" dirty="0">
                          <a:latin typeface="Trebuchet MS"/>
                          <a:cs typeface="Trebuchet MS"/>
                        </a:rPr>
                        <a:t> </a:t>
                      </a:r>
                      <a:r>
                        <a:rPr sz="1800" dirty="0">
                          <a:latin typeface="Trebuchet MS"/>
                          <a:cs typeface="Trebuchet MS"/>
                        </a:rPr>
                        <a:t>ou</a:t>
                      </a:r>
                      <a:r>
                        <a:rPr sz="1800" spc="-170" dirty="0">
                          <a:latin typeface="Trebuchet MS"/>
                          <a:cs typeface="Trebuchet MS"/>
                        </a:rPr>
                        <a:t> </a:t>
                      </a:r>
                      <a:r>
                        <a:rPr sz="1800" dirty="0">
                          <a:latin typeface="Trebuchet MS"/>
                          <a:cs typeface="Trebuchet MS"/>
                        </a:rPr>
                        <a:t>‘..’)</a:t>
                      </a:r>
                    </a:p>
                  </a:txBody>
                  <a:tcPr marL="0" marR="0" marT="0" marB="0"/>
                </a:tc>
                <a:extLst>
                  <a:ext uri="{0D108BD9-81ED-4DB2-BD59-A6C34878D82A}">
                    <a16:rowId xmlns:a16="http://schemas.microsoft.com/office/drawing/2014/main" val="10001"/>
                  </a:ext>
                </a:extLst>
              </a:tr>
              <a:tr h="274697">
                <a:tc>
                  <a:txBody>
                    <a:bodyPr/>
                    <a:lstStyle/>
                    <a:p>
                      <a:pPr marL="31750">
                        <a:lnSpc>
                          <a:spcPts val="1880"/>
                        </a:lnSpc>
                      </a:pPr>
                      <a:r>
                        <a:rPr sz="1800" spc="-65" dirty="0">
                          <a:latin typeface="Trebuchet MS"/>
                          <a:cs typeface="Trebuchet MS"/>
                        </a:rPr>
                        <a:t>0x08</a:t>
                      </a:r>
                      <a:endParaRPr sz="1800">
                        <a:latin typeface="Trebuchet MS"/>
                        <a:cs typeface="Trebuchet MS"/>
                      </a:endParaRPr>
                    </a:p>
                  </a:txBody>
                  <a:tcPr marL="0" marR="0" marT="0" marB="0"/>
                </a:tc>
                <a:tc>
                  <a:txBody>
                    <a:bodyPr/>
                    <a:lstStyle/>
                    <a:p>
                      <a:pPr marL="172085">
                        <a:lnSpc>
                          <a:spcPts val="1880"/>
                        </a:lnSpc>
                      </a:pPr>
                      <a:r>
                        <a:rPr sz="1800" dirty="0">
                          <a:latin typeface="Trebuchet MS"/>
                          <a:cs typeface="Trebuchet MS"/>
                        </a:rPr>
                        <a:t>3</a:t>
                      </a:r>
                      <a:endParaRPr sz="1800">
                        <a:latin typeface="Trebuchet MS"/>
                        <a:cs typeface="Trebuchet MS"/>
                      </a:endParaRPr>
                    </a:p>
                  </a:txBody>
                  <a:tcPr marL="0" marR="0" marT="0" marB="0"/>
                </a:tc>
                <a:tc>
                  <a:txBody>
                    <a:bodyPr/>
                    <a:lstStyle/>
                    <a:p>
                      <a:pPr marL="207645">
                        <a:lnSpc>
                          <a:spcPts val="1880"/>
                        </a:lnSpc>
                      </a:pPr>
                      <a:r>
                        <a:rPr sz="1800" dirty="0">
                          <a:latin typeface="Trebuchet MS"/>
                          <a:cs typeface="Trebuchet MS"/>
                        </a:rPr>
                        <a:t>E</a:t>
                      </a:r>
                      <a:r>
                        <a:rPr sz="1800" spc="-5" dirty="0">
                          <a:latin typeface="Trebuchet MS"/>
                          <a:cs typeface="Trebuchet MS"/>
                        </a:rPr>
                        <a:t>xtensio</a:t>
                      </a:r>
                      <a:r>
                        <a:rPr sz="1800" dirty="0">
                          <a:latin typeface="Trebuchet MS"/>
                          <a:cs typeface="Trebuchet MS"/>
                        </a:rPr>
                        <a:t>n</a:t>
                      </a:r>
                      <a:r>
                        <a:rPr sz="1800" spc="-175" dirty="0">
                          <a:latin typeface="Trebuchet MS"/>
                          <a:cs typeface="Trebuchet MS"/>
                        </a:rPr>
                        <a:t> </a:t>
                      </a:r>
                      <a:r>
                        <a:rPr sz="1800" spc="-5" dirty="0">
                          <a:latin typeface="Trebuchet MS"/>
                          <a:cs typeface="Trebuchet MS"/>
                        </a:rPr>
                        <a:t>(remp</a:t>
                      </a:r>
                      <a:r>
                        <a:rPr sz="1800" spc="-10" dirty="0">
                          <a:latin typeface="Trebuchet MS"/>
                          <a:cs typeface="Trebuchet MS"/>
                        </a:rPr>
                        <a:t>l</a:t>
                      </a:r>
                      <a:r>
                        <a:rPr sz="1800" dirty="0">
                          <a:latin typeface="Trebuchet MS"/>
                          <a:cs typeface="Trebuchet MS"/>
                        </a:rPr>
                        <a:t>i</a:t>
                      </a:r>
                      <a:r>
                        <a:rPr sz="1800" spc="-175" dirty="0">
                          <a:latin typeface="Trebuchet MS"/>
                          <a:cs typeface="Trebuchet MS"/>
                        </a:rPr>
                        <a:t> </a:t>
                      </a:r>
                      <a:r>
                        <a:rPr sz="1800" dirty="0">
                          <a:latin typeface="Trebuchet MS"/>
                          <a:cs typeface="Trebuchet MS"/>
                        </a:rPr>
                        <a:t>par</a:t>
                      </a:r>
                      <a:r>
                        <a:rPr sz="1800" spc="-175" dirty="0">
                          <a:latin typeface="Trebuchet MS"/>
                          <a:cs typeface="Trebuchet MS"/>
                        </a:rPr>
                        <a:t> </a:t>
                      </a:r>
                      <a:r>
                        <a:rPr sz="1800" dirty="0">
                          <a:latin typeface="Trebuchet MS"/>
                          <a:cs typeface="Trebuchet MS"/>
                        </a:rPr>
                        <a:t>des</a:t>
                      </a:r>
                      <a:r>
                        <a:rPr sz="1800" spc="-175" dirty="0">
                          <a:latin typeface="Trebuchet MS"/>
                          <a:cs typeface="Trebuchet MS"/>
                        </a:rPr>
                        <a:t> </a:t>
                      </a:r>
                      <a:r>
                        <a:rPr sz="1800" spc="-5" dirty="0">
                          <a:latin typeface="Trebuchet MS"/>
                          <a:cs typeface="Trebuchet MS"/>
                        </a:rPr>
                        <a:t>esp</a:t>
                      </a:r>
                      <a:r>
                        <a:rPr sz="1800" spc="-10" dirty="0">
                          <a:latin typeface="Trebuchet MS"/>
                          <a:cs typeface="Trebuchet MS"/>
                        </a:rPr>
                        <a:t>a</a:t>
                      </a:r>
                      <a:r>
                        <a:rPr sz="1800" spc="-5" dirty="0">
                          <a:latin typeface="Trebuchet MS"/>
                          <a:cs typeface="Trebuchet MS"/>
                        </a:rPr>
                        <a:t>ces)</a:t>
                      </a:r>
                      <a:endParaRPr sz="1800">
                        <a:latin typeface="Trebuchet MS"/>
                        <a:cs typeface="Trebuchet MS"/>
                      </a:endParaRPr>
                    </a:p>
                  </a:txBody>
                  <a:tcPr marL="0" marR="0" marT="0" marB="0"/>
                </a:tc>
                <a:extLst>
                  <a:ext uri="{0D108BD9-81ED-4DB2-BD59-A6C34878D82A}">
                    <a16:rowId xmlns:a16="http://schemas.microsoft.com/office/drawing/2014/main" val="10002"/>
                  </a:ext>
                </a:extLst>
              </a:tr>
              <a:tr h="274697">
                <a:tc>
                  <a:txBody>
                    <a:bodyPr/>
                    <a:lstStyle/>
                    <a:p>
                      <a:pPr marL="31750">
                        <a:lnSpc>
                          <a:spcPts val="1885"/>
                        </a:lnSpc>
                      </a:pPr>
                      <a:r>
                        <a:rPr sz="1800" spc="-70" dirty="0">
                          <a:latin typeface="Trebuchet MS"/>
                          <a:cs typeface="Trebuchet MS"/>
                        </a:rPr>
                        <a:t>0x0B</a:t>
                      </a:r>
                      <a:endParaRPr sz="1800">
                        <a:latin typeface="Trebuchet MS"/>
                        <a:cs typeface="Trebuchet MS"/>
                      </a:endParaRPr>
                    </a:p>
                  </a:txBody>
                  <a:tcPr marL="0" marR="0" marT="0" marB="0"/>
                </a:tc>
                <a:tc>
                  <a:txBody>
                    <a:bodyPr/>
                    <a:lstStyle/>
                    <a:p>
                      <a:pPr marL="172720">
                        <a:lnSpc>
                          <a:spcPts val="1885"/>
                        </a:lnSpc>
                      </a:pPr>
                      <a:r>
                        <a:rPr sz="1800" dirty="0">
                          <a:latin typeface="Trebuchet MS"/>
                          <a:cs typeface="Trebuchet MS"/>
                        </a:rPr>
                        <a:t>1</a:t>
                      </a:r>
                      <a:endParaRPr sz="1800">
                        <a:latin typeface="Trebuchet MS"/>
                        <a:cs typeface="Trebuchet MS"/>
                      </a:endParaRPr>
                    </a:p>
                  </a:txBody>
                  <a:tcPr marL="0" marR="0" marT="0" marB="0"/>
                </a:tc>
                <a:tc>
                  <a:txBody>
                    <a:bodyPr/>
                    <a:lstStyle/>
                    <a:p>
                      <a:pPr marL="207645">
                        <a:lnSpc>
                          <a:spcPts val="1885"/>
                        </a:lnSpc>
                      </a:pPr>
                      <a:r>
                        <a:rPr sz="1800" dirty="0">
                          <a:latin typeface="Trebuchet MS"/>
                          <a:cs typeface="Trebuchet MS"/>
                        </a:rPr>
                        <a:t>Attri</a:t>
                      </a:r>
                      <a:r>
                        <a:rPr sz="1800" spc="-10" dirty="0">
                          <a:latin typeface="Trebuchet MS"/>
                          <a:cs typeface="Trebuchet MS"/>
                        </a:rPr>
                        <a:t>b</a:t>
                      </a:r>
                      <a:r>
                        <a:rPr sz="1800" dirty="0">
                          <a:latin typeface="Trebuchet MS"/>
                          <a:cs typeface="Trebuchet MS"/>
                        </a:rPr>
                        <a:t>uts</a:t>
                      </a:r>
                      <a:r>
                        <a:rPr sz="1800" spc="-175" dirty="0">
                          <a:latin typeface="Trebuchet MS"/>
                          <a:cs typeface="Trebuchet MS"/>
                        </a:rPr>
                        <a:t> </a:t>
                      </a:r>
                      <a:r>
                        <a:rPr sz="1800" dirty="0">
                          <a:latin typeface="Trebuchet MS"/>
                          <a:cs typeface="Trebuchet MS"/>
                        </a:rPr>
                        <a:t>du</a:t>
                      </a:r>
                      <a:r>
                        <a:rPr sz="1800" spc="-170" dirty="0">
                          <a:latin typeface="Trebuchet MS"/>
                          <a:cs typeface="Trebuchet MS"/>
                        </a:rPr>
                        <a:t> </a:t>
                      </a:r>
                      <a:r>
                        <a:rPr sz="1800" spc="-5" dirty="0">
                          <a:latin typeface="Trebuchet MS"/>
                          <a:cs typeface="Trebuchet MS"/>
                        </a:rPr>
                        <a:t>f</a:t>
                      </a:r>
                      <a:r>
                        <a:rPr sz="1800" spc="-10" dirty="0">
                          <a:latin typeface="Trebuchet MS"/>
                          <a:cs typeface="Trebuchet MS"/>
                        </a:rPr>
                        <a:t>i</a:t>
                      </a:r>
                      <a:r>
                        <a:rPr sz="1800" dirty="0">
                          <a:latin typeface="Trebuchet MS"/>
                          <a:cs typeface="Trebuchet MS"/>
                        </a:rPr>
                        <a:t>chier</a:t>
                      </a:r>
                      <a:endParaRPr sz="1800">
                        <a:latin typeface="Trebuchet MS"/>
                        <a:cs typeface="Trebuchet MS"/>
                      </a:endParaRPr>
                    </a:p>
                  </a:txBody>
                  <a:tcPr marL="0" marR="0" marT="0" marB="0"/>
                </a:tc>
                <a:extLst>
                  <a:ext uri="{0D108BD9-81ED-4DB2-BD59-A6C34878D82A}">
                    <a16:rowId xmlns:a16="http://schemas.microsoft.com/office/drawing/2014/main" val="10003"/>
                  </a:ext>
                </a:extLst>
              </a:tr>
              <a:tr h="274319">
                <a:tc>
                  <a:txBody>
                    <a:bodyPr/>
                    <a:lstStyle/>
                    <a:p>
                      <a:pPr marL="31750">
                        <a:lnSpc>
                          <a:spcPts val="1880"/>
                        </a:lnSpc>
                      </a:pPr>
                      <a:r>
                        <a:rPr sz="1800" spc="-60" dirty="0">
                          <a:latin typeface="Trebuchet MS"/>
                          <a:cs typeface="Trebuchet MS"/>
                        </a:rPr>
                        <a:t>0x0C</a:t>
                      </a:r>
                      <a:endParaRPr sz="1800">
                        <a:latin typeface="Trebuchet MS"/>
                        <a:cs typeface="Trebuchet MS"/>
                      </a:endParaRPr>
                    </a:p>
                  </a:txBody>
                  <a:tcPr marL="0" marR="0" marT="0" marB="0"/>
                </a:tc>
                <a:tc>
                  <a:txBody>
                    <a:bodyPr/>
                    <a:lstStyle/>
                    <a:p>
                      <a:pPr marL="172720">
                        <a:lnSpc>
                          <a:spcPts val="1880"/>
                        </a:lnSpc>
                      </a:pPr>
                      <a:r>
                        <a:rPr sz="1800" dirty="0">
                          <a:latin typeface="Trebuchet MS"/>
                          <a:cs typeface="Trebuchet MS"/>
                        </a:rPr>
                        <a:t>1</a:t>
                      </a:r>
                      <a:endParaRPr sz="1800">
                        <a:latin typeface="Trebuchet MS"/>
                        <a:cs typeface="Trebuchet MS"/>
                      </a:endParaRPr>
                    </a:p>
                  </a:txBody>
                  <a:tcPr marL="0" marR="0" marT="0" marB="0"/>
                </a:tc>
                <a:tc>
                  <a:txBody>
                    <a:bodyPr/>
                    <a:lstStyle/>
                    <a:p>
                      <a:pPr marL="208279">
                        <a:lnSpc>
                          <a:spcPts val="1880"/>
                        </a:lnSpc>
                      </a:pPr>
                      <a:r>
                        <a:rPr sz="1800" spc="-5" dirty="0">
                          <a:latin typeface="Trebuchet MS"/>
                          <a:cs typeface="Trebuchet MS"/>
                        </a:rPr>
                        <a:t>Réservé</a:t>
                      </a:r>
                      <a:r>
                        <a:rPr sz="1800" dirty="0">
                          <a:latin typeface="Trebuchet MS"/>
                          <a:cs typeface="Trebuchet MS"/>
                        </a:rPr>
                        <a:t>,</a:t>
                      </a:r>
                      <a:r>
                        <a:rPr sz="1800" spc="-175" dirty="0">
                          <a:latin typeface="Trebuchet MS"/>
                          <a:cs typeface="Trebuchet MS"/>
                        </a:rPr>
                        <a:t> </a:t>
                      </a:r>
                      <a:r>
                        <a:rPr sz="1800" spc="-5" dirty="0">
                          <a:latin typeface="Trebuchet MS"/>
                          <a:cs typeface="Trebuchet MS"/>
                        </a:rPr>
                        <a:t>utilis</a:t>
                      </a:r>
                      <a:r>
                        <a:rPr sz="1800" dirty="0">
                          <a:latin typeface="Trebuchet MS"/>
                          <a:cs typeface="Trebuchet MS"/>
                        </a:rPr>
                        <a:t>é</a:t>
                      </a:r>
                      <a:r>
                        <a:rPr sz="1800" spc="-170" dirty="0">
                          <a:latin typeface="Trebuchet MS"/>
                          <a:cs typeface="Trebuchet MS"/>
                        </a:rPr>
                        <a:t> </a:t>
                      </a:r>
                      <a:r>
                        <a:rPr sz="1800" spc="-5" dirty="0">
                          <a:latin typeface="Trebuchet MS"/>
                          <a:cs typeface="Trebuchet MS"/>
                        </a:rPr>
                        <a:t>pa</a:t>
                      </a:r>
                      <a:r>
                        <a:rPr sz="1800" dirty="0">
                          <a:latin typeface="Trebuchet MS"/>
                          <a:cs typeface="Trebuchet MS"/>
                        </a:rPr>
                        <a:t>r</a:t>
                      </a:r>
                      <a:r>
                        <a:rPr sz="1800" spc="-175" dirty="0">
                          <a:latin typeface="Trebuchet MS"/>
                          <a:cs typeface="Trebuchet MS"/>
                        </a:rPr>
                        <a:t> </a:t>
                      </a:r>
                      <a:r>
                        <a:rPr sz="1800" spc="-5" dirty="0">
                          <a:latin typeface="Trebuchet MS"/>
                          <a:cs typeface="Trebuchet MS"/>
                        </a:rPr>
                        <a:t>NT</a:t>
                      </a:r>
                      <a:endParaRPr sz="1800">
                        <a:latin typeface="Trebuchet MS"/>
                        <a:cs typeface="Trebuchet MS"/>
                      </a:endParaRPr>
                    </a:p>
                  </a:txBody>
                  <a:tcPr marL="0" marR="0" marT="0" marB="0"/>
                </a:tc>
                <a:extLst>
                  <a:ext uri="{0D108BD9-81ED-4DB2-BD59-A6C34878D82A}">
                    <a16:rowId xmlns:a16="http://schemas.microsoft.com/office/drawing/2014/main" val="10004"/>
                  </a:ext>
                </a:extLst>
              </a:tr>
              <a:tr h="274697">
                <a:tc>
                  <a:txBody>
                    <a:bodyPr/>
                    <a:lstStyle/>
                    <a:p>
                      <a:pPr marL="31750">
                        <a:lnSpc>
                          <a:spcPts val="1880"/>
                        </a:lnSpc>
                      </a:pPr>
                      <a:r>
                        <a:rPr sz="1800" spc="-25" dirty="0">
                          <a:latin typeface="Trebuchet MS"/>
                          <a:cs typeface="Trebuchet MS"/>
                        </a:rPr>
                        <a:t>0x0D</a:t>
                      </a:r>
                      <a:endParaRPr sz="1800">
                        <a:latin typeface="Trebuchet MS"/>
                        <a:cs typeface="Trebuchet MS"/>
                      </a:endParaRPr>
                    </a:p>
                  </a:txBody>
                  <a:tcPr marL="0" marR="0" marT="0" marB="0"/>
                </a:tc>
                <a:tc>
                  <a:txBody>
                    <a:bodyPr/>
                    <a:lstStyle/>
                    <a:p>
                      <a:pPr marL="172720">
                        <a:lnSpc>
                          <a:spcPts val="1880"/>
                        </a:lnSpc>
                      </a:pPr>
                      <a:r>
                        <a:rPr sz="1800" dirty="0">
                          <a:latin typeface="Trebuchet MS"/>
                          <a:cs typeface="Trebuchet MS"/>
                        </a:rPr>
                        <a:t>1</a:t>
                      </a:r>
                      <a:endParaRPr sz="1800">
                        <a:latin typeface="Trebuchet MS"/>
                        <a:cs typeface="Trebuchet MS"/>
                      </a:endParaRPr>
                    </a:p>
                  </a:txBody>
                  <a:tcPr marL="0" marR="0" marT="0" marB="0"/>
                </a:tc>
                <a:tc>
                  <a:txBody>
                    <a:bodyPr/>
                    <a:lstStyle/>
                    <a:p>
                      <a:pPr marL="208279">
                        <a:lnSpc>
                          <a:spcPts val="1880"/>
                        </a:lnSpc>
                      </a:pPr>
                      <a:r>
                        <a:rPr sz="1800" dirty="0">
                          <a:latin typeface="Trebuchet MS"/>
                          <a:cs typeface="Trebuchet MS"/>
                        </a:rPr>
                        <a:t>H</a:t>
                      </a:r>
                      <a:r>
                        <a:rPr sz="1800" spc="-5" dirty="0">
                          <a:latin typeface="Trebuchet MS"/>
                          <a:cs typeface="Trebuchet MS"/>
                        </a:rPr>
                        <a:t>eur</a:t>
                      </a:r>
                      <a:r>
                        <a:rPr sz="1800" dirty="0">
                          <a:latin typeface="Trebuchet MS"/>
                          <a:cs typeface="Trebuchet MS"/>
                        </a:rPr>
                        <a:t>e</a:t>
                      </a:r>
                      <a:r>
                        <a:rPr sz="1800" spc="-175" dirty="0">
                          <a:latin typeface="Trebuchet MS"/>
                          <a:cs typeface="Trebuchet MS"/>
                        </a:rPr>
                        <a:t> </a:t>
                      </a:r>
                      <a:r>
                        <a:rPr sz="1800" dirty="0">
                          <a:latin typeface="Trebuchet MS"/>
                          <a:cs typeface="Trebuchet MS"/>
                        </a:rPr>
                        <a:t>de</a:t>
                      </a:r>
                      <a:r>
                        <a:rPr sz="1800" spc="-175" dirty="0">
                          <a:latin typeface="Trebuchet MS"/>
                          <a:cs typeface="Trebuchet MS"/>
                        </a:rPr>
                        <a:t> </a:t>
                      </a:r>
                      <a:r>
                        <a:rPr sz="1800" spc="-5" dirty="0">
                          <a:latin typeface="Trebuchet MS"/>
                          <a:cs typeface="Trebuchet MS"/>
                        </a:rPr>
                        <a:t>création</a:t>
                      </a:r>
                      <a:endParaRPr sz="1800">
                        <a:latin typeface="Trebuchet MS"/>
                        <a:cs typeface="Trebuchet MS"/>
                      </a:endParaRPr>
                    </a:p>
                  </a:txBody>
                  <a:tcPr marL="0" marR="0" marT="0" marB="0"/>
                </a:tc>
                <a:extLst>
                  <a:ext uri="{0D108BD9-81ED-4DB2-BD59-A6C34878D82A}">
                    <a16:rowId xmlns:a16="http://schemas.microsoft.com/office/drawing/2014/main" val="10005"/>
                  </a:ext>
                </a:extLst>
              </a:tr>
              <a:tr h="274697">
                <a:tc>
                  <a:txBody>
                    <a:bodyPr/>
                    <a:lstStyle/>
                    <a:p>
                      <a:pPr marL="31750">
                        <a:lnSpc>
                          <a:spcPts val="1885"/>
                        </a:lnSpc>
                      </a:pPr>
                      <a:r>
                        <a:rPr sz="1800" spc="-85" dirty="0">
                          <a:latin typeface="Trebuchet MS"/>
                          <a:cs typeface="Trebuchet MS"/>
                        </a:rPr>
                        <a:t>0x0E</a:t>
                      </a:r>
                      <a:endParaRPr sz="1800">
                        <a:latin typeface="Trebuchet MS"/>
                        <a:cs typeface="Trebuchet MS"/>
                      </a:endParaRPr>
                    </a:p>
                  </a:txBody>
                  <a:tcPr marL="0" marR="0" marT="0" marB="0"/>
                </a:tc>
                <a:tc>
                  <a:txBody>
                    <a:bodyPr/>
                    <a:lstStyle/>
                    <a:p>
                      <a:pPr marL="172720">
                        <a:lnSpc>
                          <a:spcPts val="1885"/>
                        </a:lnSpc>
                      </a:pPr>
                      <a:r>
                        <a:rPr sz="1800" dirty="0">
                          <a:latin typeface="Trebuchet MS"/>
                          <a:cs typeface="Trebuchet MS"/>
                        </a:rPr>
                        <a:t>2</a:t>
                      </a:r>
                      <a:endParaRPr sz="1800">
                        <a:latin typeface="Trebuchet MS"/>
                        <a:cs typeface="Trebuchet MS"/>
                      </a:endParaRPr>
                    </a:p>
                  </a:txBody>
                  <a:tcPr marL="0" marR="0" marT="0" marB="0"/>
                </a:tc>
                <a:tc>
                  <a:txBody>
                    <a:bodyPr/>
                    <a:lstStyle/>
                    <a:p>
                      <a:pPr marL="208279">
                        <a:lnSpc>
                          <a:spcPts val="1885"/>
                        </a:lnSpc>
                      </a:pPr>
                      <a:r>
                        <a:rPr sz="1800" dirty="0">
                          <a:latin typeface="Trebuchet MS"/>
                          <a:cs typeface="Trebuchet MS"/>
                        </a:rPr>
                        <a:t>H</a:t>
                      </a:r>
                      <a:r>
                        <a:rPr sz="1800" spc="-5" dirty="0">
                          <a:latin typeface="Trebuchet MS"/>
                          <a:cs typeface="Trebuchet MS"/>
                        </a:rPr>
                        <a:t>eur</a:t>
                      </a:r>
                      <a:r>
                        <a:rPr sz="1800" dirty="0">
                          <a:latin typeface="Trebuchet MS"/>
                          <a:cs typeface="Trebuchet MS"/>
                        </a:rPr>
                        <a:t>e</a:t>
                      </a:r>
                      <a:r>
                        <a:rPr sz="1800" spc="-175" dirty="0">
                          <a:latin typeface="Trebuchet MS"/>
                          <a:cs typeface="Trebuchet MS"/>
                        </a:rPr>
                        <a:t> </a:t>
                      </a:r>
                      <a:r>
                        <a:rPr sz="1800" dirty="0">
                          <a:latin typeface="Trebuchet MS"/>
                          <a:cs typeface="Trebuchet MS"/>
                        </a:rPr>
                        <a:t>de</a:t>
                      </a:r>
                      <a:r>
                        <a:rPr sz="1800" spc="-175" dirty="0">
                          <a:latin typeface="Trebuchet MS"/>
                          <a:cs typeface="Trebuchet MS"/>
                        </a:rPr>
                        <a:t> </a:t>
                      </a:r>
                      <a:r>
                        <a:rPr sz="1800" spc="-5" dirty="0">
                          <a:latin typeface="Trebuchet MS"/>
                          <a:cs typeface="Trebuchet MS"/>
                        </a:rPr>
                        <a:t>création</a:t>
                      </a:r>
                      <a:endParaRPr sz="1800">
                        <a:latin typeface="Trebuchet MS"/>
                        <a:cs typeface="Trebuchet MS"/>
                      </a:endParaRPr>
                    </a:p>
                  </a:txBody>
                  <a:tcPr marL="0" marR="0" marT="0" marB="0"/>
                </a:tc>
                <a:extLst>
                  <a:ext uri="{0D108BD9-81ED-4DB2-BD59-A6C34878D82A}">
                    <a16:rowId xmlns:a16="http://schemas.microsoft.com/office/drawing/2014/main" val="10006"/>
                  </a:ext>
                </a:extLst>
              </a:tr>
              <a:tr h="274697">
                <a:tc>
                  <a:txBody>
                    <a:bodyPr/>
                    <a:lstStyle/>
                    <a:p>
                      <a:pPr marL="31750">
                        <a:lnSpc>
                          <a:spcPts val="1880"/>
                        </a:lnSpc>
                      </a:pPr>
                      <a:r>
                        <a:rPr sz="1800" spc="-60" dirty="0">
                          <a:latin typeface="Trebuchet MS"/>
                          <a:cs typeface="Trebuchet MS"/>
                        </a:rPr>
                        <a:t>0x10</a:t>
                      </a:r>
                      <a:endParaRPr sz="1800">
                        <a:latin typeface="Trebuchet MS"/>
                        <a:cs typeface="Trebuchet MS"/>
                      </a:endParaRPr>
                    </a:p>
                  </a:txBody>
                  <a:tcPr marL="0" marR="0" marT="0" marB="0"/>
                </a:tc>
                <a:tc>
                  <a:txBody>
                    <a:bodyPr/>
                    <a:lstStyle/>
                    <a:p>
                      <a:pPr marL="172720">
                        <a:lnSpc>
                          <a:spcPts val="1880"/>
                        </a:lnSpc>
                      </a:pPr>
                      <a:r>
                        <a:rPr sz="1800" dirty="0">
                          <a:latin typeface="Trebuchet MS"/>
                          <a:cs typeface="Trebuchet MS"/>
                        </a:rPr>
                        <a:t>2</a:t>
                      </a:r>
                      <a:endParaRPr sz="1800">
                        <a:latin typeface="Trebuchet MS"/>
                        <a:cs typeface="Trebuchet MS"/>
                      </a:endParaRPr>
                    </a:p>
                  </a:txBody>
                  <a:tcPr marL="0" marR="0" marT="0" marB="0"/>
                </a:tc>
                <a:tc>
                  <a:txBody>
                    <a:bodyPr/>
                    <a:lstStyle/>
                    <a:p>
                      <a:pPr marL="208279">
                        <a:lnSpc>
                          <a:spcPts val="1880"/>
                        </a:lnSpc>
                      </a:pPr>
                      <a:r>
                        <a:rPr sz="1800" dirty="0">
                          <a:latin typeface="Trebuchet MS"/>
                          <a:cs typeface="Trebuchet MS"/>
                        </a:rPr>
                        <a:t>Date</a:t>
                      </a:r>
                      <a:r>
                        <a:rPr sz="1800" spc="-175" dirty="0">
                          <a:latin typeface="Trebuchet MS"/>
                          <a:cs typeface="Trebuchet MS"/>
                        </a:rPr>
                        <a:t> </a:t>
                      </a:r>
                      <a:r>
                        <a:rPr sz="1800" dirty="0">
                          <a:latin typeface="Trebuchet MS"/>
                          <a:cs typeface="Trebuchet MS"/>
                        </a:rPr>
                        <a:t>de</a:t>
                      </a:r>
                      <a:r>
                        <a:rPr sz="1800" spc="-175" dirty="0">
                          <a:latin typeface="Trebuchet MS"/>
                          <a:cs typeface="Trebuchet MS"/>
                        </a:rPr>
                        <a:t> </a:t>
                      </a:r>
                      <a:r>
                        <a:rPr sz="1800" dirty="0">
                          <a:latin typeface="Trebuchet MS"/>
                          <a:cs typeface="Trebuchet MS"/>
                        </a:rPr>
                        <a:t>création</a:t>
                      </a:r>
                    </a:p>
                  </a:txBody>
                  <a:tcPr marL="0" marR="0" marT="0" marB="0"/>
                </a:tc>
                <a:extLst>
                  <a:ext uri="{0D108BD9-81ED-4DB2-BD59-A6C34878D82A}">
                    <a16:rowId xmlns:a16="http://schemas.microsoft.com/office/drawing/2014/main" val="10007"/>
                  </a:ext>
                </a:extLst>
              </a:tr>
              <a:tr h="269484">
                <a:tc>
                  <a:txBody>
                    <a:bodyPr/>
                    <a:lstStyle/>
                    <a:p>
                      <a:pPr marL="31750">
                        <a:lnSpc>
                          <a:spcPts val="1885"/>
                        </a:lnSpc>
                      </a:pPr>
                      <a:r>
                        <a:rPr sz="1800" spc="-65" dirty="0">
                          <a:latin typeface="Trebuchet MS"/>
                          <a:cs typeface="Trebuchet MS"/>
                        </a:rPr>
                        <a:t>0x12</a:t>
                      </a:r>
                      <a:endParaRPr sz="1800">
                        <a:latin typeface="Trebuchet MS"/>
                        <a:cs typeface="Trebuchet MS"/>
                      </a:endParaRPr>
                    </a:p>
                  </a:txBody>
                  <a:tcPr marL="0" marR="0" marT="0" marB="0"/>
                </a:tc>
                <a:tc>
                  <a:txBody>
                    <a:bodyPr/>
                    <a:lstStyle/>
                    <a:p>
                      <a:pPr marL="172085">
                        <a:lnSpc>
                          <a:spcPts val="1885"/>
                        </a:lnSpc>
                      </a:pPr>
                      <a:r>
                        <a:rPr sz="1800" dirty="0">
                          <a:latin typeface="Trebuchet MS"/>
                          <a:cs typeface="Trebuchet MS"/>
                        </a:rPr>
                        <a:t>2</a:t>
                      </a:r>
                      <a:endParaRPr sz="1800">
                        <a:latin typeface="Trebuchet MS"/>
                        <a:cs typeface="Trebuchet MS"/>
                      </a:endParaRPr>
                    </a:p>
                  </a:txBody>
                  <a:tcPr marL="0" marR="0" marT="0" marB="0"/>
                </a:tc>
                <a:tc>
                  <a:txBody>
                    <a:bodyPr/>
                    <a:lstStyle/>
                    <a:p>
                      <a:pPr marL="207645">
                        <a:lnSpc>
                          <a:spcPts val="1885"/>
                        </a:lnSpc>
                      </a:pPr>
                      <a:r>
                        <a:rPr sz="1800" dirty="0">
                          <a:latin typeface="Trebuchet MS"/>
                          <a:cs typeface="Trebuchet MS"/>
                        </a:rPr>
                        <a:t>Date</a:t>
                      </a:r>
                      <a:r>
                        <a:rPr sz="1800" spc="-175" dirty="0">
                          <a:latin typeface="Trebuchet MS"/>
                          <a:cs typeface="Trebuchet MS"/>
                        </a:rPr>
                        <a:t> </a:t>
                      </a:r>
                      <a:r>
                        <a:rPr sz="1800" dirty="0">
                          <a:latin typeface="Trebuchet MS"/>
                          <a:cs typeface="Trebuchet MS"/>
                        </a:rPr>
                        <a:t>du</a:t>
                      </a:r>
                      <a:r>
                        <a:rPr sz="1800" spc="-175" dirty="0">
                          <a:latin typeface="Trebuchet MS"/>
                          <a:cs typeface="Trebuchet MS"/>
                        </a:rPr>
                        <a:t> </a:t>
                      </a:r>
                      <a:r>
                        <a:rPr sz="1800" dirty="0">
                          <a:latin typeface="Trebuchet MS"/>
                          <a:cs typeface="Trebuchet MS"/>
                        </a:rPr>
                        <a:t>dernier</a:t>
                      </a:r>
                      <a:r>
                        <a:rPr sz="1800" spc="-175" dirty="0">
                          <a:latin typeface="Trebuchet MS"/>
                          <a:cs typeface="Trebuchet MS"/>
                        </a:rPr>
                        <a:t> </a:t>
                      </a:r>
                      <a:r>
                        <a:rPr sz="1800" dirty="0">
                          <a:latin typeface="Trebuchet MS"/>
                          <a:cs typeface="Trebuchet MS"/>
                        </a:rPr>
                        <a:t>accès</a:t>
                      </a:r>
                    </a:p>
                  </a:txBody>
                  <a:tcPr marL="0" marR="0" marT="0" marB="0"/>
                </a:tc>
                <a:extLst>
                  <a:ext uri="{0D108BD9-81ED-4DB2-BD59-A6C34878D82A}">
                    <a16:rowId xmlns:a16="http://schemas.microsoft.com/office/drawing/2014/main" val="10008"/>
                  </a:ext>
                </a:extLst>
              </a:tr>
              <a:tr h="281603">
                <a:tc>
                  <a:txBody>
                    <a:bodyPr/>
                    <a:lstStyle/>
                    <a:p>
                      <a:pPr marL="31750">
                        <a:lnSpc>
                          <a:spcPts val="1920"/>
                        </a:lnSpc>
                      </a:pPr>
                      <a:r>
                        <a:rPr sz="1800" spc="-60" dirty="0">
                          <a:latin typeface="Trebuchet MS"/>
                          <a:cs typeface="Trebuchet MS"/>
                        </a:rPr>
                        <a:t>0x14</a:t>
                      </a:r>
                      <a:endParaRPr sz="1800">
                        <a:latin typeface="Trebuchet MS"/>
                        <a:cs typeface="Trebuchet MS"/>
                      </a:endParaRPr>
                    </a:p>
                  </a:txBody>
                  <a:tcPr marL="0" marR="0" marT="0" marB="0"/>
                </a:tc>
                <a:tc>
                  <a:txBody>
                    <a:bodyPr/>
                    <a:lstStyle/>
                    <a:p>
                      <a:pPr marL="172720">
                        <a:lnSpc>
                          <a:spcPts val="1920"/>
                        </a:lnSpc>
                      </a:pPr>
                      <a:r>
                        <a:rPr sz="1800" dirty="0">
                          <a:latin typeface="Trebuchet MS"/>
                          <a:cs typeface="Trebuchet MS"/>
                        </a:rPr>
                        <a:t>2</a:t>
                      </a:r>
                      <a:endParaRPr sz="1800">
                        <a:latin typeface="Trebuchet MS"/>
                        <a:cs typeface="Trebuchet MS"/>
                      </a:endParaRPr>
                    </a:p>
                  </a:txBody>
                  <a:tcPr marL="0" marR="0" marT="0" marB="0"/>
                </a:tc>
                <a:tc>
                  <a:txBody>
                    <a:bodyPr/>
                    <a:lstStyle/>
                    <a:p>
                      <a:pPr marL="207645">
                        <a:lnSpc>
                          <a:spcPts val="1939"/>
                        </a:lnSpc>
                      </a:pPr>
                      <a:r>
                        <a:rPr sz="1800" spc="-75" dirty="0">
                          <a:latin typeface="Trebuchet MS"/>
                          <a:cs typeface="Trebuchet MS"/>
                        </a:rPr>
                        <a:t>Index</a:t>
                      </a:r>
                      <a:r>
                        <a:rPr sz="1800" spc="-175" dirty="0">
                          <a:latin typeface="Trebuchet MS"/>
                          <a:cs typeface="Trebuchet MS"/>
                        </a:rPr>
                        <a:t> </a:t>
                      </a:r>
                      <a:r>
                        <a:rPr sz="1800" spc="-65" dirty="0">
                          <a:latin typeface="Trebuchet MS"/>
                          <a:cs typeface="Trebuchet MS"/>
                        </a:rPr>
                        <a:t>EA</a:t>
                      </a:r>
                      <a:r>
                        <a:rPr sz="1800" spc="-165" dirty="0">
                          <a:latin typeface="Trebuchet MS"/>
                          <a:cs typeface="Trebuchet MS"/>
                        </a:rPr>
                        <a:t> </a:t>
                      </a:r>
                      <a:r>
                        <a:rPr sz="1800" spc="-60" dirty="0">
                          <a:latin typeface="Trebuchet MS"/>
                          <a:cs typeface="Trebuchet MS"/>
                        </a:rPr>
                        <a:t>ou</a:t>
                      </a:r>
                      <a:r>
                        <a:rPr sz="1800" spc="-170" dirty="0">
                          <a:latin typeface="Trebuchet MS"/>
                          <a:cs typeface="Trebuchet MS"/>
                        </a:rPr>
                        <a:t> </a:t>
                      </a:r>
                      <a:r>
                        <a:rPr sz="1800" spc="-40" dirty="0">
                          <a:latin typeface="Trebuchet MS"/>
                          <a:cs typeface="Trebuchet MS"/>
                        </a:rPr>
                        <a:t>2</a:t>
                      </a:r>
                      <a:r>
                        <a:rPr sz="1800" spc="-170" dirty="0">
                          <a:latin typeface="Trebuchet MS"/>
                          <a:cs typeface="Trebuchet MS"/>
                        </a:rPr>
                        <a:t> </a:t>
                      </a:r>
                      <a:r>
                        <a:rPr sz="1800" spc="-100" dirty="0">
                          <a:latin typeface="Trebuchet MS"/>
                          <a:cs typeface="Trebuchet MS"/>
                        </a:rPr>
                        <a:t>octets</a:t>
                      </a:r>
                      <a:r>
                        <a:rPr sz="1800" spc="-170" dirty="0">
                          <a:latin typeface="Trebuchet MS"/>
                          <a:cs typeface="Trebuchet MS"/>
                        </a:rPr>
                        <a:t> </a:t>
                      </a:r>
                      <a:r>
                        <a:rPr sz="1800" spc="-65" dirty="0">
                          <a:latin typeface="Trebuchet MS"/>
                          <a:cs typeface="Trebuchet MS"/>
                        </a:rPr>
                        <a:t>poids</a:t>
                      </a:r>
                      <a:r>
                        <a:rPr sz="1800" spc="-165" dirty="0">
                          <a:latin typeface="Trebuchet MS"/>
                          <a:cs typeface="Trebuchet MS"/>
                        </a:rPr>
                        <a:t> </a:t>
                      </a:r>
                      <a:r>
                        <a:rPr sz="1800" spc="-100" dirty="0">
                          <a:latin typeface="Trebuchet MS"/>
                          <a:cs typeface="Trebuchet MS"/>
                        </a:rPr>
                        <a:t>fort</a:t>
                      </a:r>
                      <a:r>
                        <a:rPr sz="1800" spc="-170" dirty="0">
                          <a:latin typeface="Trebuchet MS"/>
                          <a:cs typeface="Trebuchet MS"/>
                        </a:rPr>
                        <a:t> </a:t>
                      </a:r>
                      <a:r>
                        <a:rPr sz="1800" spc="-65" dirty="0">
                          <a:latin typeface="Trebuchet MS"/>
                          <a:cs typeface="Trebuchet MS"/>
                        </a:rPr>
                        <a:t>du</a:t>
                      </a:r>
                      <a:r>
                        <a:rPr sz="1800" spc="-170" dirty="0">
                          <a:latin typeface="Trebuchet MS"/>
                          <a:cs typeface="Trebuchet MS"/>
                        </a:rPr>
                        <a:t> </a:t>
                      </a:r>
                      <a:r>
                        <a:rPr sz="1800" spc="-90" dirty="0">
                          <a:latin typeface="Trebuchet MS"/>
                          <a:cs typeface="Trebuchet MS"/>
                        </a:rPr>
                        <a:t>numéro</a:t>
                      </a:r>
                      <a:r>
                        <a:rPr sz="1800" spc="-170" dirty="0">
                          <a:latin typeface="Trebuchet MS"/>
                          <a:cs typeface="Trebuchet MS"/>
                        </a:rPr>
                        <a:t> </a:t>
                      </a:r>
                      <a:r>
                        <a:rPr sz="1800" spc="-65" dirty="0">
                          <a:latin typeface="Trebuchet MS"/>
                          <a:cs typeface="Trebuchet MS"/>
                        </a:rPr>
                        <a:t>du</a:t>
                      </a:r>
                      <a:r>
                        <a:rPr sz="1800" spc="-165" dirty="0">
                          <a:latin typeface="Trebuchet MS"/>
                          <a:cs typeface="Trebuchet MS"/>
                        </a:rPr>
                        <a:t> </a:t>
                      </a:r>
                      <a:r>
                        <a:rPr sz="1800" spc="-85" dirty="0">
                          <a:latin typeface="Trebuchet MS"/>
                          <a:cs typeface="Trebuchet MS"/>
                        </a:rPr>
                        <a:t>1er</a:t>
                      </a:r>
                      <a:r>
                        <a:rPr sz="1800" spc="-175" dirty="0">
                          <a:latin typeface="Trebuchet MS"/>
                          <a:cs typeface="Trebuchet MS"/>
                        </a:rPr>
                        <a:t> </a:t>
                      </a:r>
                      <a:r>
                        <a:rPr sz="1900" i="1" spc="-165" dirty="0">
                          <a:latin typeface="Trebuchet MS"/>
                          <a:cs typeface="Trebuchet MS"/>
                        </a:rPr>
                        <a:t>cluster</a:t>
                      </a:r>
                      <a:r>
                        <a:rPr sz="1900" i="1" spc="-200" dirty="0">
                          <a:latin typeface="Trebuchet MS"/>
                          <a:cs typeface="Trebuchet MS"/>
                        </a:rPr>
                        <a:t> </a:t>
                      </a:r>
                      <a:r>
                        <a:rPr sz="1800" spc="-95" dirty="0">
                          <a:latin typeface="Trebuchet MS"/>
                          <a:cs typeface="Trebuchet MS"/>
                        </a:rPr>
                        <a:t>(FAT32)</a:t>
                      </a:r>
                      <a:endParaRPr sz="1800">
                        <a:latin typeface="Trebuchet MS"/>
                        <a:cs typeface="Trebuchet MS"/>
                      </a:endParaRPr>
                    </a:p>
                  </a:txBody>
                  <a:tcPr marL="0" marR="0" marT="0" marB="0"/>
                </a:tc>
                <a:extLst>
                  <a:ext uri="{0D108BD9-81ED-4DB2-BD59-A6C34878D82A}">
                    <a16:rowId xmlns:a16="http://schemas.microsoft.com/office/drawing/2014/main" val="10009"/>
                  </a:ext>
                </a:extLst>
              </a:tr>
              <a:tr h="272656">
                <a:tc>
                  <a:txBody>
                    <a:bodyPr/>
                    <a:lstStyle/>
                    <a:p>
                      <a:pPr marL="31750">
                        <a:lnSpc>
                          <a:spcPts val="1864"/>
                        </a:lnSpc>
                      </a:pPr>
                      <a:r>
                        <a:rPr sz="1800" spc="-65" dirty="0">
                          <a:latin typeface="Trebuchet MS"/>
                          <a:cs typeface="Trebuchet MS"/>
                        </a:rPr>
                        <a:t>0x16</a:t>
                      </a:r>
                      <a:endParaRPr sz="1800">
                        <a:latin typeface="Trebuchet MS"/>
                        <a:cs typeface="Trebuchet MS"/>
                      </a:endParaRPr>
                    </a:p>
                  </a:txBody>
                  <a:tcPr marL="0" marR="0" marT="0" marB="0"/>
                </a:tc>
                <a:tc>
                  <a:txBody>
                    <a:bodyPr/>
                    <a:lstStyle/>
                    <a:p>
                      <a:pPr marL="172085">
                        <a:lnSpc>
                          <a:spcPts val="1864"/>
                        </a:lnSpc>
                      </a:pPr>
                      <a:r>
                        <a:rPr sz="1800" dirty="0">
                          <a:latin typeface="Trebuchet MS"/>
                          <a:cs typeface="Trebuchet MS"/>
                        </a:rPr>
                        <a:t>2</a:t>
                      </a:r>
                      <a:endParaRPr sz="1800">
                        <a:latin typeface="Trebuchet MS"/>
                        <a:cs typeface="Trebuchet MS"/>
                      </a:endParaRPr>
                    </a:p>
                  </a:txBody>
                  <a:tcPr marL="0" marR="0" marT="0" marB="0"/>
                </a:tc>
                <a:tc>
                  <a:txBody>
                    <a:bodyPr/>
                    <a:lstStyle/>
                    <a:p>
                      <a:pPr marL="207645">
                        <a:lnSpc>
                          <a:spcPts val="1864"/>
                        </a:lnSpc>
                      </a:pPr>
                      <a:r>
                        <a:rPr sz="1800" dirty="0">
                          <a:latin typeface="Trebuchet MS"/>
                          <a:cs typeface="Trebuchet MS"/>
                        </a:rPr>
                        <a:t>H</a:t>
                      </a:r>
                      <a:r>
                        <a:rPr sz="1800" spc="-5" dirty="0">
                          <a:latin typeface="Trebuchet MS"/>
                          <a:cs typeface="Trebuchet MS"/>
                        </a:rPr>
                        <a:t>eur</a:t>
                      </a:r>
                      <a:r>
                        <a:rPr sz="1800" dirty="0">
                          <a:latin typeface="Trebuchet MS"/>
                          <a:cs typeface="Trebuchet MS"/>
                        </a:rPr>
                        <a:t>e</a:t>
                      </a:r>
                      <a:r>
                        <a:rPr sz="1800" spc="-175" dirty="0">
                          <a:latin typeface="Trebuchet MS"/>
                          <a:cs typeface="Trebuchet MS"/>
                        </a:rPr>
                        <a:t> </a:t>
                      </a:r>
                      <a:r>
                        <a:rPr sz="1800" dirty="0">
                          <a:latin typeface="Trebuchet MS"/>
                          <a:cs typeface="Trebuchet MS"/>
                        </a:rPr>
                        <a:t>de</a:t>
                      </a:r>
                      <a:r>
                        <a:rPr sz="1800" spc="-175" dirty="0">
                          <a:latin typeface="Trebuchet MS"/>
                          <a:cs typeface="Trebuchet MS"/>
                        </a:rPr>
                        <a:t> </a:t>
                      </a:r>
                      <a:r>
                        <a:rPr sz="1800" dirty="0">
                          <a:latin typeface="Trebuchet MS"/>
                          <a:cs typeface="Trebuchet MS"/>
                        </a:rPr>
                        <a:t>dernière</a:t>
                      </a:r>
                      <a:r>
                        <a:rPr sz="1800" spc="-175" dirty="0">
                          <a:latin typeface="Trebuchet MS"/>
                          <a:cs typeface="Trebuchet MS"/>
                        </a:rPr>
                        <a:t> </a:t>
                      </a:r>
                      <a:r>
                        <a:rPr sz="1800" spc="-5" dirty="0">
                          <a:latin typeface="Trebuchet MS"/>
                          <a:cs typeface="Trebuchet MS"/>
                        </a:rPr>
                        <a:t>modification</a:t>
                      </a:r>
                      <a:endParaRPr sz="1800">
                        <a:latin typeface="Trebuchet MS"/>
                        <a:cs typeface="Trebuchet MS"/>
                      </a:endParaRPr>
                    </a:p>
                  </a:txBody>
                  <a:tcPr marL="0" marR="0" marT="0" marB="0"/>
                </a:tc>
                <a:extLst>
                  <a:ext uri="{0D108BD9-81ED-4DB2-BD59-A6C34878D82A}">
                    <a16:rowId xmlns:a16="http://schemas.microsoft.com/office/drawing/2014/main" val="10010"/>
                  </a:ext>
                </a:extLst>
              </a:tr>
              <a:tr h="269473">
                <a:tc>
                  <a:txBody>
                    <a:bodyPr/>
                    <a:lstStyle/>
                    <a:p>
                      <a:pPr marL="31750">
                        <a:lnSpc>
                          <a:spcPts val="1885"/>
                        </a:lnSpc>
                      </a:pPr>
                      <a:r>
                        <a:rPr sz="1800" spc="-60" dirty="0">
                          <a:latin typeface="Trebuchet MS"/>
                          <a:cs typeface="Trebuchet MS"/>
                        </a:rPr>
                        <a:t>0x18</a:t>
                      </a:r>
                      <a:endParaRPr sz="1800">
                        <a:latin typeface="Trebuchet MS"/>
                        <a:cs typeface="Trebuchet MS"/>
                      </a:endParaRPr>
                    </a:p>
                  </a:txBody>
                  <a:tcPr marL="0" marR="0" marT="0" marB="0"/>
                </a:tc>
                <a:tc>
                  <a:txBody>
                    <a:bodyPr/>
                    <a:lstStyle/>
                    <a:p>
                      <a:pPr marL="172720">
                        <a:lnSpc>
                          <a:spcPts val="1885"/>
                        </a:lnSpc>
                      </a:pPr>
                      <a:r>
                        <a:rPr sz="1800" dirty="0">
                          <a:latin typeface="Trebuchet MS"/>
                          <a:cs typeface="Trebuchet MS"/>
                        </a:rPr>
                        <a:t>2</a:t>
                      </a:r>
                      <a:endParaRPr sz="1800">
                        <a:latin typeface="Trebuchet MS"/>
                        <a:cs typeface="Trebuchet MS"/>
                      </a:endParaRPr>
                    </a:p>
                  </a:txBody>
                  <a:tcPr marL="0" marR="0" marT="0" marB="0"/>
                </a:tc>
                <a:tc>
                  <a:txBody>
                    <a:bodyPr/>
                    <a:lstStyle/>
                    <a:p>
                      <a:pPr marL="207645">
                        <a:lnSpc>
                          <a:spcPts val="1885"/>
                        </a:lnSpc>
                      </a:pPr>
                      <a:r>
                        <a:rPr sz="1800" dirty="0">
                          <a:latin typeface="Trebuchet MS"/>
                          <a:cs typeface="Trebuchet MS"/>
                        </a:rPr>
                        <a:t>Date</a:t>
                      </a:r>
                      <a:r>
                        <a:rPr sz="1800" spc="-175" dirty="0">
                          <a:latin typeface="Trebuchet MS"/>
                          <a:cs typeface="Trebuchet MS"/>
                        </a:rPr>
                        <a:t> </a:t>
                      </a:r>
                      <a:r>
                        <a:rPr sz="1800" dirty="0">
                          <a:latin typeface="Trebuchet MS"/>
                          <a:cs typeface="Trebuchet MS"/>
                        </a:rPr>
                        <a:t>de</a:t>
                      </a:r>
                      <a:r>
                        <a:rPr sz="1800" spc="-175" dirty="0">
                          <a:latin typeface="Trebuchet MS"/>
                          <a:cs typeface="Trebuchet MS"/>
                        </a:rPr>
                        <a:t> </a:t>
                      </a:r>
                      <a:r>
                        <a:rPr sz="1800" dirty="0">
                          <a:latin typeface="Trebuchet MS"/>
                          <a:cs typeface="Trebuchet MS"/>
                        </a:rPr>
                        <a:t>dernière</a:t>
                      </a:r>
                      <a:r>
                        <a:rPr sz="1800" spc="-175" dirty="0">
                          <a:latin typeface="Trebuchet MS"/>
                          <a:cs typeface="Trebuchet MS"/>
                        </a:rPr>
                        <a:t> </a:t>
                      </a:r>
                      <a:r>
                        <a:rPr sz="1800" dirty="0">
                          <a:latin typeface="Trebuchet MS"/>
                          <a:cs typeface="Trebuchet MS"/>
                        </a:rPr>
                        <a:t>modification</a:t>
                      </a:r>
                      <a:endParaRPr sz="1800">
                        <a:latin typeface="Trebuchet MS"/>
                        <a:cs typeface="Trebuchet MS"/>
                      </a:endParaRPr>
                    </a:p>
                  </a:txBody>
                  <a:tcPr marL="0" marR="0" marT="0" marB="0"/>
                </a:tc>
                <a:extLst>
                  <a:ext uri="{0D108BD9-81ED-4DB2-BD59-A6C34878D82A}">
                    <a16:rowId xmlns:a16="http://schemas.microsoft.com/office/drawing/2014/main" val="10011"/>
                  </a:ext>
                </a:extLst>
              </a:tr>
              <a:tr h="274279">
                <a:tc>
                  <a:txBody>
                    <a:bodyPr/>
                    <a:lstStyle/>
                    <a:p>
                      <a:pPr marL="31750">
                        <a:lnSpc>
                          <a:spcPts val="1920"/>
                        </a:lnSpc>
                      </a:pPr>
                      <a:r>
                        <a:rPr sz="1800" spc="-55" dirty="0">
                          <a:latin typeface="Trebuchet MS"/>
                          <a:cs typeface="Trebuchet MS"/>
                        </a:rPr>
                        <a:t>0x1A</a:t>
                      </a:r>
                      <a:endParaRPr sz="1800">
                        <a:latin typeface="Trebuchet MS"/>
                        <a:cs typeface="Trebuchet MS"/>
                      </a:endParaRPr>
                    </a:p>
                  </a:txBody>
                  <a:tcPr marL="0" marR="0" marT="0" marB="0"/>
                </a:tc>
                <a:tc>
                  <a:txBody>
                    <a:bodyPr/>
                    <a:lstStyle/>
                    <a:p>
                      <a:pPr marL="172720">
                        <a:lnSpc>
                          <a:spcPts val="1920"/>
                        </a:lnSpc>
                      </a:pPr>
                      <a:r>
                        <a:rPr sz="1800" dirty="0">
                          <a:latin typeface="Trebuchet MS"/>
                          <a:cs typeface="Trebuchet MS"/>
                        </a:rPr>
                        <a:t>2</a:t>
                      </a:r>
                      <a:endParaRPr sz="1800">
                        <a:latin typeface="Trebuchet MS"/>
                        <a:cs typeface="Trebuchet MS"/>
                      </a:endParaRPr>
                    </a:p>
                  </a:txBody>
                  <a:tcPr marL="0" marR="0" marT="0" marB="0"/>
                </a:tc>
                <a:tc>
                  <a:txBody>
                    <a:bodyPr/>
                    <a:lstStyle/>
                    <a:p>
                      <a:pPr marL="208279">
                        <a:lnSpc>
                          <a:spcPts val="1939"/>
                        </a:lnSpc>
                      </a:pPr>
                      <a:r>
                        <a:rPr sz="1800" spc="-5" dirty="0">
                          <a:latin typeface="Trebuchet MS"/>
                          <a:cs typeface="Trebuchet MS"/>
                        </a:rPr>
                        <a:t>Numér</a:t>
                      </a:r>
                      <a:r>
                        <a:rPr sz="1800" dirty="0">
                          <a:latin typeface="Trebuchet MS"/>
                          <a:cs typeface="Trebuchet MS"/>
                        </a:rPr>
                        <a:t>o</a:t>
                      </a:r>
                      <a:r>
                        <a:rPr sz="1800" spc="-175" dirty="0">
                          <a:latin typeface="Trebuchet MS"/>
                          <a:cs typeface="Trebuchet MS"/>
                        </a:rPr>
                        <a:t> </a:t>
                      </a:r>
                      <a:r>
                        <a:rPr sz="1800" spc="-5" dirty="0">
                          <a:latin typeface="Trebuchet MS"/>
                          <a:cs typeface="Trebuchet MS"/>
                        </a:rPr>
                        <a:t>d</a:t>
                      </a:r>
                      <a:r>
                        <a:rPr sz="1800" dirty="0">
                          <a:latin typeface="Trebuchet MS"/>
                          <a:cs typeface="Trebuchet MS"/>
                        </a:rPr>
                        <a:t>u</a:t>
                      </a:r>
                      <a:r>
                        <a:rPr sz="1800" spc="-175" dirty="0">
                          <a:latin typeface="Trebuchet MS"/>
                          <a:cs typeface="Trebuchet MS"/>
                        </a:rPr>
                        <a:t> </a:t>
                      </a:r>
                      <a:r>
                        <a:rPr sz="1800" spc="-5" dirty="0">
                          <a:latin typeface="Trebuchet MS"/>
                          <a:cs typeface="Trebuchet MS"/>
                        </a:rPr>
                        <a:t>premie</a:t>
                      </a:r>
                      <a:r>
                        <a:rPr sz="1800" dirty="0">
                          <a:latin typeface="Trebuchet MS"/>
                          <a:cs typeface="Trebuchet MS"/>
                        </a:rPr>
                        <a:t>r</a:t>
                      </a:r>
                      <a:r>
                        <a:rPr sz="1800" spc="-175" dirty="0">
                          <a:latin typeface="Trebuchet MS"/>
                          <a:cs typeface="Trebuchet MS"/>
                        </a:rPr>
                        <a:t> </a:t>
                      </a:r>
                      <a:r>
                        <a:rPr sz="1900" i="1" dirty="0">
                          <a:latin typeface="Trebuchet MS"/>
                          <a:cs typeface="Trebuchet MS"/>
                        </a:rPr>
                        <a:t>cluster</a:t>
                      </a:r>
                      <a:r>
                        <a:rPr sz="1900" i="1" spc="-204" dirty="0">
                          <a:latin typeface="Trebuchet MS"/>
                          <a:cs typeface="Trebuchet MS"/>
                        </a:rPr>
                        <a:t> </a:t>
                      </a:r>
                      <a:r>
                        <a:rPr sz="1800" dirty="0">
                          <a:latin typeface="Trebuchet MS"/>
                          <a:cs typeface="Trebuchet MS"/>
                        </a:rPr>
                        <a:t>du</a:t>
                      </a:r>
                      <a:r>
                        <a:rPr sz="1800" spc="-170" dirty="0">
                          <a:latin typeface="Trebuchet MS"/>
                          <a:cs typeface="Trebuchet MS"/>
                        </a:rPr>
                        <a:t> </a:t>
                      </a:r>
                      <a:r>
                        <a:rPr sz="1800" spc="-5" dirty="0">
                          <a:latin typeface="Trebuchet MS"/>
                          <a:cs typeface="Trebuchet MS"/>
                        </a:rPr>
                        <a:t>fichie</a:t>
                      </a:r>
                      <a:r>
                        <a:rPr sz="1800" dirty="0">
                          <a:latin typeface="Trebuchet MS"/>
                          <a:cs typeface="Trebuchet MS"/>
                        </a:rPr>
                        <a:t>r</a:t>
                      </a:r>
                      <a:r>
                        <a:rPr sz="1800" spc="-170" dirty="0">
                          <a:latin typeface="Trebuchet MS"/>
                          <a:cs typeface="Trebuchet MS"/>
                        </a:rPr>
                        <a:t> </a:t>
                      </a:r>
                      <a:r>
                        <a:rPr sz="1800" dirty="0">
                          <a:latin typeface="Trebuchet MS"/>
                          <a:cs typeface="Trebuchet MS"/>
                        </a:rPr>
                        <a:t>(FAT12</a:t>
                      </a:r>
                      <a:r>
                        <a:rPr sz="1800" spc="-170" dirty="0">
                          <a:latin typeface="Trebuchet MS"/>
                          <a:cs typeface="Trebuchet MS"/>
                        </a:rPr>
                        <a:t> </a:t>
                      </a:r>
                      <a:r>
                        <a:rPr sz="1800" spc="-5" dirty="0">
                          <a:latin typeface="Trebuchet MS"/>
                          <a:cs typeface="Trebuchet MS"/>
                        </a:rPr>
                        <a:t>e</a:t>
                      </a:r>
                      <a:r>
                        <a:rPr sz="1800" dirty="0">
                          <a:latin typeface="Trebuchet MS"/>
                          <a:cs typeface="Trebuchet MS"/>
                        </a:rPr>
                        <a:t>t</a:t>
                      </a:r>
                      <a:r>
                        <a:rPr sz="1800" spc="-170" dirty="0">
                          <a:latin typeface="Trebuchet MS"/>
                          <a:cs typeface="Trebuchet MS"/>
                        </a:rPr>
                        <a:t> </a:t>
                      </a:r>
                      <a:r>
                        <a:rPr sz="1800" spc="-5" dirty="0">
                          <a:latin typeface="Trebuchet MS"/>
                          <a:cs typeface="Trebuchet MS"/>
                        </a:rPr>
                        <a:t>FAT16</a:t>
                      </a:r>
                      <a:r>
                        <a:rPr sz="1800" dirty="0">
                          <a:latin typeface="Trebuchet MS"/>
                          <a:cs typeface="Trebuchet MS"/>
                        </a:rPr>
                        <a:t>)</a:t>
                      </a:r>
                      <a:r>
                        <a:rPr sz="1800" spc="-165" dirty="0">
                          <a:latin typeface="Trebuchet MS"/>
                          <a:cs typeface="Trebuchet MS"/>
                        </a:rPr>
                        <a:t> </a:t>
                      </a:r>
                      <a:r>
                        <a:rPr sz="1800" dirty="0">
                          <a:latin typeface="Trebuchet MS"/>
                          <a:cs typeface="Trebuchet MS"/>
                        </a:rPr>
                        <a:t>ou</a:t>
                      </a:r>
                      <a:r>
                        <a:rPr sz="1800" spc="-170" dirty="0">
                          <a:latin typeface="Trebuchet MS"/>
                          <a:cs typeface="Trebuchet MS"/>
                        </a:rPr>
                        <a:t> </a:t>
                      </a:r>
                      <a:r>
                        <a:rPr sz="1800" dirty="0">
                          <a:latin typeface="Trebuchet MS"/>
                          <a:cs typeface="Trebuchet MS"/>
                        </a:rPr>
                        <a:t>2</a:t>
                      </a:r>
                    </a:p>
                  </a:txBody>
                  <a:tcPr marL="0" marR="0" marT="0" marB="0"/>
                </a:tc>
                <a:extLst>
                  <a:ext uri="{0D108BD9-81ED-4DB2-BD59-A6C34878D82A}">
                    <a16:rowId xmlns:a16="http://schemas.microsoft.com/office/drawing/2014/main" val="10012"/>
                  </a:ext>
                </a:extLst>
              </a:tr>
            </a:tbl>
          </a:graphicData>
        </a:graphic>
      </p:graphicFrame>
      <p:sp>
        <p:nvSpPr>
          <p:cNvPr id="7" name="object 7"/>
          <p:cNvSpPr txBox="1"/>
          <p:nvPr/>
        </p:nvSpPr>
        <p:spPr>
          <a:xfrm>
            <a:off x="1384679" y="5416542"/>
            <a:ext cx="7418070" cy="1400810"/>
          </a:xfrm>
          <a:prstGeom prst="rect">
            <a:avLst/>
          </a:prstGeom>
        </p:spPr>
        <p:txBody>
          <a:bodyPr vert="horz" wrap="square" lIns="0" tIns="12700" rIns="0" bIns="0" rtlCol="0">
            <a:spAutoFit/>
          </a:bodyPr>
          <a:lstStyle/>
          <a:p>
            <a:pPr marL="12700" marR="3335654">
              <a:lnSpc>
                <a:spcPct val="100000"/>
              </a:lnSpc>
              <a:spcBef>
                <a:spcPts val="100"/>
              </a:spcBef>
              <a:tabLst>
                <a:tab pos="927100" algn="l"/>
                <a:tab pos="1841500" algn="l"/>
              </a:tabLst>
            </a:pPr>
            <a:r>
              <a:rPr sz="1800" spc="-100" dirty="0">
                <a:latin typeface="Trebuchet MS"/>
                <a:cs typeface="Trebuchet MS"/>
              </a:rPr>
              <a:t>octets</a:t>
            </a:r>
            <a:r>
              <a:rPr sz="1800" spc="-175" dirty="0">
                <a:latin typeface="Trebuchet MS"/>
                <a:cs typeface="Trebuchet MS"/>
              </a:rPr>
              <a:t> </a:t>
            </a:r>
            <a:r>
              <a:rPr sz="1800" spc="-75" dirty="0">
                <a:latin typeface="Trebuchet MS"/>
                <a:cs typeface="Trebuchet MS"/>
              </a:rPr>
              <a:t>de</a:t>
            </a:r>
            <a:r>
              <a:rPr sz="1800" spc="-170" dirty="0">
                <a:latin typeface="Trebuchet MS"/>
                <a:cs typeface="Trebuchet MS"/>
              </a:rPr>
              <a:t> </a:t>
            </a:r>
            <a:r>
              <a:rPr sz="1800" spc="-65" dirty="0">
                <a:latin typeface="Trebuchet MS"/>
                <a:cs typeface="Trebuchet MS"/>
              </a:rPr>
              <a:t>poids</a:t>
            </a:r>
            <a:r>
              <a:rPr sz="1800" spc="-170" dirty="0">
                <a:latin typeface="Trebuchet MS"/>
                <a:cs typeface="Trebuchet MS"/>
              </a:rPr>
              <a:t> </a:t>
            </a:r>
            <a:r>
              <a:rPr sz="1800" spc="-95" dirty="0">
                <a:latin typeface="Trebuchet MS"/>
                <a:cs typeface="Trebuchet MS"/>
              </a:rPr>
              <a:t>faibl</a:t>
            </a:r>
            <a:r>
              <a:rPr sz="1800" spc="-120" dirty="0">
                <a:latin typeface="Trebuchet MS"/>
                <a:cs typeface="Trebuchet MS"/>
              </a:rPr>
              <a:t>e</a:t>
            </a:r>
            <a:r>
              <a:rPr sz="1800" spc="-175" dirty="0">
                <a:latin typeface="Trebuchet MS"/>
                <a:cs typeface="Trebuchet MS"/>
              </a:rPr>
              <a:t> </a:t>
            </a:r>
            <a:r>
              <a:rPr sz="1800" spc="-75" dirty="0">
                <a:latin typeface="Trebuchet MS"/>
                <a:cs typeface="Trebuchet MS"/>
              </a:rPr>
              <a:t>de</a:t>
            </a:r>
            <a:r>
              <a:rPr sz="1800" spc="-170" dirty="0">
                <a:latin typeface="Trebuchet MS"/>
                <a:cs typeface="Trebuchet MS"/>
              </a:rPr>
              <a:t> </a:t>
            </a:r>
            <a:r>
              <a:rPr sz="1800" spc="-100" dirty="0">
                <a:latin typeface="Trebuchet MS"/>
                <a:cs typeface="Trebuchet MS"/>
              </a:rPr>
              <a:t>ce</a:t>
            </a:r>
            <a:r>
              <a:rPr sz="1800" spc="-170" dirty="0">
                <a:latin typeface="Trebuchet MS"/>
                <a:cs typeface="Trebuchet MS"/>
              </a:rPr>
              <a:t> </a:t>
            </a:r>
            <a:r>
              <a:rPr sz="1800" spc="-90" dirty="0">
                <a:latin typeface="Trebuchet MS"/>
                <a:cs typeface="Trebuchet MS"/>
              </a:rPr>
              <a:t>numéro</a:t>
            </a:r>
            <a:r>
              <a:rPr sz="1800" spc="-170" dirty="0">
                <a:latin typeface="Trebuchet MS"/>
                <a:cs typeface="Trebuchet MS"/>
              </a:rPr>
              <a:t> </a:t>
            </a:r>
            <a:r>
              <a:rPr sz="1800" spc="-105" dirty="0">
                <a:latin typeface="Trebuchet MS"/>
                <a:cs typeface="Trebuchet MS"/>
              </a:rPr>
              <a:t>(FAT32).  </a:t>
            </a:r>
            <a:r>
              <a:rPr sz="1800" spc="-55" dirty="0">
                <a:latin typeface="Trebuchet MS"/>
                <a:cs typeface="Trebuchet MS"/>
              </a:rPr>
              <a:t>0x1</a:t>
            </a:r>
            <a:r>
              <a:rPr sz="1800" spc="-60" dirty="0">
                <a:latin typeface="Trebuchet MS"/>
                <a:cs typeface="Trebuchet MS"/>
              </a:rPr>
              <a:t>C</a:t>
            </a:r>
            <a:r>
              <a:rPr sz="1800" dirty="0">
                <a:latin typeface="Trebuchet MS"/>
                <a:cs typeface="Trebuchet MS"/>
              </a:rPr>
              <a:t>	</a:t>
            </a:r>
            <a:r>
              <a:rPr sz="1800" spc="-40" dirty="0">
                <a:latin typeface="Trebuchet MS"/>
                <a:cs typeface="Trebuchet MS"/>
              </a:rPr>
              <a:t>4</a:t>
            </a:r>
            <a:r>
              <a:rPr sz="1800" dirty="0">
                <a:latin typeface="Trebuchet MS"/>
                <a:cs typeface="Trebuchet MS"/>
              </a:rPr>
              <a:t>	</a:t>
            </a:r>
            <a:r>
              <a:rPr sz="1800" spc="-170" dirty="0">
                <a:latin typeface="Trebuchet MS"/>
                <a:cs typeface="Trebuchet MS"/>
              </a:rPr>
              <a:t>T</a:t>
            </a:r>
            <a:r>
              <a:rPr sz="1800" spc="-90" dirty="0">
                <a:latin typeface="Trebuchet MS"/>
                <a:cs typeface="Trebuchet MS"/>
              </a:rPr>
              <a:t>aill</a:t>
            </a:r>
            <a:r>
              <a:rPr sz="1800" spc="-130" dirty="0">
                <a:latin typeface="Trebuchet MS"/>
                <a:cs typeface="Trebuchet MS"/>
              </a:rPr>
              <a:t>e</a:t>
            </a:r>
            <a:r>
              <a:rPr sz="1800" spc="-175" dirty="0">
                <a:latin typeface="Trebuchet MS"/>
                <a:cs typeface="Trebuchet MS"/>
              </a:rPr>
              <a:t> </a:t>
            </a:r>
            <a:r>
              <a:rPr sz="1800" spc="-75" dirty="0">
                <a:latin typeface="Trebuchet MS"/>
                <a:cs typeface="Trebuchet MS"/>
              </a:rPr>
              <a:t>d</a:t>
            </a:r>
            <a:r>
              <a:rPr sz="1800" spc="-65" dirty="0">
                <a:latin typeface="Trebuchet MS"/>
                <a:cs typeface="Trebuchet MS"/>
              </a:rPr>
              <a:t>u</a:t>
            </a:r>
            <a:r>
              <a:rPr sz="1800" spc="-175" dirty="0">
                <a:latin typeface="Trebuchet MS"/>
                <a:cs typeface="Trebuchet MS"/>
              </a:rPr>
              <a:t> </a:t>
            </a:r>
            <a:r>
              <a:rPr sz="1800" spc="-100" dirty="0">
                <a:latin typeface="Trebuchet MS"/>
                <a:cs typeface="Trebuchet MS"/>
              </a:rPr>
              <a:t>fichier</a:t>
            </a:r>
            <a:endParaRPr sz="1800">
              <a:latin typeface="Trebuchet MS"/>
              <a:cs typeface="Trebuchet MS"/>
            </a:endParaRPr>
          </a:p>
          <a:p>
            <a:pPr>
              <a:lnSpc>
                <a:spcPct val="100000"/>
              </a:lnSpc>
              <a:spcBef>
                <a:spcPts val="30"/>
              </a:spcBef>
            </a:pPr>
            <a:endParaRPr sz="1900">
              <a:latin typeface="Trebuchet MS"/>
              <a:cs typeface="Trebuchet MS"/>
            </a:endParaRPr>
          </a:p>
          <a:p>
            <a:pPr marL="12700" marR="5080">
              <a:lnSpc>
                <a:spcPts val="2160"/>
              </a:lnSpc>
            </a:pPr>
            <a:r>
              <a:rPr sz="1900" i="1" spc="-120" dirty="0">
                <a:latin typeface="Trebuchet MS"/>
                <a:cs typeface="Trebuchet MS"/>
              </a:rPr>
              <a:t>Quand</a:t>
            </a:r>
            <a:r>
              <a:rPr sz="1900" i="1" spc="-200" dirty="0">
                <a:latin typeface="Trebuchet MS"/>
                <a:cs typeface="Trebuchet MS"/>
              </a:rPr>
              <a:t> </a:t>
            </a:r>
            <a:r>
              <a:rPr sz="1900" i="1" spc="-155" dirty="0">
                <a:latin typeface="Trebuchet MS"/>
                <a:cs typeface="Trebuchet MS"/>
              </a:rPr>
              <a:t>le</a:t>
            </a:r>
            <a:r>
              <a:rPr sz="1900" i="1" spc="-204" dirty="0">
                <a:latin typeface="Trebuchet MS"/>
                <a:cs typeface="Trebuchet MS"/>
              </a:rPr>
              <a:t> </a:t>
            </a:r>
            <a:r>
              <a:rPr sz="1900" i="1" spc="-160" dirty="0">
                <a:latin typeface="Trebuchet MS"/>
                <a:cs typeface="Trebuchet MS"/>
              </a:rPr>
              <a:t>fichier</a:t>
            </a:r>
            <a:r>
              <a:rPr sz="1900" i="1" spc="-204" dirty="0">
                <a:latin typeface="Trebuchet MS"/>
                <a:cs typeface="Trebuchet MS"/>
              </a:rPr>
              <a:t> </a:t>
            </a:r>
            <a:r>
              <a:rPr sz="1900" i="1" spc="-170" dirty="0">
                <a:latin typeface="Trebuchet MS"/>
                <a:cs typeface="Trebuchet MS"/>
              </a:rPr>
              <a:t>est</a:t>
            </a:r>
            <a:r>
              <a:rPr sz="1900" i="1" spc="-204" dirty="0">
                <a:latin typeface="Trebuchet MS"/>
                <a:cs typeface="Trebuchet MS"/>
              </a:rPr>
              <a:t> </a:t>
            </a:r>
            <a:r>
              <a:rPr sz="1900" i="1" spc="-145" dirty="0">
                <a:latin typeface="Trebuchet MS"/>
                <a:cs typeface="Trebuchet MS"/>
              </a:rPr>
              <a:t>un</a:t>
            </a:r>
            <a:r>
              <a:rPr sz="1900" i="1" spc="-200" dirty="0">
                <a:latin typeface="Trebuchet MS"/>
                <a:cs typeface="Trebuchet MS"/>
              </a:rPr>
              <a:t> </a:t>
            </a:r>
            <a:r>
              <a:rPr sz="1900" i="1" spc="-160" dirty="0">
                <a:latin typeface="Trebuchet MS"/>
                <a:cs typeface="Trebuchet MS"/>
              </a:rPr>
              <a:t>répertoire</a:t>
            </a:r>
            <a:r>
              <a:rPr sz="1900" i="1" spc="-200" dirty="0">
                <a:latin typeface="Trebuchet MS"/>
                <a:cs typeface="Trebuchet MS"/>
              </a:rPr>
              <a:t> </a:t>
            </a:r>
            <a:r>
              <a:rPr sz="1900" i="1" spc="-155" dirty="0">
                <a:latin typeface="Trebuchet MS"/>
                <a:cs typeface="Trebuchet MS"/>
              </a:rPr>
              <a:t>(voir</a:t>
            </a:r>
            <a:r>
              <a:rPr sz="1900" i="1" spc="-200" dirty="0">
                <a:latin typeface="Trebuchet MS"/>
                <a:cs typeface="Trebuchet MS"/>
              </a:rPr>
              <a:t> </a:t>
            </a:r>
            <a:r>
              <a:rPr sz="1900" i="1" spc="-155" dirty="0">
                <a:latin typeface="Trebuchet MS"/>
                <a:cs typeface="Trebuchet MS"/>
              </a:rPr>
              <a:t>bits</a:t>
            </a:r>
            <a:r>
              <a:rPr sz="1900" i="1" spc="-204" dirty="0">
                <a:latin typeface="Trebuchet MS"/>
                <a:cs typeface="Trebuchet MS"/>
              </a:rPr>
              <a:t> </a:t>
            </a:r>
            <a:r>
              <a:rPr sz="1900" i="1" spc="-185" dirty="0">
                <a:latin typeface="Trebuchet MS"/>
                <a:cs typeface="Trebuchet MS"/>
              </a:rPr>
              <a:t>attributs),</a:t>
            </a:r>
            <a:r>
              <a:rPr sz="1900" i="1" spc="-200" dirty="0">
                <a:latin typeface="Trebuchet MS"/>
                <a:cs typeface="Trebuchet MS"/>
              </a:rPr>
              <a:t> </a:t>
            </a:r>
            <a:r>
              <a:rPr sz="1900" i="1" spc="-155" dirty="0">
                <a:latin typeface="Trebuchet MS"/>
                <a:cs typeface="Trebuchet MS"/>
              </a:rPr>
              <a:t>le</a:t>
            </a:r>
            <a:r>
              <a:rPr sz="1900" i="1" spc="-204" dirty="0">
                <a:latin typeface="Trebuchet MS"/>
                <a:cs typeface="Trebuchet MS"/>
              </a:rPr>
              <a:t> </a:t>
            </a:r>
            <a:r>
              <a:rPr sz="1900" i="1" spc="-135" dirty="0">
                <a:latin typeface="Trebuchet MS"/>
                <a:cs typeface="Trebuchet MS"/>
              </a:rPr>
              <a:t>contenu</a:t>
            </a:r>
            <a:r>
              <a:rPr sz="1900" i="1" spc="-200" dirty="0">
                <a:latin typeface="Trebuchet MS"/>
                <a:cs typeface="Trebuchet MS"/>
              </a:rPr>
              <a:t> </a:t>
            </a:r>
            <a:r>
              <a:rPr sz="1900" i="1" spc="-170" dirty="0">
                <a:latin typeface="Trebuchet MS"/>
                <a:cs typeface="Trebuchet MS"/>
              </a:rPr>
              <a:t>est</a:t>
            </a:r>
            <a:r>
              <a:rPr sz="1900" i="1" spc="-204" dirty="0">
                <a:latin typeface="Trebuchet MS"/>
                <a:cs typeface="Trebuchet MS"/>
              </a:rPr>
              <a:t> </a:t>
            </a:r>
            <a:r>
              <a:rPr sz="1900" i="1" spc="-140" dirty="0">
                <a:latin typeface="Trebuchet MS"/>
                <a:cs typeface="Trebuchet MS"/>
              </a:rPr>
              <a:t>une</a:t>
            </a:r>
            <a:r>
              <a:rPr sz="1900" i="1" spc="-204" dirty="0">
                <a:latin typeface="Trebuchet MS"/>
                <a:cs typeface="Trebuchet MS"/>
              </a:rPr>
              <a:t> </a:t>
            </a:r>
            <a:r>
              <a:rPr sz="1900" i="1" spc="-170" dirty="0">
                <a:latin typeface="Trebuchet MS"/>
                <a:cs typeface="Trebuchet MS"/>
              </a:rPr>
              <a:t>structure </a:t>
            </a:r>
            <a:r>
              <a:rPr sz="1900" i="1" spc="-555" dirty="0">
                <a:latin typeface="Trebuchet MS"/>
                <a:cs typeface="Trebuchet MS"/>
              </a:rPr>
              <a:t> </a:t>
            </a:r>
            <a:r>
              <a:rPr sz="1900" i="1" spc="-150" dirty="0">
                <a:latin typeface="Trebuchet MS"/>
                <a:cs typeface="Trebuchet MS"/>
              </a:rPr>
              <a:t>identique</a:t>
            </a:r>
            <a:r>
              <a:rPr sz="1900" i="1" spc="-204" dirty="0">
                <a:latin typeface="Trebuchet MS"/>
                <a:cs typeface="Trebuchet MS"/>
              </a:rPr>
              <a:t> </a:t>
            </a:r>
            <a:r>
              <a:rPr sz="1900" i="1" spc="-155" dirty="0">
                <a:latin typeface="Trebuchet MS"/>
                <a:cs typeface="Trebuchet MS"/>
              </a:rPr>
              <a:t>au</a:t>
            </a:r>
            <a:r>
              <a:rPr sz="1900" i="1" spc="-204" dirty="0">
                <a:latin typeface="Trebuchet MS"/>
                <a:cs typeface="Trebuchet MS"/>
              </a:rPr>
              <a:t> </a:t>
            </a:r>
            <a:r>
              <a:rPr sz="1900" i="1" spc="-185" dirty="0">
                <a:latin typeface="Trebuchet MS"/>
                <a:cs typeface="Trebuchet MS"/>
              </a:rPr>
              <a:t>format</a:t>
            </a:r>
            <a:r>
              <a:rPr sz="1900" i="1" spc="-200" dirty="0">
                <a:latin typeface="Trebuchet MS"/>
                <a:cs typeface="Trebuchet MS"/>
              </a:rPr>
              <a:t> </a:t>
            </a:r>
            <a:r>
              <a:rPr sz="1900" i="1" spc="-155" dirty="0">
                <a:latin typeface="Trebuchet MS"/>
                <a:cs typeface="Trebuchet MS"/>
              </a:rPr>
              <a:t>précédent,</a:t>
            </a:r>
            <a:r>
              <a:rPr sz="1900" i="1" spc="-204" dirty="0">
                <a:latin typeface="Trebuchet MS"/>
                <a:cs typeface="Trebuchet MS"/>
              </a:rPr>
              <a:t> </a:t>
            </a:r>
            <a:r>
              <a:rPr sz="1900" i="1" spc="-180" dirty="0">
                <a:latin typeface="Trebuchet MS"/>
                <a:cs typeface="Trebuchet MS"/>
              </a:rPr>
              <a:t>et</a:t>
            </a:r>
            <a:r>
              <a:rPr sz="1900" i="1" spc="-200" dirty="0">
                <a:latin typeface="Trebuchet MS"/>
                <a:cs typeface="Trebuchet MS"/>
              </a:rPr>
              <a:t> </a:t>
            </a:r>
            <a:r>
              <a:rPr sz="1900" i="1" spc="-140" dirty="0">
                <a:latin typeface="Trebuchet MS"/>
                <a:cs typeface="Trebuchet MS"/>
              </a:rPr>
              <a:t>commence</a:t>
            </a:r>
            <a:r>
              <a:rPr sz="1900" i="1" spc="-200" dirty="0">
                <a:latin typeface="Trebuchet MS"/>
                <a:cs typeface="Trebuchet MS"/>
              </a:rPr>
              <a:t> </a:t>
            </a:r>
            <a:r>
              <a:rPr sz="1900" i="1" spc="-160" dirty="0">
                <a:latin typeface="Trebuchet MS"/>
                <a:cs typeface="Trebuchet MS"/>
              </a:rPr>
              <a:t>par</a:t>
            </a:r>
            <a:r>
              <a:rPr sz="1900" i="1" spc="-195" dirty="0">
                <a:latin typeface="Trebuchet MS"/>
                <a:cs typeface="Trebuchet MS"/>
              </a:rPr>
              <a:t> </a:t>
            </a:r>
            <a:r>
              <a:rPr sz="1900" i="1" spc="-150" dirty="0">
                <a:latin typeface="Trebuchet MS"/>
                <a:cs typeface="Trebuchet MS"/>
              </a:rPr>
              <a:t>les</a:t>
            </a:r>
            <a:r>
              <a:rPr sz="1900" i="1" spc="-200" dirty="0">
                <a:latin typeface="Trebuchet MS"/>
                <a:cs typeface="Trebuchet MS"/>
              </a:rPr>
              <a:t> </a:t>
            </a:r>
            <a:r>
              <a:rPr sz="1900" i="1" spc="-145" dirty="0">
                <a:latin typeface="Trebuchet MS"/>
                <a:cs typeface="Trebuchet MS"/>
              </a:rPr>
              <a:t>deux</a:t>
            </a:r>
            <a:r>
              <a:rPr sz="1900" i="1" spc="-195" dirty="0">
                <a:latin typeface="Trebuchet MS"/>
                <a:cs typeface="Trebuchet MS"/>
              </a:rPr>
              <a:t> </a:t>
            </a:r>
            <a:r>
              <a:rPr sz="1900" i="1" spc="-165" dirty="0">
                <a:latin typeface="Trebuchet MS"/>
                <a:cs typeface="Trebuchet MS"/>
              </a:rPr>
              <a:t>entrées</a:t>
            </a:r>
            <a:r>
              <a:rPr sz="1900" i="1" spc="-200" dirty="0">
                <a:latin typeface="Trebuchet MS"/>
                <a:cs typeface="Trebuchet MS"/>
              </a:rPr>
              <a:t> </a:t>
            </a:r>
            <a:r>
              <a:rPr sz="1900" i="1" spc="-95" dirty="0">
                <a:latin typeface="Trebuchet MS"/>
                <a:cs typeface="Trebuchet MS"/>
              </a:rPr>
              <a:t>'.'</a:t>
            </a:r>
            <a:r>
              <a:rPr sz="1900" i="1" spc="-200" dirty="0">
                <a:latin typeface="Trebuchet MS"/>
                <a:cs typeface="Trebuchet MS"/>
              </a:rPr>
              <a:t> </a:t>
            </a:r>
            <a:r>
              <a:rPr sz="1900" i="1" spc="-180" dirty="0">
                <a:latin typeface="Trebuchet MS"/>
                <a:cs typeface="Trebuchet MS"/>
              </a:rPr>
              <a:t>et</a:t>
            </a:r>
            <a:r>
              <a:rPr sz="1900" i="1" spc="-200" dirty="0">
                <a:latin typeface="Trebuchet MS"/>
                <a:cs typeface="Trebuchet MS"/>
              </a:rPr>
              <a:t> </a:t>
            </a:r>
            <a:r>
              <a:rPr sz="1900" i="1" spc="-175" dirty="0">
                <a:latin typeface="Trebuchet MS"/>
                <a:cs typeface="Trebuchet MS"/>
              </a:rPr>
              <a:t>'..'.</a:t>
            </a:r>
            <a:endParaRPr sz="1900">
              <a:latin typeface="Trebuchet MS"/>
              <a:cs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11535" y="708913"/>
            <a:ext cx="2544445" cy="635635"/>
          </a:xfrm>
          <a:prstGeom prst="rect">
            <a:avLst/>
          </a:prstGeom>
        </p:spPr>
        <p:txBody>
          <a:bodyPr vert="horz" wrap="square" lIns="0" tIns="12700" rIns="0" bIns="0" rtlCol="0">
            <a:spAutoFit/>
          </a:bodyPr>
          <a:lstStyle/>
          <a:p>
            <a:pPr marL="12700">
              <a:lnSpc>
                <a:spcPct val="100000"/>
              </a:lnSpc>
              <a:spcBef>
                <a:spcPts val="100"/>
              </a:spcBef>
            </a:pPr>
            <a:r>
              <a:rPr sz="4000" spc="-90" dirty="0">
                <a:solidFill>
                  <a:srgbClr val="000000"/>
                </a:solidFill>
              </a:rPr>
              <a:t>NTF</a:t>
            </a:r>
            <a:r>
              <a:rPr sz="4000" spc="-70" dirty="0">
                <a:solidFill>
                  <a:srgbClr val="000000"/>
                </a:solidFill>
              </a:rPr>
              <a:t>S</a:t>
            </a:r>
            <a:r>
              <a:rPr sz="4000" spc="-385" dirty="0">
                <a:solidFill>
                  <a:srgbClr val="000000"/>
                </a:solidFill>
              </a:rPr>
              <a:t> </a:t>
            </a:r>
            <a:r>
              <a:rPr sz="4000" spc="-155" dirty="0">
                <a:solidFill>
                  <a:srgbClr val="000000"/>
                </a:solidFill>
              </a:rPr>
              <a:t>(1993)</a:t>
            </a:r>
            <a:endParaRPr sz="4000"/>
          </a:p>
        </p:txBody>
      </p:sp>
      <p:sp>
        <p:nvSpPr>
          <p:cNvPr id="9" name="object 9"/>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47</a:t>
            </a:fld>
            <a:endParaRPr dirty="0"/>
          </a:p>
        </p:txBody>
      </p:sp>
      <p:sp>
        <p:nvSpPr>
          <p:cNvPr id="5" name="object 5"/>
          <p:cNvSpPr txBox="1"/>
          <p:nvPr/>
        </p:nvSpPr>
        <p:spPr>
          <a:xfrm>
            <a:off x="1384687" y="1566163"/>
            <a:ext cx="7795259" cy="2140971"/>
          </a:xfrm>
          <a:prstGeom prst="rect">
            <a:avLst/>
          </a:prstGeom>
        </p:spPr>
        <p:txBody>
          <a:bodyPr vert="horz" wrap="square" lIns="0" tIns="12065" rIns="0" bIns="0" rtlCol="0">
            <a:spAutoFit/>
          </a:bodyPr>
          <a:lstStyle/>
          <a:p>
            <a:pPr marL="469265" marR="139700" indent="-457200">
              <a:lnSpc>
                <a:spcPct val="100000"/>
              </a:lnSpc>
              <a:spcBef>
                <a:spcPts val="95"/>
              </a:spcBef>
            </a:pPr>
            <a:r>
              <a:rPr sz="2000" spc="-140" dirty="0">
                <a:latin typeface="Trebuchet MS"/>
                <a:cs typeface="Trebuchet MS"/>
              </a:rPr>
              <a:t>Le</a:t>
            </a:r>
            <a:r>
              <a:rPr sz="2000" spc="-185" dirty="0">
                <a:latin typeface="Trebuchet MS"/>
                <a:cs typeface="Trebuchet MS"/>
              </a:rPr>
              <a:t> </a:t>
            </a:r>
            <a:r>
              <a:rPr sz="2000" spc="-130" dirty="0">
                <a:latin typeface="Trebuchet MS"/>
                <a:cs typeface="Trebuchet MS"/>
              </a:rPr>
              <a:t>système</a:t>
            </a:r>
            <a:r>
              <a:rPr sz="2000" spc="-185"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110" dirty="0">
                <a:latin typeface="Trebuchet MS"/>
                <a:cs typeface="Trebuchet MS"/>
              </a:rPr>
              <a:t>fichier</a:t>
            </a:r>
            <a:r>
              <a:rPr sz="2000" spc="-185" dirty="0">
                <a:latin typeface="Trebuchet MS"/>
                <a:cs typeface="Trebuchet MS"/>
              </a:rPr>
              <a:t> </a:t>
            </a:r>
            <a:r>
              <a:rPr sz="2000" spc="-45" dirty="0">
                <a:latin typeface="Trebuchet MS"/>
                <a:cs typeface="Trebuchet MS"/>
              </a:rPr>
              <a:t>NTFS</a:t>
            </a:r>
            <a:r>
              <a:rPr sz="2000" spc="-185" dirty="0">
                <a:latin typeface="Trebuchet MS"/>
                <a:cs typeface="Trebuchet MS"/>
              </a:rPr>
              <a:t> </a:t>
            </a:r>
            <a:r>
              <a:rPr sz="2000" spc="-125" dirty="0">
                <a:latin typeface="Trebuchet MS"/>
                <a:cs typeface="Trebuchet MS"/>
              </a:rPr>
              <a:t>est</a:t>
            </a:r>
            <a:r>
              <a:rPr sz="2000" spc="-185" dirty="0">
                <a:latin typeface="Trebuchet MS"/>
                <a:cs typeface="Trebuchet MS"/>
              </a:rPr>
              <a:t> </a:t>
            </a:r>
            <a:r>
              <a:rPr sz="2000" spc="-90" dirty="0">
                <a:latin typeface="Trebuchet MS"/>
                <a:cs typeface="Trebuchet MS"/>
              </a:rPr>
              <a:t>un</a:t>
            </a:r>
            <a:r>
              <a:rPr sz="2000" spc="-180" dirty="0">
                <a:latin typeface="Trebuchet MS"/>
                <a:cs typeface="Trebuchet MS"/>
              </a:rPr>
              <a:t> </a:t>
            </a:r>
            <a:r>
              <a:rPr sz="2000" spc="-130" dirty="0">
                <a:latin typeface="Trebuchet MS"/>
                <a:cs typeface="Trebuchet MS"/>
              </a:rPr>
              <a:t>système</a:t>
            </a:r>
            <a:r>
              <a:rPr sz="2000" spc="-185" dirty="0">
                <a:latin typeface="Trebuchet MS"/>
                <a:cs typeface="Trebuchet MS"/>
              </a:rPr>
              <a:t> </a:t>
            </a:r>
            <a:r>
              <a:rPr sz="2000" spc="-120" dirty="0">
                <a:latin typeface="Trebuchet MS"/>
                <a:cs typeface="Trebuchet MS"/>
              </a:rPr>
              <a:t>journalisé</a:t>
            </a:r>
            <a:r>
              <a:rPr sz="2000" spc="-185" dirty="0">
                <a:latin typeface="Trebuchet MS"/>
                <a:cs typeface="Trebuchet MS"/>
              </a:rPr>
              <a:t> </a:t>
            </a:r>
            <a:r>
              <a:rPr sz="2000" spc="-110" dirty="0">
                <a:latin typeface="Trebuchet MS"/>
                <a:cs typeface="Trebuchet MS"/>
              </a:rPr>
              <a:t>basé</a:t>
            </a:r>
            <a:r>
              <a:rPr sz="2000" spc="-180" dirty="0">
                <a:latin typeface="Trebuchet MS"/>
                <a:cs typeface="Trebuchet MS"/>
              </a:rPr>
              <a:t> </a:t>
            </a:r>
            <a:r>
              <a:rPr sz="2000" spc="-114" dirty="0">
                <a:latin typeface="Trebuchet MS"/>
                <a:cs typeface="Trebuchet MS"/>
              </a:rPr>
              <a:t>sur</a:t>
            </a:r>
            <a:r>
              <a:rPr sz="2000" spc="-185" dirty="0">
                <a:latin typeface="Trebuchet MS"/>
                <a:cs typeface="Trebuchet MS"/>
              </a:rPr>
              <a:t> </a:t>
            </a:r>
            <a:r>
              <a:rPr sz="2000" spc="-100" dirty="0">
                <a:latin typeface="Trebuchet MS"/>
                <a:cs typeface="Trebuchet MS"/>
              </a:rPr>
              <a:t>une</a:t>
            </a:r>
            <a:r>
              <a:rPr sz="2000" spc="-185" dirty="0">
                <a:latin typeface="Trebuchet MS"/>
                <a:cs typeface="Trebuchet MS"/>
              </a:rPr>
              <a:t> </a:t>
            </a:r>
            <a:r>
              <a:rPr sz="2000" spc="-125" dirty="0">
                <a:latin typeface="Trebuchet MS"/>
                <a:cs typeface="Trebuchet MS"/>
              </a:rPr>
              <a:t>structure</a:t>
            </a:r>
            <a:r>
              <a:rPr sz="2000" spc="-185" dirty="0">
                <a:latin typeface="Trebuchet MS"/>
                <a:cs typeface="Trebuchet MS"/>
              </a:rPr>
              <a:t> </a:t>
            </a:r>
            <a:r>
              <a:rPr lang="en-GB" sz="2000" spc="-295" dirty="0">
                <a:latin typeface="Trebuchet MS"/>
                <a:cs typeface="Trebuchet MS"/>
              </a:rPr>
              <a:t>   -  	</a:t>
            </a:r>
            <a:r>
              <a:rPr sz="2000" spc="-35" dirty="0">
                <a:latin typeface="Trebuchet MS"/>
                <a:cs typeface="Trebuchet MS"/>
              </a:rPr>
              <a:t>MFT</a:t>
            </a:r>
            <a:r>
              <a:rPr sz="2000" spc="-190" dirty="0">
                <a:latin typeface="Trebuchet MS"/>
                <a:cs typeface="Trebuchet MS"/>
              </a:rPr>
              <a:t> </a:t>
            </a:r>
            <a:r>
              <a:rPr sz="2000" spc="-75" dirty="0">
                <a:latin typeface="Trebuchet MS"/>
                <a:cs typeface="Trebuchet MS"/>
              </a:rPr>
              <a:t>(Master</a:t>
            </a:r>
            <a:r>
              <a:rPr sz="2000" spc="-190" dirty="0">
                <a:latin typeface="Trebuchet MS"/>
                <a:cs typeface="Trebuchet MS"/>
              </a:rPr>
              <a:t> </a:t>
            </a:r>
            <a:r>
              <a:rPr sz="2000" spc="-114" dirty="0">
                <a:latin typeface="Trebuchet MS"/>
                <a:cs typeface="Trebuchet MS"/>
              </a:rPr>
              <a:t>File</a:t>
            </a:r>
            <a:r>
              <a:rPr sz="2000" spc="-190" dirty="0">
                <a:latin typeface="Trebuchet MS"/>
                <a:cs typeface="Trebuchet MS"/>
              </a:rPr>
              <a:t> </a:t>
            </a:r>
            <a:r>
              <a:rPr sz="2000" spc="-175" dirty="0">
                <a:latin typeface="Trebuchet MS"/>
                <a:cs typeface="Trebuchet MS"/>
              </a:rPr>
              <a:t>T</a:t>
            </a:r>
            <a:r>
              <a:rPr sz="2000" spc="-114" dirty="0">
                <a:latin typeface="Trebuchet MS"/>
                <a:cs typeface="Trebuchet MS"/>
              </a:rPr>
              <a:t>a</a:t>
            </a:r>
            <a:r>
              <a:rPr sz="2000" spc="-110" dirty="0">
                <a:latin typeface="Trebuchet MS"/>
                <a:cs typeface="Trebuchet MS"/>
              </a:rPr>
              <a:t>ble)</a:t>
            </a:r>
            <a:endParaRPr lang="en-GB" sz="2000" dirty="0">
              <a:latin typeface="Trebuchet MS"/>
              <a:cs typeface="Trebuchet MS"/>
            </a:endParaRPr>
          </a:p>
          <a:p>
            <a:pPr marL="469265" marR="139700" indent="-457200">
              <a:lnSpc>
                <a:spcPct val="100000"/>
              </a:lnSpc>
              <a:spcBef>
                <a:spcPts val="95"/>
              </a:spcBef>
            </a:pPr>
            <a:r>
              <a:rPr lang="en-GB" sz="2000" spc="-130" dirty="0">
                <a:latin typeface="Trebuchet MS"/>
                <a:cs typeface="Trebuchet MS"/>
              </a:rPr>
              <a:t>	-  	</a:t>
            </a:r>
            <a:r>
              <a:rPr sz="1800" spc="-130" dirty="0">
                <a:latin typeface="Trebuchet MS"/>
                <a:cs typeface="Trebuchet MS"/>
              </a:rPr>
              <a:t>La</a:t>
            </a:r>
            <a:r>
              <a:rPr sz="1800" spc="235" dirty="0">
                <a:latin typeface="Trebuchet MS"/>
                <a:cs typeface="Trebuchet MS"/>
              </a:rPr>
              <a:t> </a:t>
            </a:r>
            <a:r>
              <a:rPr sz="1800" spc="-35" dirty="0">
                <a:latin typeface="Trebuchet MS"/>
                <a:cs typeface="Trebuchet MS"/>
              </a:rPr>
              <a:t>MFT</a:t>
            </a:r>
            <a:r>
              <a:rPr sz="1800" spc="245" dirty="0">
                <a:latin typeface="Trebuchet MS"/>
                <a:cs typeface="Trebuchet MS"/>
              </a:rPr>
              <a:t> </a:t>
            </a:r>
            <a:r>
              <a:rPr sz="1800" spc="-105" dirty="0">
                <a:latin typeface="Trebuchet MS"/>
                <a:cs typeface="Trebuchet MS"/>
              </a:rPr>
              <a:t>représente</a:t>
            </a:r>
            <a:r>
              <a:rPr sz="1800" spc="245" dirty="0">
                <a:latin typeface="Trebuchet MS"/>
                <a:cs typeface="Trebuchet MS"/>
              </a:rPr>
              <a:t> </a:t>
            </a:r>
            <a:r>
              <a:rPr sz="1800" spc="-70" dirty="0">
                <a:latin typeface="Trebuchet MS"/>
                <a:cs typeface="Trebuchet MS"/>
              </a:rPr>
              <a:t>donc</a:t>
            </a:r>
            <a:r>
              <a:rPr sz="1800" spc="250" dirty="0">
                <a:latin typeface="Trebuchet MS"/>
                <a:cs typeface="Trebuchet MS"/>
              </a:rPr>
              <a:t> </a:t>
            </a:r>
            <a:r>
              <a:rPr sz="1800" spc="-90" dirty="0">
                <a:latin typeface="Trebuchet MS"/>
                <a:cs typeface="Trebuchet MS"/>
              </a:rPr>
              <a:t>une</a:t>
            </a:r>
            <a:r>
              <a:rPr sz="1800" spc="245" dirty="0">
                <a:latin typeface="Trebuchet MS"/>
                <a:cs typeface="Trebuchet MS"/>
              </a:rPr>
              <a:t> </a:t>
            </a:r>
            <a:r>
              <a:rPr sz="1800" spc="-110" dirty="0">
                <a:latin typeface="Trebuchet MS"/>
                <a:cs typeface="Trebuchet MS"/>
              </a:rPr>
              <a:t>structure</a:t>
            </a:r>
            <a:r>
              <a:rPr sz="1800" spc="245" dirty="0">
                <a:latin typeface="Trebuchet MS"/>
                <a:cs typeface="Trebuchet MS"/>
              </a:rPr>
              <a:t> </a:t>
            </a:r>
            <a:r>
              <a:rPr sz="1800" spc="-75" dirty="0">
                <a:latin typeface="Trebuchet MS"/>
                <a:cs typeface="Trebuchet MS"/>
              </a:rPr>
              <a:t>de</a:t>
            </a:r>
            <a:r>
              <a:rPr sz="1800" spc="245" dirty="0">
                <a:latin typeface="Trebuchet MS"/>
                <a:cs typeface="Trebuchet MS"/>
              </a:rPr>
              <a:t> </a:t>
            </a:r>
            <a:r>
              <a:rPr sz="1800" spc="-80" dirty="0">
                <a:latin typeface="Trebuchet MS"/>
                <a:cs typeface="Trebuchet MS"/>
              </a:rPr>
              <a:t>stockage</a:t>
            </a:r>
            <a:r>
              <a:rPr sz="1800" spc="245" dirty="0">
                <a:latin typeface="Trebuchet MS"/>
                <a:cs typeface="Trebuchet MS"/>
              </a:rPr>
              <a:t> </a:t>
            </a:r>
            <a:r>
              <a:rPr sz="1800" spc="-85" dirty="0">
                <a:latin typeface="Trebuchet MS"/>
                <a:cs typeface="Trebuchet MS"/>
              </a:rPr>
              <a:t>des</a:t>
            </a:r>
            <a:r>
              <a:rPr sz="1800" spc="245" dirty="0">
                <a:latin typeface="Trebuchet MS"/>
                <a:cs typeface="Trebuchet MS"/>
              </a:rPr>
              <a:t> </a:t>
            </a:r>
            <a:r>
              <a:rPr sz="1800" spc="-90" dirty="0">
                <a:latin typeface="Trebuchet MS"/>
                <a:cs typeface="Trebuchet MS"/>
              </a:rPr>
              <a:t>métadonnées</a:t>
            </a:r>
            <a:r>
              <a:rPr sz="1800" spc="245" dirty="0">
                <a:latin typeface="Trebuchet MS"/>
                <a:cs typeface="Trebuchet MS"/>
              </a:rPr>
              <a:t> </a:t>
            </a:r>
            <a:r>
              <a:rPr sz="1800" spc="-90" dirty="0">
                <a:latin typeface="Trebuchet MS"/>
                <a:cs typeface="Trebuchet MS"/>
              </a:rPr>
              <a:t>des </a:t>
            </a:r>
            <a:r>
              <a:rPr sz="1800" spc="-525" dirty="0">
                <a:latin typeface="Trebuchet MS"/>
                <a:cs typeface="Trebuchet MS"/>
              </a:rPr>
              <a:t> </a:t>
            </a:r>
            <a:r>
              <a:rPr sz="1800" spc="-100" dirty="0">
                <a:latin typeface="Trebuchet MS"/>
                <a:cs typeface="Trebuchet MS"/>
              </a:rPr>
              <a:t>fichiers</a:t>
            </a:r>
            <a:r>
              <a:rPr sz="1800" spc="-180" dirty="0">
                <a:latin typeface="Trebuchet MS"/>
                <a:cs typeface="Trebuchet MS"/>
              </a:rPr>
              <a:t> </a:t>
            </a:r>
            <a:r>
              <a:rPr sz="1800" spc="-75" dirty="0">
                <a:latin typeface="Trebuchet MS"/>
                <a:cs typeface="Trebuchet MS"/>
              </a:rPr>
              <a:t>de</a:t>
            </a:r>
            <a:r>
              <a:rPr sz="1800" spc="-175" dirty="0">
                <a:latin typeface="Trebuchet MS"/>
                <a:cs typeface="Trebuchet MS"/>
              </a:rPr>
              <a:t> </a:t>
            </a:r>
            <a:r>
              <a:rPr sz="1800" spc="-105" dirty="0">
                <a:latin typeface="Trebuchet MS"/>
                <a:cs typeface="Trebuchet MS"/>
              </a:rPr>
              <a:t>la</a:t>
            </a:r>
            <a:r>
              <a:rPr sz="1800" spc="-175" dirty="0">
                <a:latin typeface="Trebuchet MS"/>
                <a:cs typeface="Trebuchet MS"/>
              </a:rPr>
              <a:t> </a:t>
            </a:r>
            <a:r>
              <a:rPr sz="1800" spc="-110" dirty="0">
                <a:latin typeface="Trebuchet MS"/>
                <a:cs typeface="Trebuchet MS"/>
              </a:rPr>
              <a:t>partition.</a:t>
            </a:r>
            <a:endParaRPr sz="1800" dirty="0">
              <a:latin typeface="Trebuchet MS"/>
              <a:cs typeface="Trebuchet MS"/>
            </a:endParaRPr>
          </a:p>
          <a:p>
            <a:pPr>
              <a:lnSpc>
                <a:spcPct val="100000"/>
              </a:lnSpc>
              <a:spcBef>
                <a:spcPts val="10"/>
              </a:spcBef>
            </a:pPr>
            <a:endParaRPr sz="1950" dirty="0">
              <a:latin typeface="Trebuchet MS"/>
              <a:cs typeface="Trebuchet MS"/>
            </a:endParaRPr>
          </a:p>
          <a:p>
            <a:pPr marL="12065">
              <a:lnSpc>
                <a:spcPct val="100000"/>
              </a:lnSpc>
              <a:spcBef>
                <a:spcPts val="5"/>
              </a:spcBef>
              <a:buClr>
                <a:srgbClr val="00007C"/>
              </a:buClr>
              <a:tabLst>
                <a:tab pos="197485" algn="l"/>
              </a:tabLst>
            </a:pPr>
            <a:r>
              <a:rPr lang="en-GB" sz="2000" spc="-85" dirty="0">
                <a:latin typeface="Trebuchet MS"/>
                <a:cs typeface="Trebuchet MS"/>
              </a:rPr>
              <a:t>-		</a:t>
            </a:r>
            <a:r>
              <a:rPr sz="2000" spc="-85" dirty="0">
                <a:latin typeface="Trebuchet MS"/>
                <a:cs typeface="Trebuchet MS"/>
              </a:rPr>
              <a:t>Sensible</a:t>
            </a:r>
            <a:r>
              <a:rPr sz="2000" spc="-190" dirty="0">
                <a:latin typeface="Trebuchet MS"/>
                <a:cs typeface="Trebuchet MS"/>
              </a:rPr>
              <a:t> </a:t>
            </a:r>
            <a:r>
              <a:rPr sz="2000" spc="-120" dirty="0">
                <a:latin typeface="Trebuchet MS"/>
                <a:cs typeface="Trebuchet MS"/>
              </a:rPr>
              <a:t>à</a:t>
            </a:r>
            <a:r>
              <a:rPr sz="2000" spc="-190" dirty="0">
                <a:latin typeface="Trebuchet MS"/>
                <a:cs typeface="Trebuchet MS"/>
              </a:rPr>
              <a:t> </a:t>
            </a:r>
            <a:r>
              <a:rPr sz="2000" spc="-110" dirty="0">
                <a:latin typeface="Trebuchet MS"/>
                <a:cs typeface="Trebuchet MS"/>
              </a:rPr>
              <a:t>l</a:t>
            </a:r>
            <a:r>
              <a:rPr sz="2000" spc="-120" dirty="0">
                <a:latin typeface="Trebuchet MS"/>
                <a:cs typeface="Trebuchet MS"/>
              </a:rPr>
              <a:t>a</a:t>
            </a:r>
            <a:r>
              <a:rPr sz="2000" spc="-190" dirty="0">
                <a:latin typeface="Trebuchet MS"/>
                <a:cs typeface="Trebuchet MS"/>
              </a:rPr>
              <a:t> </a:t>
            </a:r>
            <a:r>
              <a:rPr sz="2000" spc="-114" dirty="0">
                <a:latin typeface="Trebuchet MS"/>
                <a:cs typeface="Trebuchet MS"/>
              </a:rPr>
              <a:t>casse</a:t>
            </a:r>
            <a:endParaRPr sz="2000" dirty="0">
              <a:latin typeface="Trebuchet MS"/>
              <a:cs typeface="Trebuchet MS"/>
            </a:endParaRPr>
          </a:p>
          <a:p>
            <a:pPr marL="12065">
              <a:lnSpc>
                <a:spcPct val="100000"/>
              </a:lnSpc>
              <a:buClr>
                <a:srgbClr val="00007C"/>
              </a:buClr>
              <a:tabLst>
                <a:tab pos="197485" algn="l"/>
              </a:tabLst>
            </a:pPr>
            <a:r>
              <a:rPr lang="en-GB" sz="2000" spc="-114" dirty="0">
                <a:latin typeface="Trebuchet MS"/>
                <a:cs typeface="Trebuchet MS"/>
              </a:rPr>
              <a:t>-		</a:t>
            </a:r>
            <a:r>
              <a:rPr sz="2000" spc="-114" dirty="0" err="1">
                <a:latin typeface="Trebuchet MS"/>
                <a:cs typeface="Trebuchet MS"/>
              </a:rPr>
              <a:t>Tolèr</a:t>
            </a:r>
            <a:r>
              <a:rPr sz="2000" spc="-125" dirty="0" err="1">
                <a:latin typeface="Trebuchet MS"/>
                <a:cs typeface="Trebuchet MS"/>
              </a:rPr>
              <a:t>e</a:t>
            </a:r>
            <a:r>
              <a:rPr sz="2000" spc="-190" dirty="0">
                <a:latin typeface="Trebuchet MS"/>
                <a:cs typeface="Trebuchet MS"/>
              </a:rPr>
              <a:t> </a:t>
            </a:r>
            <a:r>
              <a:rPr sz="2000" spc="-114" dirty="0">
                <a:latin typeface="Trebuchet MS"/>
                <a:cs typeface="Trebuchet MS"/>
              </a:rPr>
              <a:t>le</a:t>
            </a:r>
            <a:r>
              <a:rPr sz="2000" spc="-105" dirty="0">
                <a:latin typeface="Trebuchet MS"/>
                <a:cs typeface="Trebuchet MS"/>
              </a:rPr>
              <a:t>s</a:t>
            </a:r>
            <a:r>
              <a:rPr sz="2000" spc="-190" dirty="0">
                <a:latin typeface="Trebuchet MS"/>
                <a:cs typeface="Trebuchet MS"/>
              </a:rPr>
              <a:t> </a:t>
            </a:r>
            <a:r>
              <a:rPr sz="2000" spc="-100" dirty="0">
                <a:latin typeface="Trebuchet MS"/>
                <a:cs typeface="Trebuchet MS"/>
              </a:rPr>
              <a:t>noms</a:t>
            </a:r>
            <a:r>
              <a:rPr sz="2000" spc="-190"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0" dirty="0">
                <a:latin typeface="Trebuchet MS"/>
                <a:cs typeface="Trebuchet MS"/>
              </a:rPr>
              <a:t>fichie</a:t>
            </a:r>
            <a:r>
              <a:rPr sz="2000" spc="-100" dirty="0">
                <a:latin typeface="Trebuchet MS"/>
                <a:cs typeface="Trebuchet MS"/>
              </a:rPr>
              <a:t>r</a:t>
            </a:r>
            <a:r>
              <a:rPr sz="2000" spc="-190" dirty="0">
                <a:latin typeface="Trebuchet MS"/>
                <a:cs typeface="Trebuchet MS"/>
              </a:rPr>
              <a:t> </a:t>
            </a:r>
            <a:r>
              <a:rPr sz="2000" spc="-70" dirty="0">
                <a:latin typeface="Trebuchet MS"/>
                <a:cs typeface="Trebuchet MS"/>
              </a:rPr>
              <a:t>longs</a:t>
            </a:r>
            <a:endParaRPr sz="2000" dirty="0">
              <a:latin typeface="Trebuchet MS"/>
              <a:cs typeface="Trebuchet MS"/>
            </a:endParaRPr>
          </a:p>
        </p:txBody>
      </p:sp>
      <p:sp>
        <p:nvSpPr>
          <p:cNvPr id="6" name="object 6"/>
          <p:cNvSpPr txBox="1"/>
          <p:nvPr/>
        </p:nvSpPr>
        <p:spPr>
          <a:xfrm>
            <a:off x="1384687" y="4584444"/>
            <a:ext cx="5674995" cy="1576714"/>
          </a:xfrm>
          <a:prstGeom prst="rect">
            <a:avLst/>
          </a:prstGeom>
        </p:spPr>
        <p:txBody>
          <a:bodyPr vert="horz" wrap="square" lIns="0" tIns="12065" rIns="0" bIns="0" rtlCol="0">
            <a:spAutoFit/>
          </a:bodyPr>
          <a:lstStyle/>
          <a:p>
            <a:pPr marL="12065">
              <a:lnSpc>
                <a:spcPct val="100000"/>
              </a:lnSpc>
              <a:spcBef>
                <a:spcPts val="95"/>
              </a:spcBef>
              <a:buClr>
                <a:srgbClr val="00007C"/>
              </a:buClr>
              <a:tabLst>
                <a:tab pos="197485" algn="l"/>
              </a:tabLst>
            </a:pPr>
            <a:r>
              <a:rPr lang="en-GB" sz="2000" spc="-95" dirty="0">
                <a:latin typeface="Trebuchet MS"/>
                <a:cs typeface="Trebuchet MS"/>
              </a:rPr>
              <a:t>-  	</a:t>
            </a:r>
            <a:r>
              <a:rPr sz="2000" spc="-95" dirty="0" err="1">
                <a:latin typeface="Trebuchet MS"/>
                <a:cs typeface="Trebuchet MS"/>
              </a:rPr>
              <a:t>Améliorations</a:t>
            </a:r>
            <a:r>
              <a:rPr sz="2000" spc="-190"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0" dirty="0">
                <a:latin typeface="Trebuchet MS"/>
                <a:cs typeface="Trebuchet MS"/>
              </a:rPr>
              <a:t>FA</a:t>
            </a:r>
            <a:r>
              <a:rPr lang="en-GB" sz="2000" spc="-110" dirty="0">
                <a:latin typeface="Trebuchet MS"/>
                <a:cs typeface="Trebuchet MS"/>
              </a:rPr>
              <a:t>T</a:t>
            </a:r>
            <a:endParaRPr lang="en-GB" sz="2000" dirty="0">
              <a:latin typeface="Trebuchet MS"/>
              <a:cs typeface="Trebuchet MS"/>
            </a:endParaRPr>
          </a:p>
          <a:p>
            <a:pPr marL="12065">
              <a:lnSpc>
                <a:spcPct val="100000"/>
              </a:lnSpc>
              <a:spcBef>
                <a:spcPts val="95"/>
              </a:spcBef>
              <a:buClr>
                <a:srgbClr val="00007C"/>
              </a:buClr>
              <a:tabLst>
                <a:tab pos="197485" algn="l"/>
              </a:tabLst>
            </a:pPr>
            <a:r>
              <a:rPr lang="en-GB" sz="2000" spc="-90" dirty="0">
                <a:latin typeface="Trebuchet MS"/>
                <a:cs typeface="Trebuchet MS"/>
              </a:rPr>
              <a:t>-  	</a:t>
            </a:r>
            <a:r>
              <a:rPr sz="2000" spc="-90" dirty="0" err="1">
                <a:latin typeface="Trebuchet MS"/>
                <a:cs typeface="Trebuchet MS"/>
              </a:rPr>
              <a:t>Arbre</a:t>
            </a:r>
            <a:r>
              <a:rPr sz="2000" spc="-190" dirty="0">
                <a:latin typeface="Trebuchet MS"/>
                <a:cs typeface="Trebuchet MS"/>
              </a:rPr>
              <a:t> </a:t>
            </a:r>
            <a:r>
              <a:rPr sz="2000" spc="-100" dirty="0">
                <a:latin typeface="Trebuchet MS"/>
                <a:cs typeface="Trebuchet MS"/>
              </a:rPr>
              <a:t>équilibré</a:t>
            </a:r>
            <a:r>
              <a:rPr sz="2000" spc="-190" dirty="0">
                <a:latin typeface="Trebuchet MS"/>
                <a:cs typeface="Trebuchet MS"/>
              </a:rPr>
              <a:t> </a:t>
            </a:r>
            <a:r>
              <a:rPr sz="2000" spc="-80" dirty="0">
                <a:latin typeface="Trebuchet MS"/>
                <a:cs typeface="Trebuchet MS"/>
              </a:rPr>
              <a:t>pour</a:t>
            </a:r>
            <a:r>
              <a:rPr sz="2000" spc="-190" dirty="0">
                <a:latin typeface="Trebuchet MS"/>
                <a:cs typeface="Trebuchet MS"/>
              </a:rPr>
              <a:t> </a:t>
            </a:r>
            <a:r>
              <a:rPr sz="2000" spc="-105" dirty="0">
                <a:latin typeface="Trebuchet MS"/>
                <a:cs typeface="Trebuchet MS"/>
              </a:rPr>
              <a:t>localiser</a:t>
            </a:r>
            <a:r>
              <a:rPr sz="2000" spc="-185" dirty="0">
                <a:latin typeface="Trebuchet MS"/>
                <a:cs typeface="Trebuchet MS"/>
              </a:rPr>
              <a:t> </a:t>
            </a:r>
            <a:r>
              <a:rPr sz="2000" spc="-114" dirty="0">
                <a:latin typeface="Trebuchet MS"/>
                <a:cs typeface="Trebuchet MS"/>
              </a:rPr>
              <a:t>les</a:t>
            </a:r>
            <a:r>
              <a:rPr sz="2000" spc="-190" dirty="0">
                <a:latin typeface="Trebuchet MS"/>
                <a:cs typeface="Trebuchet MS"/>
              </a:rPr>
              <a:t> </a:t>
            </a:r>
            <a:r>
              <a:rPr sz="2000" spc="-110" dirty="0">
                <a:latin typeface="Trebuchet MS"/>
                <a:cs typeface="Trebuchet MS"/>
              </a:rPr>
              <a:t>fichiers</a:t>
            </a:r>
            <a:r>
              <a:rPr sz="2000" spc="-190" dirty="0">
                <a:latin typeface="Trebuchet MS"/>
                <a:cs typeface="Trebuchet MS"/>
              </a:rPr>
              <a:t> </a:t>
            </a:r>
            <a:r>
              <a:rPr sz="2000" spc="-95" dirty="0">
                <a:latin typeface="Trebuchet MS"/>
                <a:cs typeface="Trebuchet MS"/>
              </a:rPr>
              <a:t>(B+</a:t>
            </a:r>
            <a:r>
              <a:rPr sz="2000" spc="-190" dirty="0">
                <a:latin typeface="Trebuchet MS"/>
                <a:cs typeface="Trebuchet MS"/>
              </a:rPr>
              <a:t> </a:t>
            </a:r>
            <a:r>
              <a:rPr sz="2000" spc="-135" dirty="0">
                <a:latin typeface="Trebuchet MS"/>
                <a:cs typeface="Trebuchet MS"/>
              </a:rPr>
              <a:t>tree)</a:t>
            </a:r>
            <a:endParaRPr lang="en-GB" sz="2000" dirty="0">
              <a:latin typeface="Trebuchet MS"/>
              <a:cs typeface="Trebuchet MS"/>
            </a:endParaRPr>
          </a:p>
          <a:p>
            <a:pPr marL="12065">
              <a:lnSpc>
                <a:spcPct val="100000"/>
              </a:lnSpc>
              <a:spcBef>
                <a:spcPts val="95"/>
              </a:spcBef>
              <a:buClr>
                <a:srgbClr val="00007C"/>
              </a:buClr>
              <a:tabLst>
                <a:tab pos="197485" algn="l"/>
              </a:tabLst>
            </a:pPr>
            <a:r>
              <a:rPr lang="en-GB" sz="2000" spc="-110" dirty="0">
                <a:latin typeface="Trebuchet MS"/>
                <a:cs typeface="Trebuchet MS"/>
              </a:rPr>
              <a:t>		-  	Plu</a:t>
            </a:r>
            <a:r>
              <a:rPr lang="en-GB" sz="2000" spc="-90" dirty="0">
                <a:latin typeface="Trebuchet MS"/>
                <a:cs typeface="Trebuchet MS"/>
              </a:rPr>
              <a:t>s</a:t>
            </a:r>
            <a:r>
              <a:rPr lang="en-GB" sz="2000" spc="-190" dirty="0">
                <a:latin typeface="Trebuchet MS"/>
                <a:cs typeface="Trebuchet MS"/>
              </a:rPr>
              <a:t> </a:t>
            </a:r>
            <a:r>
              <a:rPr lang="en-GB" sz="2000" spc="-110" dirty="0">
                <a:latin typeface="Trebuchet MS"/>
                <a:cs typeface="Trebuchet MS"/>
              </a:rPr>
              <a:t>performant</a:t>
            </a:r>
            <a:endParaRPr lang="en-GB" sz="2000" dirty="0">
              <a:latin typeface="Trebuchet MS"/>
              <a:cs typeface="Trebuchet MS"/>
            </a:endParaRPr>
          </a:p>
          <a:p>
            <a:pPr marL="12065">
              <a:lnSpc>
                <a:spcPct val="100000"/>
              </a:lnSpc>
              <a:spcBef>
                <a:spcPts val="95"/>
              </a:spcBef>
              <a:buClr>
                <a:srgbClr val="00007C"/>
              </a:buClr>
              <a:tabLst>
                <a:tab pos="197485" algn="l"/>
              </a:tabLst>
            </a:pPr>
            <a:r>
              <a:rPr lang="en-GB" sz="2000" spc="-70" dirty="0">
                <a:latin typeface="Trebuchet MS"/>
                <a:cs typeface="Trebuchet MS"/>
              </a:rPr>
              <a:t> 		- 	</a:t>
            </a:r>
            <a:r>
              <a:rPr sz="2000" spc="-70" dirty="0" err="1">
                <a:latin typeface="Trebuchet MS"/>
                <a:cs typeface="Trebuchet MS"/>
              </a:rPr>
              <a:t>Métadonnées</a:t>
            </a:r>
            <a:r>
              <a:rPr sz="2000" dirty="0">
                <a:latin typeface="Trebuchet MS"/>
                <a:cs typeface="Trebuchet MS"/>
              </a:rPr>
              <a:t>	</a:t>
            </a:r>
            <a:r>
              <a:rPr sz="2000" spc="-114" dirty="0">
                <a:latin typeface="Trebuchet MS"/>
                <a:cs typeface="Trebuchet MS"/>
              </a:rPr>
              <a:t>(propriétaire,</a:t>
            </a:r>
            <a:r>
              <a:rPr sz="2000" dirty="0">
                <a:latin typeface="Trebuchet MS"/>
                <a:cs typeface="Trebuchet MS"/>
              </a:rPr>
              <a:t>	</a:t>
            </a:r>
            <a:r>
              <a:rPr sz="2000" spc="-100" dirty="0">
                <a:latin typeface="Trebuchet MS"/>
                <a:cs typeface="Trebuchet MS"/>
              </a:rPr>
              <a:t>dernier</a:t>
            </a:r>
            <a:r>
              <a:rPr sz="2000" dirty="0">
                <a:latin typeface="Trebuchet MS"/>
                <a:cs typeface="Trebuchet MS"/>
              </a:rPr>
              <a:t>	</a:t>
            </a:r>
            <a:r>
              <a:rPr sz="2000" spc="-114" dirty="0">
                <a:latin typeface="Trebuchet MS"/>
                <a:cs typeface="Trebuchet MS"/>
              </a:rPr>
              <a:t>accès</a:t>
            </a:r>
            <a:r>
              <a:rPr sz="2000" dirty="0">
                <a:latin typeface="Trebuchet MS"/>
                <a:cs typeface="Trebuchet MS"/>
              </a:rPr>
              <a:t>	</a:t>
            </a:r>
            <a:r>
              <a:rPr sz="2000" spc="-80" dirty="0">
                <a:latin typeface="Trebuchet MS"/>
                <a:cs typeface="Trebuchet MS"/>
              </a:rPr>
              <a:t>en  groupe)</a:t>
            </a:r>
            <a:r>
              <a:rPr sz="2000" spc="-190" dirty="0">
                <a:latin typeface="Trebuchet MS"/>
                <a:cs typeface="Trebuchet MS"/>
              </a:rPr>
              <a:t> </a:t>
            </a:r>
            <a:r>
              <a:rPr sz="2000" spc="-90" dirty="0">
                <a:latin typeface="Trebuchet MS"/>
                <a:cs typeface="Trebuchet MS"/>
              </a:rPr>
              <a:t>plus</a:t>
            </a:r>
            <a:r>
              <a:rPr sz="2000" spc="-190" dirty="0">
                <a:latin typeface="Trebuchet MS"/>
                <a:cs typeface="Trebuchet MS"/>
              </a:rPr>
              <a:t> </a:t>
            </a:r>
            <a:r>
              <a:rPr sz="2000" spc="-114" dirty="0">
                <a:latin typeface="Trebuchet MS"/>
                <a:cs typeface="Trebuchet MS"/>
              </a:rPr>
              <a:t>riche</a:t>
            </a:r>
            <a:r>
              <a:rPr sz="2000" spc="-100" dirty="0">
                <a:latin typeface="Trebuchet MS"/>
                <a:cs typeface="Trebuchet MS"/>
              </a:rPr>
              <a:t>s</a:t>
            </a:r>
            <a:r>
              <a:rPr sz="2000" spc="-190" dirty="0">
                <a:latin typeface="Trebuchet MS"/>
                <a:cs typeface="Trebuchet MS"/>
              </a:rPr>
              <a:t> </a:t>
            </a:r>
            <a:r>
              <a:rPr sz="2000" spc="-110" dirty="0">
                <a:latin typeface="Trebuchet MS"/>
                <a:cs typeface="Trebuchet MS"/>
              </a:rPr>
              <a:t>orientée</a:t>
            </a:r>
            <a:r>
              <a:rPr sz="2000" spc="-90" dirty="0">
                <a:latin typeface="Trebuchet MS"/>
                <a:cs typeface="Trebuchet MS"/>
              </a:rPr>
              <a:t>s</a:t>
            </a:r>
            <a:r>
              <a:rPr sz="2000" spc="-190" dirty="0">
                <a:latin typeface="Trebuchet MS"/>
                <a:cs typeface="Trebuchet MS"/>
              </a:rPr>
              <a:t> </a:t>
            </a:r>
            <a:r>
              <a:rPr sz="2000" spc="-110" dirty="0">
                <a:latin typeface="Trebuchet MS"/>
                <a:cs typeface="Trebuchet MS"/>
              </a:rPr>
              <a:t>multiutilisateur</a:t>
            </a:r>
            <a:endParaRPr sz="2000" dirty="0">
              <a:latin typeface="Trebuchet MS"/>
              <a:cs typeface="Trebuchet MS"/>
            </a:endParaRPr>
          </a:p>
        </p:txBody>
      </p:sp>
      <p:sp>
        <p:nvSpPr>
          <p:cNvPr id="7" name="object 7"/>
          <p:cNvSpPr txBox="1"/>
          <p:nvPr/>
        </p:nvSpPr>
        <p:spPr>
          <a:xfrm>
            <a:off x="7191981" y="5498843"/>
            <a:ext cx="1986914" cy="330200"/>
          </a:xfrm>
          <a:prstGeom prst="rect">
            <a:avLst/>
          </a:prstGeom>
        </p:spPr>
        <p:txBody>
          <a:bodyPr vert="horz" wrap="square" lIns="0" tIns="12065" rIns="0" bIns="0" rtlCol="0">
            <a:spAutoFit/>
          </a:bodyPr>
          <a:lstStyle/>
          <a:p>
            <a:pPr marL="12700">
              <a:lnSpc>
                <a:spcPct val="100000"/>
              </a:lnSpc>
              <a:spcBef>
                <a:spcPts val="95"/>
              </a:spcBef>
              <a:tabLst>
                <a:tab pos="958850" algn="l"/>
                <a:tab pos="1714500" algn="l"/>
              </a:tabLst>
            </a:pPr>
            <a:r>
              <a:rPr sz="2000" spc="-135" dirty="0">
                <a:latin typeface="Trebuchet MS"/>
                <a:cs typeface="Trebuchet MS"/>
              </a:rPr>
              <a:t>lecture,	</a:t>
            </a:r>
            <a:r>
              <a:rPr sz="2000" spc="-95" dirty="0">
                <a:latin typeface="Trebuchet MS"/>
                <a:cs typeface="Trebuchet MS"/>
              </a:rPr>
              <a:t>droits	</a:t>
            </a:r>
            <a:r>
              <a:rPr sz="2000" spc="-85" dirty="0">
                <a:latin typeface="Trebuchet MS"/>
                <a:cs typeface="Trebuchet MS"/>
              </a:rPr>
              <a:t>de</a:t>
            </a:r>
            <a:endParaRPr sz="2000" dirty="0">
              <a:latin typeface="Trebuchet MS"/>
              <a:cs typeface="Trebuchet MS"/>
            </a:endParaRPr>
          </a:p>
        </p:txBody>
      </p:sp>
      <p:pic>
        <p:nvPicPr>
          <p:cNvPr id="8" name="object 8"/>
          <p:cNvPicPr/>
          <p:nvPr/>
        </p:nvPicPr>
        <p:blipFill>
          <a:blip r:embed="rId2" cstate="print"/>
          <a:stretch>
            <a:fillRect/>
          </a:stretch>
        </p:blipFill>
        <p:spPr>
          <a:xfrm>
            <a:off x="5737783" y="2857793"/>
            <a:ext cx="4054436" cy="184726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11535" y="708913"/>
            <a:ext cx="905510" cy="635635"/>
          </a:xfrm>
          <a:prstGeom prst="rect">
            <a:avLst/>
          </a:prstGeom>
        </p:spPr>
        <p:txBody>
          <a:bodyPr vert="horz" wrap="square" lIns="0" tIns="12700" rIns="0" bIns="0" rtlCol="0">
            <a:spAutoFit/>
          </a:bodyPr>
          <a:lstStyle/>
          <a:p>
            <a:pPr marL="12700">
              <a:lnSpc>
                <a:spcPct val="100000"/>
              </a:lnSpc>
              <a:spcBef>
                <a:spcPts val="100"/>
              </a:spcBef>
            </a:pPr>
            <a:r>
              <a:rPr sz="4000" spc="-229" dirty="0">
                <a:solidFill>
                  <a:srgbClr val="000000"/>
                </a:solidFill>
              </a:rPr>
              <a:t>Ext3</a:t>
            </a:r>
            <a:endParaRPr sz="4000"/>
          </a:p>
        </p:txBody>
      </p:sp>
      <p:sp>
        <p:nvSpPr>
          <p:cNvPr id="6" name="object 6"/>
          <p:cNvSpPr txBox="1">
            <a:spLocks noGrp="1"/>
          </p:cNvSpPr>
          <p:nvPr>
            <p:ph type="sldNum" sz="quarter" idx="12"/>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r>
              <a:rPr lang="en-GB" dirty="0"/>
              <a:t>48</a:t>
            </a:r>
            <a:endParaRPr dirty="0"/>
          </a:p>
        </p:txBody>
      </p:sp>
      <p:sp>
        <p:nvSpPr>
          <p:cNvPr id="5" name="object 5"/>
          <p:cNvSpPr txBox="1"/>
          <p:nvPr/>
        </p:nvSpPr>
        <p:spPr>
          <a:xfrm>
            <a:off x="1384687" y="1566163"/>
            <a:ext cx="7794625" cy="3497752"/>
          </a:xfrm>
          <a:prstGeom prst="rect">
            <a:avLst/>
          </a:prstGeom>
        </p:spPr>
        <p:txBody>
          <a:bodyPr vert="horz" wrap="square" lIns="0" tIns="12065" rIns="0" bIns="0" rtlCol="0">
            <a:spAutoFit/>
          </a:bodyPr>
          <a:lstStyle/>
          <a:p>
            <a:pPr marL="12700" marR="5080">
              <a:lnSpc>
                <a:spcPct val="100000"/>
              </a:lnSpc>
              <a:spcBef>
                <a:spcPts val="95"/>
              </a:spcBef>
              <a:buClr>
                <a:srgbClr val="00007C"/>
              </a:buClr>
              <a:tabLst>
                <a:tab pos="197485" algn="l"/>
              </a:tabLst>
            </a:pPr>
            <a:r>
              <a:rPr lang="en-GB" sz="2000" spc="-140" dirty="0">
                <a:latin typeface="Trebuchet MS"/>
                <a:cs typeface="Trebuchet MS"/>
              </a:rPr>
              <a:t>-  	</a:t>
            </a:r>
            <a:r>
              <a:rPr sz="2000" spc="-140" dirty="0">
                <a:latin typeface="Trebuchet MS"/>
                <a:cs typeface="Trebuchet MS"/>
              </a:rPr>
              <a:t>Le</a:t>
            </a:r>
            <a:r>
              <a:rPr sz="2000" spc="150" dirty="0">
                <a:latin typeface="Trebuchet MS"/>
                <a:cs typeface="Trebuchet MS"/>
              </a:rPr>
              <a:t> </a:t>
            </a:r>
            <a:r>
              <a:rPr sz="2000" spc="-130" dirty="0">
                <a:latin typeface="Trebuchet MS"/>
                <a:cs typeface="Trebuchet MS"/>
              </a:rPr>
              <a:t>système</a:t>
            </a:r>
            <a:r>
              <a:rPr sz="2000" spc="155" dirty="0">
                <a:latin typeface="Trebuchet MS"/>
                <a:cs typeface="Trebuchet MS"/>
              </a:rPr>
              <a:t> </a:t>
            </a:r>
            <a:r>
              <a:rPr sz="2000" spc="-85" dirty="0">
                <a:latin typeface="Trebuchet MS"/>
                <a:cs typeface="Trebuchet MS"/>
              </a:rPr>
              <a:t>de</a:t>
            </a:r>
            <a:r>
              <a:rPr sz="2000" spc="145" dirty="0">
                <a:latin typeface="Trebuchet MS"/>
                <a:cs typeface="Trebuchet MS"/>
              </a:rPr>
              <a:t> </a:t>
            </a:r>
            <a:r>
              <a:rPr sz="2000" spc="-105" dirty="0">
                <a:latin typeface="Trebuchet MS"/>
                <a:cs typeface="Trebuchet MS"/>
              </a:rPr>
              <a:t>fichier</a:t>
            </a:r>
            <a:r>
              <a:rPr sz="2000" spc="150" dirty="0">
                <a:latin typeface="Trebuchet MS"/>
                <a:cs typeface="Trebuchet MS"/>
              </a:rPr>
              <a:t> </a:t>
            </a:r>
            <a:r>
              <a:rPr sz="2000" spc="-114" dirty="0">
                <a:latin typeface="Trebuchet MS"/>
                <a:cs typeface="Trebuchet MS"/>
              </a:rPr>
              <a:t>ext3</a:t>
            </a:r>
            <a:r>
              <a:rPr sz="2000" spc="150" dirty="0">
                <a:latin typeface="Trebuchet MS"/>
                <a:cs typeface="Trebuchet MS"/>
              </a:rPr>
              <a:t> </a:t>
            </a:r>
            <a:r>
              <a:rPr sz="2000" spc="-125" dirty="0">
                <a:latin typeface="Trebuchet MS"/>
                <a:cs typeface="Trebuchet MS"/>
              </a:rPr>
              <a:t>est</a:t>
            </a:r>
            <a:r>
              <a:rPr sz="2000" spc="150" dirty="0">
                <a:latin typeface="Trebuchet MS"/>
                <a:cs typeface="Trebuchet MS"/>
              </a:rPr>
              <a:t> </a:t>
            </a:r>
            <a:r>
              <a:rPr sz="2000" spc="-95" dirty="0">
                <a:latin typeface="Trebuchet MS"/>
                <a:cs typeface="Trebuchet MS"/>
              </a:rPr>
              <a:t>lui</a:t>
            </a:r>
            <a:r>
              <a:rPr sz="2000" spc="165" dirty="0">
                <a:latin typeface="Trebuchet MS"/>
                <a:cs typeface="Trebuchet MS"/>
              </a:rPr>
              <a:t> </a:t>
            </a:r>
            <a:r>
              <a:rPr sz="2000" spc="-105" dirty="0">
                <a:latin typeface="Trebuchet MS"/>
                <a:cs typeface="Trebuchet MS"/>
              </a:rPr>
              <a:t>aussi</a:t>
            </a:r>
            <a:r>
              <a:rPr sz="2000" spc="155" dirty="0">
                <a:latin typeface="Trebuchet MS"/>
                <a:cs typeface="Trebuchet MS"/>
              </a:rPr>
              <a:t> </a:t>
            </a:r>
            <a:r>
              <a:rPr sz="2000" spc="-114" dirty="0">
                <a:latin typeface="Trebuchet MS"/>
                <a:cs typeface="Trebuchet MS"/>
              </a:rPr>
              <a:t>journalisé</a:t>
            </a:r>
            <a:r>
              <a:rPr sz="2000" spc="160" dirty="0">
                <a:latin typeface="Trebuchet MS"/>
                <a:cs typeface="Trebuchet MS"/>
              </a:rPr>
              <a:t> </a:t>
            </a:r>
            <a:r>
              <a:rPr sz="2000" spc="-100" dirty="0">
                <a:latin typeface="Trebuchet MS"/>
                <a:cs typeface="Trebuchet MS"/>
              </a:rPr>
              <a:t>(évolution</a:t>
            </a:r>
            <a:r>
              <a:rPr sz="2000" spc="155" dirty="0">
                <a:latin typeface="Trebuchet MS"/>
                <a:cs typeface="Trebuchet MS"/>
              </a:rPr>
              <a:t> </a:t>
            </a:r>
            <a:r>
              <a:rPr sz="2000" spc="-140" dirty="0">
                <a:latin typeface="Trebuchet MS"/>
                <a:cs typeface="Trebuchet MS"/>
              </a:rPr>
              <a:t>majeure</a:t>
            </a:r>
            <a:r>
              <a:rPr sz="2000" spc="160" dirty="0">
                <a:latin typeface="Trebuchet MS"/>
                <a:cs typeface="Trebuchet MS"/>
              </a:rPr>
              <a:t> </a:t>
            </a:r>
            <a:r>
              <a:rPr sz="2000" spc="-85" dirty="0">
                <a:latin typeface="Trebuchet MS"/>
                <a:cs typeface="Trebuchet MS"/>
              </a:rPr>
              <a:t>de </a:t>
            </a:r>
            <a:r>
              <a:rPr sz="2000" spc="-585" dirty="0">
                <a:latin typeface="Trebuchet MS"/>
                <a:cs typeface="Trebuchet MS"/>
              </a:rPr>
              <a:t> </a:t>
            </a:r>
            <a:r>
              <a:rPr sz="2000" spc="-120" dirty="0">
                <a:latin typeface="Trebuchet MS"/>
                <a:cs typeface="Trebuchet MS"/>
              </a:rPr>
              <a:t>ext2)</a:t>
            </a:r>
            <a:endParaRPr sz="2000" dirty="0">
              <a:latin typeface="Trebuchet MS"/>
              <a:cs typeface="Trebuchet MS"/>
            </a:endParaRPr>
          </a:p>
          <a:p>
            <a:pPr marL="12700">
              <a:lnSpc>
                <a:spcPct val="100000"/>
              </a:lnSpc>
            </a:pPr>
            <a:endParaRPr lang="en-GB" sz="2100" dirty="0">
              <a:latin typeface="Trebuchet MS"/>
              <a:cs typeface="Trebuchet MS"/>
            </a:endParaRPr>
          </a:p>
          <a:p>
            <a:pPr marL="12700">
              <a:lnSpc>
                <a:spcPct val="100000"/>
              </a:lnSpc>
            </a:pPr>
            <a:r>
              <a:rPr lang="en-GB" sz="2100" spc="-100" dirty="0">
                <a:latin typeface="Trebuchet MS"/>
                <a:cs typeface="Trebuchet MS"/>
              </a:rPr>
              <a:t>-	</a:t>
            </a:r>
            <a:r>
              <a:rPr sz="1800" spc="-100" dirty="0">
                <a:latin typeface="Trebuchet MS"/>
                <a:cs typeface="Trebuchet MS"/>
              </a:rPr>
              <a:t>ext3</a:t>
            </a:r>
            <a:r>
              <a:rPr sz="1800" spc="-170" dirty="0">
                <a:latin typeface="Trebuchet MS"/>
                <a:cs typeface="Trebuchet MS"/>
              </a:rPr>
              <a:t> </a:t>
            </a:r>
            <a:r>
              <a:rPr sz="1800" spc="-85" dirty="0">
                <a:latin typeface="Trebuchet MS"/>
                <a:cs typeface="Trebuchet MS"/>
              </a:rPr>
              <a:t>alloue</a:t>
            </a:r>
            <a:r>
              <a:rPr sz="1800" spc="-170" dirty="0">
                <a:latin typeface="Trebuchet MS"/>
                <a:cs typeface="Trebuchet MS"/>
              </a:rPr>
              <a:t> </a:t>
            </a:r>
            <a:r>
              <a:rPr sz="1800" spc="-100" dirty="0">
                <a:latin typeface="Trebuchet MS"/>
                <a:cs typeface="Trebuchet MS"/>
              </a:rPr>
              <a:t>les</a:t>
            </a:r>
            <a:r>
              <a:rPr sz="1800" spc="-175" dirty="0">
                <a:latin typeface="Trebuchet MS"/>
                <a:cs typeface="Trebuchet MS"/>
              </a:rPr>
              <a:t> </a:t>
            </a:r>
            <a:r>
              <a:rPr sz="1800" spc="-85" dirty="0">
                <a:latin typeface="Trebuchet MS"/>
                <a:cs typeface="Trebuchet MS"/>
              </a:rPr>
              <a:t>blocs</a:t>
            </a:r>
            <a:r>
              <a:rPr sz="1800" spc="-170" dirty="0">
                <a:latin typeface="Trebuchet MS"/>
                <a:cs typeface="Trebuchet MS"/>
              </a:rPr>
              <a:t> </a:t>
            </a:r>
            <a:r>
              <a:rPr sz="1800" spc="-95" dirty="0">
                <a:latin typeface="Trebuchet MS"/>
                <a:cs typeface="Trebuchet MS"/>
              </a:rPr>
              <a:t>libres</a:t>
            </a:r>
            <a:r>
              <a:rPr sz="1800" spc="-170" dirty="0">
                <a:latin typeface="Trebuchet MS"/>
                <a:cs typeface="Trebuchet MS"/>
              </a:rPr>
              <a:t> </a:t>
            </a:r>
            <a:r>
              <a:rPr sz="1800" spc="-130" dirty="0">
                <a:latin typeface="Trebuchet MS"/>
                <a:cs typeface="Trebuchet MS"/>
              </a:rPr>
              <a:t>juste</a:t>
            </a:r>
            <a:r>
              <a:rPr sz="1800" spc="-175" dirty="0">
                <a:latin typeface="Trebuchet MS"/>
                <a:cs typeface="Trebuchet MS"/>
              </a:rPr>
              <a:t> </a:t>
            </a:r>
            <a:r>
              <a:rPr sz="1800" spc="-105" dirty="0">
                <a:latin typeface="Trebuchet MS"/>
                <a:cs typeface="Trebuchet MS"/>
              </a:rPr>
              <a:t>à</a:t>
            </a:r>
            <a:r>
              <a:rPr sz="1800" spc="-170" dirty="0">
                <a:latin typeface="Trebuchet MS"/>
                <a:cs typeface="Trebuchet MS"/>
              </a:rPr>
              <a:t> </a:t>
            </a:r>
            <a:r>
              <a:rPr sz="1800" spc="-95" dirty="0">
                <a:latin typeface="Trebuchet MS"/>
                <a:cs typeface="Trebuchet MS"/>
              </a:rPr>
              <a:t>côté</a:t>
            </a:r>
            <a:r>
              <a:rPr sz="1800" spc="-165" dirty="0">
                <a:latin typeface="Trebuchet MS"/>
                <a:cs typeface="Trebuchet MS"/>
              </a:rPr>
              <a:t> </a:t>
            </a:r>
            <a:r>
              <a:rPr sz="1800" spc="-85" dirty="0">
                <a:latin typeface="Trebuchet MS"/>
                <a:cs typeface="Trebuchet MS"/>
              </a:rPr>
              <a:t>des</a:t>
            </a:r>
            <a:r>
              <a:rPr sz="1800" spc="-170" dirty="0">
                <a:latin typeface="Trebuchet MS"/>
                <a:cs typeface="Trebuchet MS"/>
              </a:rPr>
              <a:t> </a:t>
            </a:r>
            <a:r>
              <a:rPr sz="1800" spc="-105" dirty="0">
                <a:latin typeface="Trebuchet MS"/>
                <a:cs typeface="Trebuchet MS"/>
              </a:rPr>
              <a:t>autres</a:t>
            </a:r>
            <a:r>
              <a:rPr sz="1800" spc="-175" dirty="0">
                <a:latin typeface="Trebuchet MS"/>
                <a:cs typeface="Trebuchet MS"/>
              </a:rPr>
              <a:t> </a:t>
            </a:r>
            <a:r>
              <a:rPr sz="1800" spc="-85" dirty="0">
                <a:latin typeface="Trebuchet MS"/>
                <a:cs typeface="Trebuchet MS"/>
              </a:rPr>
              <a:t>blocs</a:t>
            </a:r>
            <a:r>
              <a:rPr sz="1800" spc="-170" dirty="0">
                <a:latin typeface="Trebuchet MS"/>
                <a:cs typeface="Trebuchet MS"/>
              </a:rPr>
              <a:t> </a:t>
            </a:r>
            <a:r>
              <a:rPr sz="1800" spc="-100" dirty="0">
                <a:latin typeface="Trebuchet MS"/>
                <a:cs typeface="Trebuchet MS"/>
              </a:rPr>
              <a:t>utilisés</a:t>
            </a:r>
            <a:r>
              <a:rPr sz="1800" spc="-170" dirty="0">
                <a:latin typeface="Trebuchet MS"/>
                <a:cs typeface="Trebuchet MS"/>
              </a:rPr>
              <a:t> </a:t>
            </a:r>
            <a:r>
              <a:rPr sz="1800" spc="-90" dirty="0">
                <a:latin typeface="Trebuchet MS"/>
                <a:cs typeface="Trebuchet MS"/>
              </a:rPr>
              <a:t>par</a:t>
            </a:r>
            <a:r>
              <a:rPr sz="1800" spc="-175" dirty="0">
                <a:latin typeface="Trebuchet MS"/>
                <a:cs typeface="Trebuchet MS"/>
              </a:rPr>
              <a:t> </a:t>
            </a:r>
            <a:r>
              <a:rPr sz="1800" spc="-100" dirty="0">
                <a:latin typeface="Trebuchet MS"/>
                <a:cs typeface="Trebuchet MS"/>
              </a:rPr>
              <a:t>le</a:t>
            </a:r>
            <a:r>
              <a:rPr sz="1800" spc="-170" dirty="0">
                <a:latin typeface="Trebuchet MS"/>
                <a:cs typeface="Trebuchet MS"/>
              </a:rPr>
              <a:t> </a:t>
            </a:r>
            <a:r>
              <a:rPr sz="1800" spc="-100" dirty="0">
                <a:latin typeface="Trebuchet MS"/>
                <a:cs typeface="Trebuchet MS"/>
              </a:rPr>
              <a:t>fichier</a:t>
            </a:r>
            <a:endParaRPr sz="1800" dirty="0">
              <a:latin typeface="Trebuchet MS"/>
              <a:cs typeface="Trebuchet MS"/>
            </a:endParaRPr>
          </a:p>
          <a:p>
            <a:pPr marL="755650" indent="-285750">
              <a:lnSpc>
                <a:spcPct val="100000"/>
              </a:lnSpc>
              <a:buFontTx/>
              <a:buChar char="-"/>
            </a:pPr>
            <a:r>
              <a:rPr lang="en-GB" spc="-95" dirty="0">
                <a:latin typeface="Trebuchet MS"/>
              </a:rPr>
              <a:t>m</a:t>
            </a:r>
            <a:r>
              <a:rPr spc="-95" dirty="0" err="1">
                <a:latin typeface="Trebuchet MS"/>
              </a:rPr>
              <a:t>inimise</a:t>
            </a:r>
            <a:r>
              <a:rPr spc="-95" dirty="0">
                <a:latin typeface="Trebuchet MS"/>
              </a:rPr>
              <a:t> </a:t>
            </a:r>
            <a:r>
              <a:rPr sz="1800" spc="-80" dirty="0">
                <a:latin typeface="Trebuchet MS"/>
                <a:cs typeface="Trebuchet MS"/>
              </a:rPr>
              <a:t>l'espac</a:t>
            </a:r>
            <a:r>
              <a:rPr sz="1800" spc="-95" dirty="0">
                <a:latin typeface="Trebuchet MS"/>
                <a:cs typeface="Trebuchet MS"/>
              </a:rPr>
              <a:t>e</a:t>
            </a:r>
            <a:r>
              <a:rPr sz="1800" spc="-175" dirty="0">
                <a:latin typeface="Trebuchet MS"/>
                <a:cs typeface="Trebuchet MS"/>
              </a:rPr>
              <a:t> </a:t>
            </a:r>
            <a:r>
              <a:rPr sz="1800" spc="-85" dirty="0">
                <a:latin typeface="Trebuchet MS"/>
                <a:cs typeface="Trebuchet MS"/>
              </a:rPr>
              <a:t>physique</a:t>
            </a:r>
            <a:r>
              <a:rPr sz="1800" spc="-175" dirty="0">
                <a:latin typeface="Trebuchet MS"/>
                <a:cs typeface="Trebuchet MS"/>
              </a:rPr>
              <a:t> </a:t>
            </a:r>
            <a:r>
              <a:rPr sz="1800" spc="-105" dirty="0">
                <a:latin typeface="Trebuchet MS"/>
                <a:cs typeface="Trebuchet MS"/>
              </a:rPr>
              <a:t>entr</a:t>
            </a:r>
            <a:r>
              <a:rPr sz="1800" spc="-114" dirty="0">
                <a:latin typeface="Trebuchet MS"/>
                <a:cs typeface="Trebuchet MS"/>
              </a:rPr>
              <a:t>e</a:t>
            </a:r>
            <a:r>
              <a:rPr sz="1800" spc="-175" dirty="0">
                <a:latin typeface="Trebuchet MS"/>
                <a:cs typeface="Trebuchet MS"/>
              </a:rPr>
              <a:t> </a:t>
            </a:r>
            <a:r>
              <a:rPr sz="1800" spc="-105" dirty="0">
                <a:latin typeface="Trebuchet MS"/>
                <a:cs typeface="Trebuchet MS"/>
              </a:rPr>
              <a:t>le</a:t>
            </a:r>
            <a:r>
              <a:rPr sz="1800" spc="-95" dirty="0">
                <a:latin typeface="Trebuchet MS"/>
                <a:cs typeface="Trebuchet MS"/>
              </a:rPr>
              <a:t>s</a:t>
            </a:r>
            <a:r>
              <a:rPr sz="1800" spc="-175" dirty="0">
                <a:latin typeface="Trebuchet MS"/>
                <a:cs typeface="Trebuchet MS"/>
              </a:rPr>
              <a:t> </a:t>
            </a:r>
            <a:r>
              <a:rPr sz="1800" spc="-114" dirty="0">
                <a:latin typeface="Trebuchet MS"/>
                <a:cs typeface="Trebuchet MS"/>
              </a:rPr>
              <a:t>blocs.</a:t>
            </a:r>
            <a:endParaRPr lang="en-GB" dirty="0">
              <a:latin typeface="Trebuchet MS"/>
              <a:cs typeface="Trebuchet MS"/>
            </a:endParaRPr>
          </a:p>
          <a:p>
            <a:pPr marL="469900">
              <a:lnSpc>
                <a:spcPct val="100000"/>
              </a:lnSpc>
            </a:pPr>
            <a:r>
              <a:rPr lang="en-GB" dirty="0">
                <a:latin typeface="Trebuchet MS"/>
              </a:rPr>
              <a:t>-   </a:t>
            </a:r>
            <a:r>
              <a:rPr sz="1800" spc="-114" dirty="0" err="1">
                <a:latin typeface="Trebuchet MS"/>
                <a:cs typeface="Trebuchet MS"/>
              </a:rPr>
              <a:t>reste</a:t>
            </a:r>
            <a:r>
              <a:rPr sz="1800" spc="-170" dirty="0">
                <a:latin typeface="Trebuchet MS"/>
                <a:cs typeface="Trebuchet MS"/>
              </a:rPr>
              <a:t> </a:t>
            </a:r>
            <a:r>
              <a:rPr sz="1800" spc="-95" dirty="0">
                <a:latin typeface="Trebuchet MS"/>
                <a:cs typeface="Trebuchet MS"/>
              </a:rPr>
              <a:t>néanmoins</a:t>
            </a:r>
            <a:r>
              <a:rPr sz="1800" spc="-170" dirty="0">
                <a:latin typeface="Trebuchet MS"/>
                <a:cs typeface="Trebuchet MS"/>
              </a:rPr>
              <a:t> </a:t>
            </a:r>
            <a:r>
              <a:rPr sz="1800" spc="-100" dirty="0">
                <a:latin typeface="Trebuchet MS"/>
                <a:cs typeface="Trebuchet MS"/>
              </a:rPr>
              <a:t>fragmenté</a:t>
            </a:r>
            <a:r>
              <a:rPr sz="1800" spc="-165" dirty="0">
                <a:latin typeface="Trebuchet MS"/>
                <a:cs typeface="Trebuchet MS"/>
              </a:rPr>
              <a:t> </a:t>
            </a:r>
            <a:r>
              <a:rPr sz="1800" spc="-110" dirty="0">
                <a:latin typeface="Trebuchet MS"/>
                <a:cs typeface="Trebuchet MS"/>
              </a:rPr>
              <a:t>(mais</a:t>
            </a:r>
            <a:r>
              <a:rPr sz="1800" spc="-175" dirty="0">
                <a:latin typeface="Trebuchet MS"/>
                <a:cs typeface="Trebuchet MS"/>
              </a:rPr>
              <a:t> </a:t>
            </a:r>
            <a:r>
              <a:rPr sz="1800" spc="-85" dirty="0">
                <a:latin typeface="Trebuchet MS"/>
                <a:cs typeface="Trebuchet MS"/>
              </a:rPr>
              <a:t>moins</a:t>
            </a:r>
            <a:r>
              <a:rPr sz="1800" spc="-170" dirty="0">
                <a:latin typeface="Trebuchet MS"/>
                <a:cs typeface="Trebuchet MS"/>
              </a:rPr>
              <a:t> </a:t>
            </a:r>
            <a:r>
              <a:rPr sz="1800" spc="-85" dirty="0">
                <a:latin typeface="Trebuchet MS"/>
                <a:cs typeface="Trebuchet MS"/>
              </a:rPr>
              <a:t>que</a:t>
            </a:r>
            <a:r>
              <a:rPr sz="1800" spc="-170" dirty="0">
                <a:latin typeface="Trebuchet MS"/>
                <a:cs typeface="Trebuchet MS"/>
              </a:rPr>
              <a:t> </a:t>
            </a:r>
            <a:r>
              <a:rPr sz="1800" spc="-100" dirty="0">
                <a:latin typeface="Trebuchet MS"/>
                <a:cs typeface="Trebuchet MS"/>
              </a:rPr>
              <a:t>les</a:t>
            </a:r>
            <a:r>
              <a:rPr sz="1800" spc="-170" dirty="0">
                <a:latin typeface="Trebuchet MS"/>
                <a:cs typeface="Trebuchet MS"/>
              </a:rPr>
              <a:t> </a:t>
            </a:r>
            <a:r>
              <a:rPr sz="1800" spc="-114" dirty="0">
                <a:latin typeface="Trebuchet MS"/>
                <a:cs typeface="Trebuchet MS"/>
              </a:rPr>
              <a:t>systèmes</a:t>
            </a:r>
            <a:r>
              <a:rPr sz="1800" spc="-175" dirty="0">
                <a:latin typeface="Trebuchet MS"/>
                <a:cs typeface="Trebuchet MS"/>
              </a:rPr>
              <a:t> </a:t>
            </a:r>
            <a:r>
              <a:rPr sz="1800" spc="20" dirty="0">
                <a:latin typeface="Trebuchet MS"/>
                <a:cs typeface="Trebuchet MS"/>
              </a:rPr>
              <a:t>MS)</a:t>
            </a:r>
            <a:endParaRPr sz="1800" dirty="0">
              <a:latin typeface="Trebuchet MS"/>
              <a:cs typeface="Trebuchet MS"/>
            </a:endParaRPr>
          </a:p>
          <a:p>
            <a:pPr>
              <a:lnSpc>
                <a:spcPct val="100000"/>
              </a:lnSpc>
              <a:spcBef>
                <a:spcPts val="15"/>
              </a:spcBef>
            </a:pPr>
            <a:endParaRPr sz="1850" dirty="0">
              <a:latin typeface="Trebuchet MS"/>
              <a:cs typeface="Trebuchet MS"/>
            </a:endParaRPr>
          </a:p>
          <a:p>
            <a:pPr marL="12065">
              <a:lnSpc>
                <a:spcPct val="100000"/>
              </a:lnSpc>
              <a:buClr>
                <a:srgbClr val="00007C"/>
              </a:buClr>
              <a:tabLst>
                <a:tab pos="179705" algn="l"/>
              </a:tabLst>
            </a:pPr>
            <a:r>
              <a:rPr lang="en-GB" sz="1800" spc="-40" dirty="0">
                <a:latin typeface="Trebuchet MS"/>
                <a:cs typeface="Trebuchet MS"/>
              </a:rPr>
              <a:t>-  	</a:t>
            </a:r>
            <a:r>
              <a:rPr sz="1800" spc="-40" dirty="0">
                <a:latin typeface="Trebuchet MS"/>
                <a:cs typeface="Trebuchet MS"/>
              </a:rPr>
              <a:t>3</a:t>
            </a:r>
            <a:r>
              <a:rPr sz="1800" spc="-175" dirty="0">
                <a:latin typeface="Trebuchet MS"/>
                <a:cs typeface="Trebuchet MS"/>
              </a:rPr>
              <a:t> </a:t>
            </a:r>
            <a:r>
              <a:rPr sz="1800" spc="-105" dirty="0">
                <a:latin typeface="Trebuchet MS"/>
                <a:cs typeface="Trebuchet MS"/>
              </a:rPr>
              <a:t>niveaux</a:t>
            </a:r>
            <a:r>
              <a:rPr sz="1800" spc="-170" dirty="0">
                <a:latin typeface="Trebuchet MS"/>
                <a:cs typeface="Trebuchet MS"/>
              </a:rPr>
              <a:t> </a:t>
            </a:r>
            <a:r>
              <a:rPr sz="1800" spc="-80" dirty="0">
                <a:latin typeface="Trebuchet MS"/>
                <a:cs typeface="Trebuchet MS"/>
              </a:rPr>
              <a:t>de</a:t>
            </a:r>
            <a:r>
              <a:rPr sz="1800" spc="-170" dirty="0">
                <a:latin typeface="Trebuchet MS"/>
                <a:cs typeface="Trebuchet MS"/>
              </a:rPr>
              <a:t> </a:t>
            </a:r>
            <a:r>
              <a:rPr sz="1800" spc="-114" dirty="0">
                <a:latin typeface="Trebuchet MS"/>
                <a:cs typeface="Trebuchet MS"/>
              </a:rPr>
              <a:t>journalisation:</a:t>
            </a:r>
            <a:endParaRPr sz="1800" dirty="0">
              <a:latin typeface="Trebuchet MS"/>
              <a:cs typeface="Trebuchet MS"/>
            </a:endParaRPr>
          </a:p>
          <a:p>
            <a:pPr marL="469265" lvl="1">
              <a:lnSpc>
                <a:spcPct val="100000"/>
              </a:lnSpc>
              <a:buClr>
                <a:srgbClr val="00007C"/>
              </a:buClr>
              <a:tabLst>
                <a:tab pos="636270" algn="l"/>
              </a:tabLst>
            </a:pPr>
            <a:r>
              <a:rPr lang="en-GB" sz="1800" spc="-35" dirty="0">
                <a:latin typeface="Trebuchet MS"/>
                <a:cs typeface="Trebuchet MS"/>
              </a:rPr>
              <a:t>-  	</a:t>
            </a:r>
            <a:r>
              <a:rPr sz="1800" spc="-35" dirty="0" err="1">
                <a:latin typeface="Trebuchet MS"/>
                <a:cs typeface="Trebuchet MS"/>
              </a:rPr>
              <a:t>Mét</a:t>
            </a:r>
            <a:r>
              <a:rPr sz="1800" spc="-40" dirty="0" err="1">
                <a:latin typeface="Trebuchet MS"/>
                <a:cs typeface="Trebuchet MS"/>
              </a:rPr>
              <a:t>a</a:t>
            </a:r>
            <a:r>
              <a:rPr sz="1800" spc="-80" dirty="0" err="1">
                <a:latin typeface="Trebuchet MS"/>
                <a:cs typeface="Trebuchet MS"/>
              </a:rPr>
              <a:t>données</a:t>
            </a:r>
            <a:r>
              <a:rPr sz="1800" spc="-170" dirty="0">
                <a:latin typeface="Trebuchet MS"/>
                <a:cs typeface="Trebuchet MS"/>
              </a:rPr>
              <a:t> </a:t>
            </a:r>
            <a:r>
              <a:rPr sz="1800" spc="-135" dirty="0">
                <a:latin typeface="Trebuchet MS"/>
                <a:cs typeface="Trebuchet MS"/>
              </a:rPr>
              <a:t>e</a:t>
            </a:r>
            <a:r>
              <a:rPr sz="1800" spc="-95" dirty="0">
                <a:latin typeface="Trebuchet MS"/>
                <a:cs typeface="Trebuchet MS"/>
              </a:rPr>
              <a:t>t</a:t>
            </a:r>
            <a:r>
              <a:rPr sz="1800" spc="-175" dirty="0">
                <a:latin typeface="Trebuchet MS"/>
                <a:cs typeface="Trebuchet MS"/>
              </a:rPr>
              <a:t> </a:t>
            </a:r>
            <a:r>
              <a:rPr sz="1800" spc="-80" dirty="0">
                <a:latin typeface="Trebuchet MS"/>
                <a:cs typeface="Trebuchet MS"/>
              </a:rPr>
              <a:t>données</a:t>
            </a:r>
            <a:endParaRPr sz="1800" dirty="0">
              <a:latin typeface="Trebuchet MS"/>
              <a:cs typeface="Trebuchet MS"/>
            </a:endParaRPr>
          </a:p>
          <a:p>
            <a:pPr marL="469265" lvl="1">
              <a:lnSpc>
                <a:spcPct val="100000"/>
              </a:lnSpc>
              <a:buClr>
                <a:srgbClr val="00007C"/>
              </a:buClr>
              <a:tabLst>
                <a:tab pos="636270" algn="l"/>
              </a:tabLst>
            </a:pPr>
            <a:r>
              <a:rPr lang="en-GB" sz="1800" spc="-35" dirty="0">
                <a:latin typeface="Trebuchet MS"/>
                <a:cs typeface="Trebuchet MS"/>
              </a:rPr>
              <a:t>-  	</a:t>
            </a:r>
            <a:r>
              <a:rPr sz="1800" spc="-35" dirty="0" err="1">
                <a:latin typeface="Trebuchet MS"/>
                <a:cs typeface="Trebuchet MS"/>
              </a:rPr>
              <a:t>Mét</a:t>
            </a:r>
            <a:r>
              <a:rPr sz="1800" spc="-40" dirty="0" err="1">
                <a:latin typeface="Trebuchet MS"/>
                <a:cs typeface="Trebuchet MS"/>
              </a:rPr>
              <a:t>a</a:t>
            </a:r>
            <a:r>
              <a:rPr sz="1800" spc="-80" dirty="0" err="1">
                <a:latin typeface="Trebuchet MS"/>
                <a:cs typeface="Trebuchet MS"/>
              </a:rPr>
              <a:t>données</a:t>
            </a:r>
            <a:r>
              <a:rPr sz="1800" spc="-170" dirty="0">
                <a:latin typeface="Trebuchet MS"/>
                <a:cs typeface="Trebuchet MS"/>
              </a:rPr>
              <a:t> </a:t>
            </a:r>
            <a:r>
              <a:rPr sz="1800" spc="-105" dirty="0">
                <a:latin typeface="Trebuchet MS"/>
                <a:cs typeface="Trebuchet MS"/>
              </a:rPr>
              <a:t>seulement</a:t>
            </a:r>
            <a:endParaRPr sz="1800" dirty="0">
              <a:latin typeface="Trebuchet MS"/>
              <a:cs typeface="Trebuchet MS"/>
            </a:endParaRPr>
          </a:p>
          <a:p>
            <a:pPr marL="926465" lvl="2">
              <a:lnSpc>
                <a:spcPct val="100000"/>
              </a:lnSpc>
              <a:spcBef>
                <a:spcPts val="5"/>
              </a:spcBef>
              <a:buClr>
                <a:srgbClr val="00007C"/>
              </a:buClr>
              <a:tabLst>
                <a:tab pos="1093470" algn="l"/>
              </a:tabLst>
            </a:pPr>
            <a:r>
              <a:rPr lang="en-GB" sz="1800" spc="-80" dirty="0">
                <a:latin typeface="Trebuchet MS"/>
                <a:cs typeface="Trebuchet MS"/>
              </a:rPr>
              <a:t>-  	</a:t>
            </a:r>
            <a:r>
              <a:rPr sz="1800" spc="-80" dirty="0">
                <a:latin typeface="Trebuchet MS"/>
                <a:cs typeface="Trebuchet MS"/>
              </a:rPr>
              <a:t>Avec</a:t>
            </a:r>
            <a:r>
              <a:rPr sz="1800" spc="-175" dirty="0">
                <a:latin typeface="Trebuchet MS"/>
                <a:cs typeface="Trebuchet MS"/>
              </a:rPr>
              <a:t> </a:t>
            </a:r>
            <a:r>
              <a:rPr sz="1800" spc="-105" dirty="0">
                <a:latin typeface="Trebuchet MS"/>
                <a:cs typeface="Trebuchet MS"/>
              </a:rPr>
              <a:t>écritur</a:t>
            </a:r>
            <a:r>
              <a:rPr sz="1800" spc="-125" dirty="0">
                <a:latin typeface="Trebuchet MS"/>
                <a:cs typeface="Trebuchet MS"/>
              </a:rPr>
              <a:t>e</a:t>
            </a:r>
            <a:r>
              <a:rPr sz="1800" spc="-175" dirty="0">
                <a:latin typeface="Trebuchet MS"/>
                <a:cs typeface="Trebuchet MS"/>
              </a:rPr>
              <a:t> </a:t>
            </a:r>
            <a:r>
              <a:rPr sz="1800" spc="-90" dirty="0">
                <a:latin typeface="Trebuchet MS"/>
                <a:cs typeface="Trebuchet MS"/>
              </a:rPr>
              <a:t>préalable</a:t>
            </a:r>
            <a:r>
              <a:rPr sz="1800" spc="-175" dirty="0">
                <a:latin typeface="Trebuchet MS"/>
                <a:cs typeface="Trebuchet MS"/>
              </a:rPr>
              <a:t> </a:t>
            </a:r>
            <a:r>
              <a:rPr sz="1800" spc="-110" dirty="0">
                <a:latin typeface="Trebuchet MS"/>
                <a:cs typeface="Trebuchet MS"/>
              </a:rPr>
              <a:t>effective</a:t>
            </a:r>
            <a:endParaRPr sz="1800" dirty="0">
              <a:latin typeface="Trebuchet MS"/>
              <a:cs typeface="Trebuchet MS"/>
            </a:endParaRPr>
          </a:p>
          <a:p>
            <a:pPr marL="926465" lvl="2">
              <a:lnSpc>
                <a:spcPct val="100000"/>
              </a:lnSpc>
              <a:buClr>
                <a:srgbClr val="00007C"/>
              </a:buClr>
              <a:tabLst>
                <a:tab pos="1093470" algn="l"/>
              </a:tabLst>
            </a:pPr>
            <a:r>
              <a:rPr lang="en-GB" sz="1800" spc="-55" dirty="0">
                <a:latin typeface="Trebuchet MS"/>
                <a:cs typeface="Trebuchet MS"/>
              </a:rPr>
              <a:t>-  	</a:t>
            </a:r>
            <a:r>
              <a:rPr sz="1800" spc="-55" dirty="0">
                <a:latin typeface="Trebuchet MS"/>
                <a:cs typeface="Trebuchet MS"/>
              </a:rPr>
              <a:t>S</a:t>
            </a:r>
            <a:r>
              <a:rPr sz="1800" spc="-65" dirty="0">
                <a:latin typeface="Trebuchet MS"/>
                <a:cs typeface="Trebuchet MS"/>
              </a:rPr>
              <a:t>a</a:t>
            </a:r>
            <a:r>
              <a:rPr sz="1800" spc="-110" dirty="0">
                <a:latin typeface="Trebuchet MS"/>
                <a:cs typeface="Trebuchet MS"/>
              </a:rPr>
              <a:t>n</a:t>
            </a:r>
            <a:r>
              <a:rPr sz="1800" spc="-80" dirty="0">
                <a:latin typeface="Trebuchet MS"/>
                <a:cs typeface="Trebuchet MS"/>
              </a:rPr>
              <a:t>s</a:t>
            </a:r>
            <a:r>
              <a:rPr sz="1800" spc="-175" dirty="0">
                <a:latin typeface="Trebuchet MS"/>
                <a:cs typeface="Trebuchet MS"/>
              </a:rPr>
              <a:t> </a:t>
            </a:r>
            <a:r>
              <a:rPr sz="1800" spc="-105" dirty="0">
                <a:latin typeface="Trebuchet MS"/>
                <a:cs typeface="Trebuchet MS"/>
              </a:rPr>
              <a:t>écritur</a:t>
            </a:r>
            <a:r>
              <a:rPr sz="1800" spc="-125" dirty="0">
                <a:latin typeface="Trebuchet MS"/>
                <a:cs typeface="Trebuchet MS"/>
              </a:rPr>
              <a:t>e</a:t>
            </a:r>
            <a:r>
              <a:rPr sz="1800" spc="-175" dirty="0">
                <a:latin typeface="Trebuchet MS"/>
                <a:cs typeface="Trebuchet MS"/>
              </a:rPr>
              <a:t> </a:t>
            </a:r>
            <a:r>
              <a:rPr sz="1800" spc="-90" dirty="0">
                <a:latin typeface="Trebuchet MS"/>
                <a:cs typeface="Trebuchet MS"/>
              </a:rPr>
              <a:t>préalable</a:t>
            </a:r>
            <a:r>
              <a:rPr sz="1800" spc="-175" dirty="0">
                <a:latin typeface="Trebuchet MS"/>
                <a:cs typeface="Trebuchet MS"/>
              </a:rPr>
              <a:t> </a:t>
            </a:r>
            <a:r>
              <a:rPr sz="1800" spc="-105" dirty="0">
                <a:latin typeface="Trebuchet MS"/>
                <a:cs typeface="Trebuchet MS"/>
              </a:rPr>
              <a:t>assurée</a:t>
            </a:r>
            <a:endParaRPr sz="1800" dirty="0">
              <a:latin typeface="Trebuchet MS"/>
              <a:cs typeface="Trebuchet MS"/>
            </a:endParaRPr>
          </a:p>
        </p:txBody>
      </p:sp>
      <p:pic>
        <p:nvPicPr>
          <p:cNvPr id="7" name="Image 6">
            <a:extLst>
              <a:ext uri="{FF2B5EF4-FFF2-40B4-BE49-F238E27FC236}">
                <a16:creationId xmlns:a16="http://schemas.microsoft.com/office/drawing/2014/main" id="{C9B52275-9BB9-48AB-BC1F-48A0E4EE3C60}"/>
              </a:ext>
            </a:extLst>
          </p:cNvPr>
          <p:cNvPicPr>
            <a:picLocks noChangeAspect="1"/>
          </p:cNvPicPr>
          <p:nvPr/>
        </p:nvPicPr>
        <p:blipFill>
          <a:blip r:embed="rId2"/>
          <a:stretch>
            <a:fillRect/>
          </a:stretch>
        </p:blipFill>
        <p:spPr>
          <a:xfrm>
            <a:off x="388244" y="5274656"/>
            <a:ext cx="9960067" cy="102446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11535" y="462018"/>
            <a:ext cx="8493760" cy="882650"/>
          </a:xfrm>
          <a:prstGeom prst="rect">
            <a:avLst/>
          </a:prstGeom>
        </p:spPr>
        <p:txBody>
          <a:bodyPr vert="horz" wrap="square" lIns="0" tIns="12700" rIns="0" bIns="0" rtlCol="0">
            <a:spAutoFit/>
          </a:bodyPr>
          <a:lstStyle/>
          <a:p>
            <a:pPr marL="243840">
              <a:lnSpc>
                <a:spcPts val="2055"/>
              </a:lnSpc>
              <a:spcBef>
                <a:spcPts val="100"/>
              </a:spcBef>
              <a:tabLst>
                <a:tab pos="7737475" algn="l"/>
              </a:tabLst>
            </a:pPr>
            <a:endParaRPr sz="1800" dirty="0">
              <a:latin typeface="Trebuchet MS"/>
              <a:cs typeface="Trebuchet MS"/>
            </a:endParaRPr>
          </a:p>
          <a:p>
            <a:pPr marL="12700">
              <a:lnSpc>
                <a:spcPts val="4695"/>
              </a:lnSpc>
            </a:pPr>
            <a:r>
              <a:rPr sz="4000" dirty="0">
                <a:solidFill>
                  <a:srgbClr val="000000"/>
                </a:solidFill>
                <a:latin typeface="+mj-lt"/>
                <a:ea typeface="+mj-ea"/>
                <a:cs typeface="+mj-cs"/>
              </a:rPr>
              <a:t>iNode</a:t>
            </a:r>
          </a:p>
        </p:txBody>
      </p:sp>
      <p:pic>
        <p:nvPicPr>
          <p:cNvPr id="3" name="object 3"/>
          <p:cNvPicPr/>
          <p:nvPr/>
        </p:nvPicPr>
        <p:blipFill>
          <a:blip r:embed="rId2" cstate="print"/>
          <a:stretch>
            <a:fillRect/>
          </a:stretch>
        </p:blipFill>
        <p:spPr>
          <a:xfrm>
            <a:off x="2359489" y="2347646"/>
            <a:ext cx="6279539" cy="4662311"/>
          </a:xfrm>
          <a:prstGeom prst="rect">
            <a:avLst/>
          </a:prstGeom>
        </p:spPr>
      </p:pic>
      <p:sp>
        <p:nvSpPr>
          <p:cNvPr id="4" name="object 4"/>
          <p:cNvSpPr txBox="1"/>
          <p:nvPr/>
        </p:nvSpPr>
        <p:spPr>
          <a:xfrm>
            <a:off x="1460887" y="1428241"/>
            <a:ext cx="8085455" cy="849630"/>
          </a:xfrm>
          <a:prstGeom prst="rect">
            <a:avLst/>
          </a:prstGeom>
        </p:spPr>
        <p:txBody>
          <a:bodyPr vert="horz" wrap="square" lIns="0" tIns="12700" rIns="0" bIns="0" rtlCol="0">
            <a:spAutoFit/>
          </a:bodyPr>
          <a:lstStyle/>
          <a:p>
            <a:pPr marL="12700" marR="5080" algn="just">
              <a:lnSpc>
                <a:spcPct val="100000"/>
              </a:lnSpc>
              <a:spcBef>
                <a:spcPts val="100"/>
              </a:spcBef>
            </a:pPr>
            <a:r>
              <a:rPr sz="1800" spc="-65" dirty="0">
                <a:latin typeface="Trebuchet MS"/>
                <a:cs typeface="Trebuchet MS"/>
              </a:rPr>
              <a:t>Métadonnées</a:t>
            </a:r>
            <a:r>
              <a:rPr sz="1800" spc="-170" dirty="0">
                <a:latin typeface="Trebuchet MS"/>
                <a:cs typeface="Trebuchet MS"/>
              </a:rPr>
              <a:t> </a:t>
            </a:r>
            <a:r>
              <a:rPr sz="1800" spc="-135" dirty="0">
                <a:latin typeface="Trebuchet MS"/>
                <a:cs typeface="Trebuchet MS"/>
              </a:rPr>
              <a:t>d’un</a:t>
            </a:r>
            <a:r>
              <a:rPr sz="1800" spc="-170" dirty="0">
                <a:latin typeface="Trebuchet MS"/>
                <a:cs typeface="Trebuchet MS"/>
              </a:rPr>
              <a:t> </a:t>
            </a:r>
            <a:r>
              <a:rPr sz="1800" spc="-114" dirty="0">
                <a:latin typeface="Trebuchet MS"/>
                <a:cs typeface="Trebuchet MS"/>
              </a:rPr>
              <a:t>fichierd’un</a:t>
            </a:r>
            <a:r>
              <a:rPr sz="1800" spc="-160" dirty="0">
                <a:latin typeface="Trebuchet MS"/>
                <a:cs typeface="Trebuchet MS"/>
              </a:rPr>
              <a:t> </a:t>
            </a:r>
            <a:r>
              <a:rPr sz="1800" spc="-120" dirty="0">
                <a:latin typeface="Trebuchet MS"/>
                <a:cs typeface="Trebuchet MS"/>
              </a:rPr>
              <a:t>fichier.</a:t>
            </a:r>
            <a:r>
              <a:rPr sz="1800" spc="-170" dirty="0">
                <a:latin typeface="Trebuchet MS"/>
                <a:cs typeface="Trebuchet MS"/>
              </a:rPr>
              <a:t> </a:t>
            </a:r>
            <a:r>
              <a:rPr sz="1800" spc="-85" dirty="0">
                <a:latin typeface="Trebuchet MS"/>
                <a:cs typeface="Trebuchet MS"/>
              </a:rPr>
              <a:t>Contient</a:t>
            </a:r>
            <a:r>
              <a:rPr sz="1800" spc="-165" dirty="0">
                <a:latin typeface="Trebuchet MS"/>
                <a:cs typeface="Trebuchet MS"/>
              </a:rPr>
              <a:t> </a:t>
            </a:r>
            <a:r>
              <a:rPr sz="1800" spc="-85" dirty="0">
                <a:latin typeface="Trebuchet MS"/>
                <a:cs typeface="Trebuchet MS"/>
              </a:rPr>
              <a:t>environ</a:t>
            </a:r>
            <a:r>
              <a:rPr sz="1800" spc="-170" dirty="0">
                <a:latin typeface="Trebuchet MS"/>
                <a:cs typeface="Trebuchet MS"/>
              </a:rPr>
              <a:t> </a:t>
            </a:r>
            <a:r>
              <a:rPr sz="1800" spc="-40" dirty="0">
                <a:latin typeface="Trebuchet MS"/>
                <a:cs typeface="Trebuchet MS"/>
              </a:rPr>
              <a:t>64</a:t>
            </a:r>
            <a:r>
              <a:rPr sz="1800" spc="-160" dirty="0">
                <a:latin typeface="Trebuchet MS"/>
                <a:cs typeface="Trebuchet MS"/>
              </a:rPr>
              <a:t> </a:t>
            </a:r>
            <a:r>
              <a:rPr sz="1800" spc="-120" dirty="0">
                <a:latin typeface="Trebuchet MS"/>
                <a:cs typeface="Trebuchet MS"/>
              </a:rPr>
              <a:t>champs,</a:t>
            </a:r>
            <a:r>
              <a:rPr sz="1800" spc="-165" dirty="0">
                <a:latin typeface="Trebuchet MS"/>
                <a:cs typeface="Trebuchet MS"/>
              </a:rPr>
              <a:t> </a:t>
            </a:r>
            <a:r>
              <a:rPr sz="1800" spc="-75" dirty="0">
                <a:latin typeface="Trebuchet MS"/>
                <a:cs typeface="Trebuchet MS"/>
              </a:rPr>
              <a:t>dont</a:t>
            </a:r>
            <a:r>
              <a:rPr sz="1800" spc="-160" dirty="0">
                <a:latin typeface="Trebuchet MS"/>
                <a:cs typeface="Trebuchet MS"/>
              </a:rPr>
              <a:t> </a:t>
            </a:r>
            <a:r>
              <a:rPr sz="1800" spc="-40" dirty="0">
                <a:latin typeface="Trebuchet MS"/>
                <a:cs typeface="Trebuchet MS"/>
              </a:rPr>
              <a:t>13</a:t>
            </a:r>
            <a:r>
              <a:rPr sz="1800" spc="-165" dirty="0">
                <a:latin typeface="Trebuchet MS"/>
                <a:cs typeface="Trebuchet MS"/>
              </a:rPr>
              <a:t> </a:t>
            </a:r>
            <a:r>
              <a:rPr sz="1800" spc="-85" dirty="0">
                <a:latin typeface="Trebuchet MS"/>
                <a:cs typeface="Trebuchet MS"/>
              </a:rPr>
              <a:t>pointent</a:t>
            </a:r>
            <a:r>
              <a:rPr sz="1800" spc="-160" dirty="0">
                <a:latin typeface="Trebuchet MS"/>
                <a:cs typeface="Trebuchet MS"/>
              </a:rPr>
              <a:t> </a:t>
            </a:r>
            <a:r>
              <a:rPr sz="1800" spc="-110" dirty="0">
                <a:latin typeface="Trebuchet MS"/>
                <a:cs typeface="Trebuchet MS"/>
              </a:rPr>
              <a:t>vers </a:t>
            </a:r>
            <a:r>
              <a:rPr sz="1800" spc="-530" dirty="0">
                <a:latin typeface="Trebuchet MS"/>
                <a:cs typeface="Trebuchet MS"/>
              </a:rPr>
              <a:t> </a:t>
            </a:r>
            <a:r>
              <a:rPr sz="1800" spc="-100" dirty="0">
                <a:latin typeface="Trebuchet MS"/>
                <a:cs typeface="Trebuchet MS"/>
              </a:rPr>
              <a:t>les</a:t>
            </a:r>
            <a:r>
              <a:rPr sz="1800" spc="-170" dirty="0">
                <a:latin typeface="Trebuchet MS"/>
                <a:cs typeface="Trebuchet MS"/>
              </a:rPr>
              <a:t> </a:t>
            </a:r>
            <a:r>
              <a:rPr sz="1800" spc="-85" dirty="0">
                <a:latin typeface="Trebuchet MS"/>
                <a:cs typeface="Trebuchet MS"/>
              </a:rPr>
              <a:t>blocs</a:t>
            </a:r>
            <a:r>
              <a:rPr sz="1800" spc="-170" dirty="0">
                <a:latin typeface="Trebuchet MS"/>
                <a:cs typeface="Trebuchet MS"/>
              </a:rPr>
              <a:t> </a:t>
            </a:r>
            <a:r>
              <a:rPr sz="1800" spc="-75" dirty="0">
                <a:latin typeface="Trebuchet MS"/>
                <a:cs typeface="Trebuchet MS"/>
              </a:rPr>
              <a:t>de</a:t>
            </a:r>
            <a:r>
              <a:rPr sz="1800" spc="-170" dirty="0">
                <a:latin typeface="Trebuchet MS"/>
                <a:cs typeface="Trebuchet MS"/>
              </a:rPr>
              <a:t> </a:t>
            </a:r>
            <a:r>
              <a:rPr sz="1800" spc="-80" dirty="0">
                <a:latin typeface="Trebuchet MS"/>
                <a:cs typeface="Trebuchet MS"/>
              </a:rPr>
              <a:t>données</a:t>
            </a:r>
            <a:r>
              <a:rPr sz="1800" spc="-165" dirty="0">
                <a:latin typeface="Trebuchet MS"/>
                <a:cs typeface="Trebuchet MS"/>
              </a:rPr>
              <a:t> </a:t>
            </a:r>
            <a:r>
              <a:rPr sz="1800" spc="-65" dirty="0">
                <a:latin typeface="Trebuchet MS"/>
                <a:cs typeface="Trebuchet MS"/>
              </a:rPr>
              <a:t>du</a:t>
            </a:r>
            <a:r>
              <a:rPr sz="1800" spc="-170" dirty="0">
                <a:latin typeface="Trebuchet MS"/>
                <a:cs typeface="Trebuchet MS"/>
              </a:rPr>
              <a:t> </a:t>
            </a:r>
            <a:r>
              <a:rPr sz="1800" spc="-120" dirty="0">
                <a:latin typeface="Trebuchet MS"/>
                <a:cs typeface="Trebuchet MS"/>
              </a:rPr>
              <a:t>fichier,</a:t>
            </a:r>
            <a:r>
              <a:rPr sz="1800" spc="-170" dirty="0">
                <a:latin typeface="Trebuchet MS"/>
                <a:cs typeface="Trebuchet MS"/>
              </a:rPr>
              <a:t> </a:t>
            </a:r>
            <a:r>
              <a:rPr sz="1800" spc="-90" dirty="0">
                <a:latin typeface="Trebuchet MS"/>
                <a:cs typeface="Trebuchet MS"/>
              </a:rPr>
              <a:t>soit</a:t>
            </a:r>
            <a:r>
              <a:rPr sz="1800" spc="-170" dirty="0">
                <a:latin typeface="Trebuchet MS"/>
                <a:cs typeface="Trebuchet MS"/>
              </a:rPr>
              <a:t> </a:t>
            </a:r>
            <a:r>
              <a:rPr sz="1800" spc="-75" dirty="0">
                <a:latin typeface="Trebuchet MS"/>
                <a:cs typeface="Trebuchet MS"/>
              </a:rPr>
              <a:t>de</a:t>
            </a:r>
            <a:r>
              <a:rPr sz="1800" spc="-165" dirty="0">
                <a:latin typeface="Trebuchet MS"/>
                <a:cs typeface="Trebuchet MS"/>
              </a:rPr>
              <a:t> </a:t>
            </a:r>
            <a:r>
              <a:rPr sz="1800" spc="-105" dirty="0">
                <a:latin typeface="Trebuchet MS"/>
                <a:cs typeface="Trebuchet MS"/>
              </a:rPr>
              <a:t>manière</a:t>
            </a:r>
            <a:r>
              <a:rPr sz="1800" spc="-170" dirty="0">
                <a:latin typeface="Trebuchet MS"/>
                <a:cs typeface="Trebuchet MS"/>
              </a:rPr>
              <a:t> </a:t>
            </a:r>
            <a:r>
              <a:rPr sz="1800" spc="-95" dirty="0">
                <a:latin typeface="Trebuchet MS"/>
                <a:cs typeface="Trebuchet MS"/>
              </a:rPr>
              <a:t>directe</a:t>
            </a:r>
            <a:r>
              <a:rPr sz="1800" spc="-165" dirty="0">
                <a:latin typeface="Trebuchet MS"/>
                <a:cs typeface="Trebuchet MS"/>
              </a:rPr>
              <a:t> </a:t>
            </a:r>
            <a:r>
              <a:rPr sz="1800" spc="-110" dirty="0">
                <a:latin typeface="Trebuchet MS"/>
                <a:cs typeface="Trebuchet MS"/>
              </a:rPr>
              <a:t>(les</a:t>
            </a:r>
            <a:r>
              <a:rPr sz="1800" spc="-170" dirty="0">
                <a:latin typeface="Trebuchet MS"/>
                <a:cs typeface="Trebuchet MS"/>
              </a:rPr>
              <a:t> </a:t>
            </a:r>
            <a:r>
              <a:rPr sz="1800" spc="-40" dirty="0">
                <a:latin typeface="Trebuchet MS"/>
                <a:cs typeface="Trebuchet MS"/>
              </a:rPr>
              <a:t>10</a:t>
            </a:r>
            <a:r>
              <a:rPr sz="1800" spc="-160" dirty="0">
                <a:latin typeface="Trebuchet MS"/>
                <a:cs typeface="Trebuchet MS"/>
              </a:rPr>
              <a:t> </a:t>
            </a:r>
            <a:r>
              <a:rPr sz="1800" spc="-120" dirty="0">
                <a:latin typeface="Trebuchet MS"/>
                <a:cs typeface="Trebuchet MS"/>
              </a:rPr>
              <a:t>premiers),</a:t>
            </a:r>
            <a:r>
              <a:rPr sz="1800" spc="-165" dirty="0">
                <a:latin typeface="Trebuchet MS"/>
                <a:cs typeface="Trebuchet MS"/>
              </a:rPr>
              <a:t> </a:t>
            </a:r>
            <a:r>
              <a:rPr sz="1800" spc="-90" dirty="0">
                <a:latin typeface="Trebuchet MS"/>
                <a:cs typeface="Trebuchet MS"/>
              </a:rPr>
              <a:t>soit</a:t>
            </a:r>
            <a:r>
              <a:rPr sz="1800" spc="-170" dirty="0">
                <a:latin typeface="Trebuchet MS"/>
                <a:cs typeface="Trebuchet MS"/>
              </a:rPr>
              <a:t> </a:t>
            </a:r>
            <a:r>
              <a:rPr sz="1800" spc="-75" dirty="0">
                <a:latin typeface="Trebuchet MS"/>
                <a:cs typeface="Trebuchet MS"/>
              </a:rPr>
              <a:t>de</a:t>
            </a:r>
            <a:r>
              <a:rPr sz="1800" spc="-165" dirty="0">
                <a:latin typeface="Trebuchet MS"/>
                <a:cs typeface="Trebuchet MS"/>
              </a:rPr>
              <a:t> </a:t>
            </a:r>
            <a:r>
              <a:rPr sz="1800" spc="-100" dirty="0">
                <a:latin typeface="Trebuchet MS"/>
                <a:cs typeface="Trebuchet MS"/>
              </a:rPr>
              <a:t>manière </a:t>
            </a:r>
            <a:r>
              <a:rPr sz="1800" spc="-530" dirty="0">
                <a:latin typeface="Trebuchet MS"/>
                <a:cs typeface="Trebuchet MS"/>
              </a:rPr>
              <a:t> </a:t>
            </a:r>
            <a:r>
              <a:rPr sz="1800" spc="-95" dirty="0">
                <a:latin typeface="Trebuchet MS"/>
                <a:cs typeface="Trebuchet MS"/>
              </a:rPr>
              <a:t>indirecte</a:t>
            </a:r>
            <a:r>
              <a:rPr sz="1800" spc="-180" dirty="0">
                <a:latin typeface="Trebuchet MS"/>
                <a:cs typeface="Trebuchet MS"/>
              </a:rPr>
              <a:t> </a:t>
            </a:r>
            <a:r>
              <a:rPr sz="1800" spc="-110" dirty="0">
                <a:latin typeface="Trebuchet MS"/>
                <a:cs typeface="Trebuchet MS"/>
              </a:rPr>
              <a:t>(les</a:t>
            </a:r>
            <a:r>
              <a:rPr sz="1800" spc="-175" dirty="0">
                <a:latin typeface="Trebuchet MS"/>
                <a:cs typeface="Trebuchet MS"/>
              </a:rPr>
              <a:t> </a:t>
            </a:r>
            <a:r>
              <a:rPr sz="1800" spc="-40" dirty="0">
                <a:latin typeface="Trebuchet MS"/>
                <a:cs typeface="Trebuchet MS"/>
              </a:rPr>
              <a:t>3</a:t>
            </a:r>
            <a:r>
              <a:rPr sz="1800" spc="-175" dirty="0">
                <a:latin typeface="Trebuchet MS"/>
                <a:cs typeface="Trebuchet MS"/>
              </a:rPr>
              <a:t> </a:t>
            </a:r>
            <a:r>
              <a:rPr sz="1800" spc="-125" dirty="0">
                <a:latin typeface="Trebuchet MS"/>
                <a:cs typeface="Trebuchet MS"/>
              </a:rPr>
              <a:t>suivants).</a:t>
            </a:r>
            <a:endParaRPr sz="1800" dirty="0">
              <a:latin typeface="Trebuchet MS"/>
              <a:cs typeface="Trebuchet MS"/>
            </a:endParaRPr>
          </a:p>
        </p:txBody>
      </p:sp>
      <p:sp>
        <p:nvSpPr>
          <p:cNvPr id="6" name="object 6">
            <a:extLst>
              <a:ext uri="{FF2B5EF4-FFF2-40B4-BE49-F238E27FC236}">
                <a16:creationId xmlns:a16="http://schemas.microsoft.com/office/drawing/2014/main" id="{3428CC9D-C777-4650-9DDA-402CCED0C0BF}"/>
              </a:ext>
            </a:extLst>
          </p:cNvPr>
          <p:cNvSpPr txBox="1">
            <a:spLocks/>
          </p:cNvSpPr>
          <p:nvPr/>
        </p:nvSpPr>
        <p:spPr>
          <a:xfrm>
            <a:off x="9069933" y="750737"/>
            <a:ext cx="735362" cy="503599"/>
          </a:xfrm>
          <a:prstGeom prst="rect">
            <a:avLst/>
          </a:prstGeom>
        </p:spPr>
        <p:txBody>
          <a:bodyPr vert="horz" wrap="square" lIns="0" tIns="2794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8100" algn="ctr">
              <a:spcBef>
                <a:spcPts val="220"/>
              </a:spcBef>
            </a:pPr>
            <a:r>
              <a:rPr lang="en-GB" sz="3089" dirty="0">
                <a:solidFill>
                  <a:schemeClr val="tx1">
                    <a:tint val="75000"/>
                  </a:schemeClr>
                </a:solidFill>
              </a:rPr>
              <a:t>49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3577965" cy="635635"/>
          </a:xfrm>
          <a:prstGeom prst="rect">
            <a:avLst/>
          </a:prstGeom>
        </p:spPr>
        <p:txBody>
          <a:bodyPr vert="horz" wrap="square" lIns="0" tIns="12700" rIns="0" bIns="0" rtlCol="0">
            <a:spAutoFit/>
          </a:bodyPr>
          <a:lstStyle/>
          <a:p>
            <a:pPr marL="12700">
              <a:lnSpc>
                <a:spcPct val="100000"/>
              </a:lnSpc>
              <a:spcBef>
                <a:spcPts val="100"/>
              </a:spcBef>
            </a:pPr>
            <a:r>
              <a:rPr sz="4000" spc="-175" dirty="0">
                <a:solidFill>
                  <a:srgbClr val="000000"/>
                </a:solidFill>
              </a:rPr>
              <a:t>Introduction</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5</a:t>
            </a:fld>
            <a:endParaRPr dirty="0"/>
          </a:p>
        </p:txBody>
      </p:sp>
      <p:sp>
        <p:nvSpPr>
          <p:cNvPr id="4" name="object 4"/>
          <p:cNvSpPr txBox="1"/>
          <p:nvPr/>
        </p:nvSpPr>
        <p:spPr>
          <a:xfrm>
            <a:off x="1311535" y="1663320"/>
            <a:ext cx="8546719" cy="4103046"/>
          </a:xfrm>
          <a:prstGeom prst="rect">
            <a:avLst/>
          </a:prstGeom>
        </p:spPr>
        <p:txBody>
          <a:bodyPr vert="horz" wrap="square" lIns="0" tIns="12065" rIns="0" bIns="0" rtlCol="0">
            <a:spAutoFit/>
          </a:bodyPr>
          <a:lstStyle/>
          <a:p>
            <a:pPr marL="12700">
              <a:lnSpc>
                <a:spcPct val="100000"/>
              </a:lnSpc>
              <a:spcBef>
                <a:spcPts val="95"/>
              </a:spcBef>
            </a:pPr>
            <a:endParaRPr lang="fr-FR" sz="2000" b="1" spc="-150" dirty="0">
              <a:latin typeface="Trebuchet MS"/>
              <a:cs typeface="Trebuchet MS"/>
            </a:endParaRPr>
          </a:p>
          <a:p>
            <a:pPr marL="812800" lvl="1" indent="-342900">
              <a:spcBef>
                <a:spcPts val="95"/>
              </a:spcBef>
              <a:buFont typeface="Wingdings" panose="05000000000000000000" pitchFamily="2" charset="2"/>
              <a:buChar char="v"/>
            </a:pPr>
            <a:r>
              <a:rPr lang="fr-FR" sz="2000" b="1" spc="-150" dirty="0">
                <a:latin typeface="Trebuchet MS"/>
                <a:cs typeface="Trebuchet MS"/>
              </a:rPr>
              <a:t>Les copies de sauvegarde servent à deux choses :</a:t>
            </a:r>
          </a:p>
          <a:p>
            <a:pPr marL="812800" lvl="1" indent="-342900">
              <a:spcBef>
                <a:spcPts val="95"/>
              </a:spcBef>
              <a:buFont typeface="Wingdings" panose="05000000000000000000" pitchFamily="2" charset="2"/>
              <a:buChar char="v"/>
            </a:pPr>
            <a:endParaRPr lang="fr-FR" sz="2000" b="1" spc="-150" dirty="0">
              <a:latin typeface="Trebuchet MS"/>
              <a:cs typeface="Trebuchet MS"/>
            </a:endParaRPr>
          </a:p>
          <a:p>
            <a:pPr marL="469900" lvl="1">
              <a:spcBef>
                <a:spcPts val="95"/>
              </a:spcBef>
            </a:pPr>
            <a:r>
              <a:rPr lang="fr-FR" sz="2000" b="1" spc="-150" dirty="0">
                <a:latin typeface="Trebuchet MS"/>
                <a:cs typeface="Trebuchet MS"/>
              </a:rPr>
              <a:t>	• permettre de restaurer un système informatique dans un état de fonctionnement à la suite d'un incident ;</a:t>
            </a:r>
          </a:p>
          <a:p>
            <a:pPr marL="469900" lvl="1">
              <a:spcBef>
                <a:spcPts val="95"/>
              </a:spcBef>
            </a:pPr>
            <a:endParaRPr lang="fr-FR" sz="2000" b="1" spc="-150" dirty="0">
              <a:latin typeface="Trebuchet MS"/>
              <a:cs typeface="Trebuchet MS"/>
            </a:endParaRPr>
          </a:p>
          <a:p>
            <a:pPr marL="469900" lvl="1">
              <a:spcBef>
                <a:spcPts val="95"/>
              </a:spcBef>
            </a:pPr>
            <a:r>
              <a:rPr lang="fr-FR" sz="2000" b="1" spc="-150" dirty="0">
                <a:latin typeface="Trebuchet MS"/>
                <a:cs typeface="Trebuchet MS"/>
              </a:rPr>
              <a:t>	• faciliter la restauration d'une partie d'un système informatique comme un fichier, un groupe de fichiers, un système d'exploitation,... à la suite d'une suppression accidentelle ou d'une modification non désirée.</a:t>
            </a:r>
          </a:p>
          <a:p>
            <a:pPr marL="469900" lvl="1">
              <a:spcBef>
                <a:spcPts val="95"/>
              </a:spcBef>
            </a:pPr>
            <a:endParaRPr lang="fr-FR" sz="2000" b="1" spc="-150" dirty="0">
              <a:latin typeface="Trebuchet MS"/>
              <a:cs typeface="Trebuchet MS"/>
            </a:endParaRPr>
          </a:p>
          <a:p>
            <a:pPr marL="812800" lvl="1" indent="-342900">
              <a:spcBef>
                <a:spcPts val="95"/>
              </a:spcBef>
              <a:buFont typeface="Wingdings" panose="05000000000000000000" pitchFamily="2" charset="2"/>
              <a:buChar char="q"/>
            </a:pPr>
            <a:r>
              <a:rPr lang="fr-FR" sz="2000" b="1" spc="-150" dirty="0">
                <a:latin typeface="Trebuchet MS"/>
                <a:cs typeface="Trebuchet MS"/>
              </a:rPr>
              <a:t>La technique la plus fréquente est la recopie des données sur un support indépendant et l'opération inverse qui consiste à réutiliser des données sauvegardées s'appelle une restauration.</a:t>
            </a:r>
            <a:endParaRPr lang="fr-FR" sz="2000" dirty="0">
              <a:latin typeface="Trebuchet MS"/>
              <a:cs typeface="Trebuchet MS"/>
            </a:endParaRPr>
          </a:p>
        </p:txBody>
      </p:sp>
      <p:sp>
        <p:nvSpPr>
          <p:cNvPr id="7" name="ZoneTexte 6">
            <a:extLst>
              <a:ext uri="{FF2B5EF4-FFF2-40B4-BE49-F238E27FC236}">
                <a16:creationId xmlns:a16="http://schemas.microsoft.com/office/drawing/2014/main" id="{B40AA640-0BE2-4BD8-A257-7758C51482A5}"/>
              </a:ext>
            </a:extLst>
          </p:cNvPr>
          <p:cNvSpPr txBox="1"/>
          <p:nvPr/>
        </p:nvSpPr>
        <p:spPr>
          <a:xfrm>
            <a:off x="1079500" y="1478654"/>
            <a:ext cx="5349240" cy="369332"/>
          </a:xfrm>
          <a:prstGeom prst="rect">
            <a:avLst/>
          </a:prstGeom>
          <a:noFill/>
        </p:spPr>
        <p:txBody>
          <a:bodyPr wrap="square">
            <a:spAutoFit/>
          </a:bodyPr>
          <a:lstStyle/>
          <a:p>
            <a:pPr marL="12700">
              <a:lnSpc>
                <a:spcPct val="100000"/>
              </a:lnSpc>
              <a:spcBef>
                <a:spcPts val="95"/>
              </a:spcBef>
            </a:pPr>
            <a:r>
              <a:rPr lang="fr-FR" sz="1800" b="1" spc="-150" dirty="0">
                <a:latin typeface="Trebuchet MS"/>
                <a:cs typeface="Trebuchet MS"/>
              </a:rPr>
              <a:t>Objectifs :</a:t>
            </a:r>
          </a:p>
        </p:txBody>
      </p:sp>
    </p:spTree>
    <p:extLst>
      <p:ext uri="{BB962C8B-B14F-4D97-AF65-F5344CB8AC3E}">
        <p14:creationId xmlns:p14="http://schemas.microsoft.com/office/powerpoint/2010/main" val="33101944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5386" y="1474009"/>
            <a:ext cx="8434070" cy="2478405"/>
          </a:xfrm>
          <a:prstGeom prst="rect">
            <a:avLst/>
          </a:prstGeom>
        </p:spPr>
        <p:txBody>
          <a:bodyPr vert="horz" wrap="square" lIns="0" tIns="13970" rIns="0" bIns="0" rtlCol="0">
            <a:spAutoFit/>
          </a:bodyPr>
          <a:lstStyle/>
          <a:p>
            <a:pPr marL="12700" algn="just">
              <a:lnSpc>
                <a:spcPct val="100000"/>
              </a:lnSpc>
              <a:spcBef>
                <a:spcPts val="110"/>
              </a:spcBef>
            </a:pPr>
            <a:r>
              <a:rPr sz="2000" spc="-90" dirty="0">
                <a:latin typeface="Trebuchet MS"/>
                <a:cs typeface="Trebuchet MS"/>
              </a:rPr>
              <a:t>Avec</a:t>
            </a:r>
            <a:r>
              <a:rPr sz="2000" spc="-190" dirty="0">
                <a:latin typeface="Trebuchet MS"/>
                <a:cs typeface="Trebuchet MS"/>
              </a:rPr>
              <a:t> </a:t>
            </a:r>
            <a:r>
              <a:rPr sz="2000" spc="-110" dirty="0">
                <a:latin typeface="Trebuchet MS"/>
                <a:cs typeface="Trebuchet MS"/>
              </a:rPr>
              <a:t>les</a:t>
            </a:r>
            <a:r>
              <a:rPr sz="2000" spc="-185" dirty="0">
                <a:latin typeface="Trebuchet MS"/>
                <a:cs typeface="Trebuchet MS"/>
              </a:rPr>
              <a:t> </a:t>
            </a:r>
            <a:r>
              <a:rPr sz="2000" spc="-105" dirty="0">
                <a:latin typeface="Trebuchet MS"/>
                <a:cs typeface="Trebuchet MS"/>
              </a:rPr>
              <a:t>volumes</a:t>
            </a:r>
            <a:r>
              <a:rPr sz="2000" spc="-190" dirty="0">
                <a:latin typeface="Trebuchet MS"/>
                <a:cs typeface="Trebuchet MS"/>
              </a:rPr>
              <a:t> </a:t>
            </a:r>
            <a:r>
              <a:rPr sz="2000" spc="-75" dirty="0">
                <a:latin typeface="Trebuchet MS"/>
                <a:cs typeface="Trebuchet MS"/>
              </a:rPr>
              <a:t>logiques</a:t>
            </a:r>
            <a:r>
              <a:rPr sz="2000" spc="-185" dirty="0">
                <a:latin typeface="Trebuchet MS"/>
                <a:cs typeface="Trebuchet MS"/>
              </a:rPr>
              <a:t> </a:t>
            </a:r>
            <a:r>
              <a:rPr sz="2000" spc="-25" dirty="0">
                <a:latin typeface="Trebuchet MS"/>
                <a:cs typeface="Trebuchet MS"/>
              </a:rPr>
              <a:t>(LVM</a:t>
            </a:r>
            <a:r>
              <a:rPr sz="2000" spc="-185" dirty="0">
                <a:latin typeface="Trebuchet MS"/>
                <a:cs typeface="Trebuchet MS"/>
              </a:rPr>
              <a:t> </a:t>
            </a:r>
            <a:r>
              <a:rPr sz="2000" spc="-295" dirty="0">
                <a:latin typeface="Trebuchet MS"/>
                <a:cs typeface="Trebuchet MS"/>
              </a:rPr>
              <a:t>:</a:t>
            </a:r>
            <a:r>
              <a:rPr sz="2000" spc="-185" dirty="0">
                <a:latin typeface="Trebuchet MS"/>
                <a:cs typeface="Trebuchet MS"/>
              </a:rPr>
              <a:t> </a:t>
            </a:r>
            <a:r>
              <a:rPr sz="2100" i="1" spc="-135" dirty="0">
                <a:latin typeface="Trebuchet MS"/>
                <a:cs typeface="Trebuchet MS"/>
              </a:rPr>
              <a:t>Logical</a:t>
            </a:r>
            <a:r>
              <a:rPr sz="2100" i="1" spc="-220" dirty="0">
                <a:latin typeface="Trebuchet MS"/>
                <a:cs typeface="Trebuchet MS"/>
              </a:rPr>
              <a:t> </a:t>
            </a:r>
            <a:r>
              <a:rPr sz="2100" i="1" spc="-150" dirty="0">
                <a:latin typeface="Trebuchet MS"/>
                <a:cs typeface="Trebuchet MS"/>
              </a:rPr>
              <a:t>Volume</a:t>
            </a:r>
            <a:r>
              <a:rPr sz="2100" i="1" spc="-215" dirty="0">
                <a:latin typeface="Trebuchet MS"/>
                <a:cs typeface="Trebuchet MS"/>
              </a:rPr>
              <a:t> </a:t>
            </a:r>
            <a:r>
              <a:rPr sz="2100" i="1" spc="-120" dirty="0">
                <a:latin typeface="Trebuchet MS"/>
                <a:cs typeface="Trebuchet MS"/>
              </a:rPr>
              <a:t>Manager</a:t>
            </a:r>
            <a:r>
              <a:rPr sz="2000" spc="-120" dirty="0">
                <a:latin typeface="Trebuchet MS"/>
                <a:cs typeface="Trebuchet MS"/>
              </a:rPr>
              <a:t>)</a:t>
            </a:r>
            <a:r>
              <a:rPr sz="2000" spc="-190" dirty="0">
                <a:latin typeface="Trebuchet MS"/>
                <a:cs typeface="Trebuchet MS"/>
              </a:rPr>
              <a:t> </a:t>
            </a:r>
            <a:r>
              <a:rPr sz="2000" spc="-295" dirty="0">
                <a:latin typeface="Trebuchet MS"/>
                <a:cs typeface="Trebuchet MS"/>
              </a:rPr>
              <a:t>:</a:t>
            </a:r>
            <a:endParaRPr sz="2000">
              <a:latin typeface="Trebuchet MS"/>
              <a:cs typeface="Trebuchet MS"/>
            </a:endParaRPr>
          </a:p>
          <a:p>
            <a:pPr>
              <a:lnSpc>
                <a:spcPct val="100000"/>
              </a:lnSpc>
            </a:pPr>
            <a:endParaRPr sz="2050">
              <a:latin typeface="Trebuchet MS"/>
              <a:cs typeface="Trebuchet MS"/>
            </a:endParaRPr>
          </a:p>
          <a:p>
            <a:pPr marL="196850" indent="-184785" algn="just">
              <a:lnSpc>
                <a:spcPct val="100000"/>
              </a:lnSpc>
              <a:buClr>
                <a:srgbClr val="00007C"/>
              </a:buClr>
              <a:buChar char="o"/>
              <a:tabLst>
                <a:tab pos="197485" algn="l"/>
              </a:tabLst>
            </a:pPr>
            <a:r>
              <a:rPr sz="2000" spc="-130" dirty="0">
                <a:latin typeface="Trebuchet MS"/>
                <a:cs typeface="Trebuchet MS"/>
              </a:rPr>
              <a:t>Les</a:t>
            </a:r>
            <a:r>
              <a:rPr sz="2000" spc="-175" dirty="0">
                <a:latin typeface="Trebuchet MS"/>
                <a:cs typeface="Trebuchet MS"/>
              </a:rPr>
              <a:t> </a:t>
            </a:r>
            <a:r>
              <a:rPr sz="2000" spc="-95" dirty="0">
                <a:latin typeface="Trebuchet MS"/>
                <a:cs typeface="Trebuchet MS"/>
              </a:rPr>
              <a:t>disques</a:t>
            </a:r>
            <a:r>
              <a:rPr sz="2000" spc="-175" dirty="0">
                <a:latin typeface="Trebuchet MS"/>
                <a:cs typeface="Trebuchet MS"/>
              </a:rPr>
              <a:t> </a:t>
            </a:r>
            <a:r>
              <a:rPr sz="2000" spc="-110" dirty="0">
                <a:latin typeface="Trebuchet MS"/>
                <a:cs typeface="Trebuchet MS"/>
              </a:rPr>
              <a:t>(physiques)</a:t>
            </a:r>
            <a:r>
              <a:rPr sz="2000" spc="-175" dirty="0">
                <a:latin typeface="Trebuchet MS"/>
                <a:cs typeface="Trebuchet MS"/>
              </a:rPr>
              <a:t> </a:t>
            </a:r>
            <a:r>
              <a:rPr sz="2000" spc="-125" dirty="0">
                <a:latin typeface="Trebuchet MS"/>
                <a:cs typeface="Trebuchet MS"/>
              </a:rPr>
              <a:t>s’appellent</a:t>
            </a:r>
            <a:r>
              <a:rPr sz="2000" spc="-170" dirty="0">
                <a:latin typeface="Trebuchet MS"/>
                <a:cs typeface="Trebuchet MS"/>
              </a:rPr>
              <a:t> </a:t>
            </a:r>
            <a:r>
              <a:rPr sz="2000" spc="-95" dirty="0">
                <a:latin typeface="Trebuchet MS"/>
                <a:cs typeface="Trebuchet MS"/>
              </a:rPr>
              <a:t>des</a:t>
            </a:r>
            <a:r>
              <a:rPr sz="2000" spc="-175" dirty="0">
                <a:latin typeface="Trebuchet MS"/>
                <a:cs typeface="Trebuchet MS"/>
              </a:rPr>
              <a:t> </a:t>
            </a:r>
            <a:r>
              <a:rPr sz="2000" spc="-105" dirty="0">
                <a:latin typeface="Trebuchet MS"/>
                <a:cs typeface="Trebuchet MS"/>
              </a:rPr>
              <a:t>volumes</a:t>
            </a:r>
            <a:r>
              <a:rPr sz="2000" spc="-175" dirty="0">
                <a:latin typeface="Trebuchet MS"/>
                <a:cs typeface="Trebuchet MS"/>
              </a:rPr>
              <a:t> </a:t>
            </a:r>
            <a:r>
              <a:rPr sz="2000" spc="-120" dirty="0">
                <a:latin typeface="Trebuchet MS"/>
                <a:cs typeface="Trebuchet MS"/>
              </a:rPr>
              <a:t>physiques.</a:t>
            </a:r>
            <a:endParaRPr sz="2000">
              <a:latin typeface="Trebuchet MS"/>
              <a:cs typeface="Trebuchet MS"/>
            </a:endParaRPr>
          </a:p>
          <a:p>
            <a:pPr marL="12700" marR="7620" algn="just">
              <a:lnSpc>
                <a:spcPct val="100000"/>
              </a:lnSpc>
              <a:buClr>
                <a:srgbClr val="00007C"/>
              </a:buClr>
              <a:buChar char="o"/>
              <a:tabLst>
                <a:tab pos="197485" algn="l"/>
              </a:tabLst>
            </a:pPr>
            <a:r>
              <a:rPr sz="2000" spc="-60" dirty="0">
                <a:latin typeface="Trebuchet MS"/>
                <a:cs typeface="Trebuchet MS"/>
              </a:rPr>
              <a:t>Il </a:t>
            </a:r>
            <a:r>
              <a:rPr sz="2000" spc="-125" dirty="0">
                <a:latin typeface="Trebuchet MS"/>
                <a:cs typeface="Trebuchet MS"/>
              </a:rPr>
              <a:t>est </a:t>
            </a:r>
            <a:r>
              <a:rPr sz="2000" spc="-90" dirty="0">
                <a:latin typeface="Trebuchet MS"/>
                <a:cs typeface="Trebuchet MS"/>
              </a:rPr>
              <a:t>possible </a:t>
            </a:r>
            <a:r>
              <a:rPr sz="2000" spc="-85" dirty="0">
                <a:latin typeface="Trebuchet MS"/>
                <a:cs typeface="Trebuchet MS"/>
              </a:rPr>
              <a:t>de </a:t>
            </a:r>
            <a:r>
              <a:rPr sz="2000" spc="-114" dirty="0">
                <a:latin typeface="Trebuchet MS"/>
                <a:cs typeface="Trebuchet MS"/>
              </a:rPr>
              <a:t>rassembler </a:t>
            </a:r>
            <a:r>
              <a:rPr sz="2000" spc="-95" dirty="0">
                <a:latin typeface="Trebuchet MS"/>
                <a:cs typeface="Trebuchet MS"/>
              </a:rPr>
              <a:t>des </a:t>
            </a:r>
            <a:r>
              <a:rPr sz="2000" spc="-105" dirty="0">
                <a:latin typeface="Trebuchet MS"/>
                <a:cs typeface="Trebuchet MS"/>
              </a:rPr>
              <a:t>volumes </a:t>
            </a:r>
            <a:r>
              <a:rPr sz="2000" spc="-95" dirty="0">
                <a:latin typeface="Trebuchet MS"/>
                <a:cs typeface="Trebuchet MS"/>
              </a:rPr>
              <a:t>physique </a:t>
            </a:r>
            <a:r>
              <a:rPr sz="2000" spc="-80" dirty="0">
                <a:latin typeface="Trebuchet MS"/>
                <a:cs typeface="Trebuchet MS"/>
              </a:rPr>
              <a:t>pour </a:t>
            </a:r>
            <a:r>
              <a:rPr sz="2000" spc="-120" dirty="0">
                <a:latin typeface="Trebuchet MS"/>
                <a:cs typeface="Trebuchet MS"/>
              </a:rPr>
              <a:t>former </a:t>
            </a:r>
            <a:r>
              <a:rPr sz="2000" spc="-95" dirty="0">
                <a:latin typeface="Trebuchet MS"/>
                <a:cs typeface="Trebuchet MS"/>
              </a:rPr>
              <a:t>un </a:t>
            </a:r>
            <a:r>
              <a:rPr sz="2000" spc="-70" dirty="0">
                <a:latin typeface="Trebuchet MS"/>
                <a:cs typeface="Trebuchet MS"/>
              </a:rPr>
              <a:t>groupe </a:t>
            </a:r>
            <a:r>
              <a:rPr sz="2000" spc="-90" dirty="0">
                <a:latin typeface="Trebuchet MS"/>
                <a:cs typeface="Trebuchet MS"/>
              </a:rPr>
              <a:t>de </a:t>
            </a:r>
            <a:r>
              <a:rPr sz="2000" spc="-85" dirty="0">
                <a:latin typeface="Trebuchet MS"/>
                <a:cs typeface="Trebuchet MS"/>
              </a:rPr>
              <a:t> </a:t>
            </a:r>
            <a:r>
              <a:rPr sz="2000" spc="-130" dirty="0">
                <a:latin typeface="Trebuchet MS"/>
                <a:cs typeface="Trebuchet MS"/>
              </a:rPr>
              <a:t>volumes.</a:t>
            </a:r>
            <a:endParaRPr sz="2000">
              <a:latin typeface="Trebuchet MS"/>
              <a:cs typeface="Trebuchet MS"/>
            </a:endParaRPr>
          </a:p>
          <a:p>
            <a:pPr marL="12700" marR="5080" algn="just">
              <a:lnSpc>
                <a:spcPct val="100000"/>
              </a:lnSpc>
              <a:buClr>
                <a:srgbClr val="00007C"/>
              </a:buClr>
              <a:buChar char="o"/>
              <a:tabLst>
                <a:tab pos="197485" algn="l"/>
              </a:tabLst>
            </a:pPr>
            <a:r>
              <a:rPr sz="2000" spc="-50" dirty="0">
                <a:latin typeface="Trebuchet MS"/>
                <a:cs typeface="Trebuchet MS"/>
              </a:rPr>
              <a:t>Dans </a:t>
            </a:r>
            <a:r>
              <a:rPr sz="2000" spc="-114" dirty="0">
                <a:latin typeface="Trebuchet MS"/>
                <a:cs typeface="Trebuchet MS"/>
              </a:rPr>
              <a:t>ce </a:t>
            </a:r>
            <a:r>
              <a:rPr sz="2000" spc="-65" dirty="0">
                <a:latin typeface="Trebuchet MS"/>
                <a:cs typeface="Trebuchet MS"/>
              </a:rPr>
              <a:t>groupe </a:t>
            </a:r>
            <a:r>
              <a:rPr sz="2000" spc="-85" dirty="0">
                <a:latin typeface="Trebuchet MS"/>
                <a:cs typeface="Trebuchet MS"/>
              </a:rPr>
              <a:t>de </a:t>
            </a:r>
            <a:r>
              <a:rPr sz="2000" spc="-130" dirty="0">
                <a:latin typeface="Trebuchet MS"/>
                <a:cs typeface="Trebuchet MS"/>
              </a:rPr>
              <a:t>volumes, </a:t>
            </a:r>
            <a:r>
              <a:rPr sz="2000" spc="-95" dirty="0">
                <a:latin typeface="Trebuchet MS"/>
                <a:cs typeface="Trebuchet MS"/>
              </a:rPr>
              <a:t>il </a:t>
            </a:r>
            <a:r>
              <a:rPr sz="2000" spc="-125" dirty="0">
                <a:latin typeface="Trebuchet MS"/>
                <a:cs typeface="Trebuchet MS"/>
              </a:rPr>
              <a:t>est </a:t>
            </a:r>
            <a:r>
              <a:rPr sz="2000" spc="-90" dirty="0">
                <a:latin typeface="Trebuchet MS"/>
                <a:cs typeface="Trebuchet MS"/>
              </a:rPr>
              <a:t>possible </a:t>
            </a:r>
            <a:r>
              <a:rPr sz="2000" spc="-85" dirty="0">
                <a:latin typeface="Trebuchet MS"/>
                <a:cs typeface="Trebuchet MS"/>
              </a:rPr>
              <a:t>de </a:t>
            </a:r>
            <a:r>
              <a:rPr sz="2000" spc="-110" dirty="0">
                <a:latin typeface="Trebuchet MS"/>
                <a:cs typeface="Trebuchet MS"/>
              </a:rPr>
              <a:t>déclarer </a:t>
            </a:r>
            <a:r>
              <a:rPr sz="2000" spc="-90" dirty="0">
                <a:latin typeface="Trebuchet MS"/>
                <a:cs typeface="Trebuchet MS"/>
              </a:rPr>
              <a:t>un </a:t>
            </a:r>
            <a:r>
              <a:rPr sz="2000" spc="-65" dirty="0">
                <a:latin typeface="Trebuchet MS"/>
                <a:cs typeface="Trebuchet MS"/>
              </a:rPr>
              <a:t>ou </a:t>
            </a:r>
            <a:r>
              <a:rPr sz="2000" spc="-100" dirty="0">
                <a:latin typeface="Trebuchet MS"/>
                <a:cs typeface="Trebuchet MS"/>
              </a:rPr>
              <a:t>plusieurs </a:t>
            </a:r>
            <a:r>
              <a:rPr sz="2000" spc="-105" dirty="0">
                <a:latin typeface="Trebuchet MS"/>
                <a:cs typeface="Trebuchet MS"/>
              </a:rPr>
              <a:t>volumes </a:t>
            </a:r>
            <a:r>
              <a:rPr sz="2000" spc="-100" dirty="0">
                <a:latin typeface="Trebuchet MS"/>
                <a:cs typeface="Trebuchet MS"/>
              </a:rPr>
              <a:t> </a:t>
            </a:r>
            <a:r>
              <a:rPr sz="2000" spc="-75" dirty="0">
                <a:latin typeface="Trebuchet MS"/>
                <a:cs typeface="Trebuchet MS"/>
              </a:rPr>
              <a:t>logiques</a:t>
            </a:r>
            <a:r>
              <a:rPr sz="2000" spc="-70" dirty="0">
                <a:latin typeface="Trebuchet MS"/>
                <a:cs typeface="Trebuchet MS"/>
              </a:rPr>
              <a:t> </a:t>
            </a:r>
            <a:r>
              <a:rPr sz="2000" spc="-114" dirty="0">
                <a:latin typeface="Trebuchet MS"/>
                <a:cs typeface="Trebuchet MS"/>
              </a:rPr>
              <a:t>(représentant</a:t>
            </a:r>
            <a:r>
              <a:rPr sz="2000" spc="-110" dirty="0">
                <a:latin typeface="Trebuchet MS"/>
                <a:cs typeface="Trebuchet MS"/>
              </a:rPr>
              <a:t> </a:t>
            </a:r>
            <a:r>
              <a:rPr sz="2000" spc="-90" dirty="0">
                <a:latin typeface="Trebuchet MS"/>
                <a:cs typeface="Trebuchet MS"/>
              </a:rPr>
              <a:t>un</a:t>
            </a:r>
            <a:r>
              <a:rPr sz="2000" spc="-85" dirty="0">
                <a:latin typeface="Trebuchet MS"/>
                <a:cs typeface="Trebuchet MS"/>
              </a:rPr>
              <a:t> </a:t>
            </a:r>
            <a:r>
              <a:rPr sz="2000" spc="-114" dirty="0">
                <a:latin typeface="Trebuchet MS"/>
                <a:cs typeface="Trebuchet MS"/>
              </a:rPr>
              <a:t>ensemble</a:t>
            </a:r>
            <a:r>
              <a:rPr sz="2000" spc="-110" dirty="0">
                <a:latin typeface="Trebuchet MS"/>
                <a:cs typeface="Trebuchet MS"/>
              </a:rPr>
              <a:t> </a:t>
            </a:r>
            <a:r>
              <a:rPr sz="2000" spc="-85" dirty="0">
                <a:latin typeface="Trebuchet MS"/>
                <a:cs typeface="Trebuchet MS"/>
              </a:rPr>
              <a:t>de</a:t>
            </a:r>
            <a:r>
              <a:rPr sz="2000" spc="-80" dirty="0">
                <a:latin typeface="Trebuchet MS"/>
                <a:cs typeface="Trebuchet MS"/>
              </a:rPr>
              <a:t> </a:t>
            </a:r>
            <a:r>
              <a:rPr sz="2000" spc="-90" dirty="0">
                <a:latin typeface="Trebuchet MS"/>
                <a:cs typeface="Trebuchet MS"/>
              </a:rPr>
              <a:t>blocs</a:t>
            </a:r>
            <a:r>
              <a:rPr sz="2000" spc="-85" dirty="0">
                <a:latin typeface="Trebuchet MS"/>
                <a:cs typeface="Trebuchet MS"/>
              </a:rPr>
              <a:t> contiguës</a:t>
            </a:r>
            <a:r>
              <a:rPr sz="2000" spc="-80" dirty="0">
                <a:latin typeface="Trebuchet MS"/>
                <a:cs typeface="Trebuchet MS"/>
              </a:rPr>
              <a:t> </a:t>
            </a:r>
            <a:r>
              <a:rPr sz="2000" spc="-85" dirty="0">
                <a:latin typeface="Trebuchet MS"/>
                <a:cs typeface="Trebuchet MS"/>
              </a:rPr>
              <a:t>de</a:t>
            </a:r>
            <a:r>
              <a:rPr sz="2000" spc="-80" dirty="0">
                <a:latin typeface="Trebuchet MS"/>
                <a:cs typeface="Trebuchet MS"/>
              </a:rPr>
              <a:t> </a:t>
            </a:r>
            <a:r>
              <a:rPr sz="2000" spc="-110" dirty="0">
                <a:latin typeface="Trebuchet MS"/>
                <a:cs typeface="Trebuchet MS"/>
              </a:rPr>
              <a:t>données,</a:t>
            </a:r>
            <a:r>
              <a:rPr sz="2000" spc="-105" dirty="0">
                <a:latin typeface="Trebuchet MS"/>
                <a:cs typeface="Trebuchet MS"/>
              </a:rPr>
              <a:t> </a:t>
            </a:r>
            <a:r>
              <a:rPr sz="2000" spc="-165" dirty="0">
                <a:latin typeface="Trebuchet MS"/>
                <a:cs typeface="Trebuchet MS"/>
              </a:rPr>
              <a:t>c’est </a:t>
            </a:r>
            <a:r>
              <a:rPr sz="2000" spc="-160" dirty="0">
                <a:latin typeface="Trebuchet MS"/>
                <a:cs typeface="Trebuchet MS"/>
              </a:rPr>
              <a:t> </a:t>
            </a:r>
            <a:r>
              <a:rPr sz="2000" spc="-130" dirty="0">
                <a:latin typeface="Trebuchet MS"/>
                <a:cs typeface="Trebuchet MS"/>
              </a:rPr>
              <a:t>l’équivalent</a:t>
            </a:r>
            <a:r>
              <a:rPr sz="2000" spc="-195" dirty="0">
                <a:latin typeface="Trebuchet MS"/>
                <a:cs typeface="Trebuchet MS"/>
              </a:rPr>
              <a:t> </a:t>
            </a:r>
            <a:r>
              <a:rPr sz="2000" spc="-140" dirty="0">
                <a:latin typeface="Trebuchet MS"/>
                <a:cs typeface="Trebuchet MS"/>
              </a:rPr>
              <a:t>d’une</a:t>
            </a:r>
            <a:r>
              <a:rPr sz="2000" spc="-185" dirty="0">
                <a:latin typeface="Trebuchet MS"/>
                <a:cs typeface="Trebuchet MS"/>
              </a:rPr>
              <a:t> </a:t>
            </a:r>
            <a:r>
              <a:rPr sz="2000" spc="-120" dirty="0">
                <a:latin typeface="Trebuchet MS"/>
                <a:cs typeface="Trebuchet MS"/>
              </a:rPr>
              <a:t>partition).</a:t>
            </a:r>
            <a:endParaRPr sz="2000">
              <a:latin typeface="Trebuchet MS"/>
              <a:cs typeface="Trebuchet MS"/>
            </a:endParaRPr>
          </a:p>
        </p:txBody>
      </p:sp>
      <p:grpSp>
        <p:nvGrpSpPr>
          <p:cNvPr id="5" name="object 5"/>
          <p:cNvGrpSpPr/>
          <p:nvPr/>
        </p:nvGrpSpPr>
        <p:grpSpPr>
          <a:xfrm>
            <a:off x="2084527" y="4220527"/>
            <a:ext cx="873125" cy="727710"/>
            <a:chOff x="2084527" y="4220527"/>
            <a:chExt cx="873125" cy="727710"/>
          </a:xfrm>
        </p:grpSpPr>
        <p:sp>
          <p:nvSpPr>
            <p:cNvPr id="6" name="object 6"/>
            <p:cNvSpPr/>
            <p:nvPr/>
          </p:nvSpPr>
          <p:spPr>
            <a:xfrm>
              <a:off x="2089289" y="4698492"/>
              <a:ext cx="860425" cy="245110"/>
            </a:xfrm>
            <a:custGeom>
              <a:avLst/>
              <a:gdLst/>
              <a:ahLst/>
              <a:cxnLst/>
              <a:rect l="l" t="t" r="r" b="b"/>
              <a:pathLst>
                <a:path w="860425" h="245110">
                  <a:moveTo>
                    <a:pt x="860298" y="122681"/>
                  </a:moveTo>
                  <a:lnTo>
                    <a:pt x="838352" y="83880"/>
                  </a:lnTo>
                  <a:lnTo>
                    <a:pt x="777270" y="50200"/>
                  </a:lnTo>
                  <a:lnTo>
                    <a:pt x="734282" y="35909"/>
                  </a:lnTo>
                  <a:lnTo>
                    <a:pt x="684184" y="23652"/>
                  </a:lnTo>
                  <a:lnTo>
                    <a:pt x="627868" y="13681"/>
                  </a:lnTo>
                  <a:lnTo>
                    <a:pt x="566226" y="6248"/>
                  </a:lnTo>
                  <a:lnTo>
                    <a:pt x="500150" y="1604"/>
                  </a:lnTo>
                  <a:lnTo>
                    <a:pt x="430530" y="0"/>
                  </a:lnTo>
                  <a:lnTo>
                    <a:pt x="360703" y="1604"/>
                  </a:lnTo>
                  <a:lnTo>
                    <a:pt x="294461" y="6248"/>
                  </a:lnTo>
                  <a:lnTo>
                    <a:pt x="232690" y="13681"/>
                  </a:lnTo>
                  <a:lnTo>
                    <a:pt x="176278" y="23652"/>
                  </a:lnTo>
                  <a:lnTo>
                    <a:pt x="126111" y="35909"/>
                  </a:lnTo>
                  <a:lnTo>
                    <a:pt x="83076" y="50200"/>
                  </a:lnTo>
                  <a:lnTo>
                    <a:pt x="48060" y="66274"/>
                  </a:lnTo>
                  <a:lnTo>
                    <a:pt x="5635" y="102767"/>
                  </a:lnTo>
                  <a:lnTo>
                    <a:pt x="0" y="122682"/>
                  </a:lnTo>
                  <a:lnTo>
                    <a:pt x="5635" y="142390"/>
                  </a:lnTo>
                  <a:lnTo>
                    <a:pt x="48060" y="178588"/>
                  </a:lnTo>
                  <a:lnTo>
                    <a:pt x="83076" y="194566"/>
                  </a:lnTo>
                  <a:lnTo>
                    <a:pt x="126111" y="208788"/>
                  </a:lnTo>
                  <a:lnTo>
                    <a:pt x="176278" y="220998"/>
                  </a:lnTo>
                  <a:lnTo>
                    <a:pt x="232690" y="230940"/>
                  </a:lnTo>
                  <a:lnTo>
                    <a:pt x="294461" y="238359"/>
                  </a:lnTo>
                  <a:lnTo>
                    <a:pt x="360703" y="242998"/>
                  </a:lnTo>
                  <a:lnTo>
                    <a:pt x="430530" y="244602"/>
                  </a:lnTo>
                  <a:lnTo>
                    <a:pt x="500150" y="242998"/>
                  </a:lnTo>
                  <a:lnTo>
                    <a:pt x="566226" y="238359"/>
                  </a:lnTo>
                  <a:lnTo>
                    <a:pt x="627868" y="230940"/>
                  </a:lnTo>
                  <a:lnTo>
                    <a:pt x="684184" y="220998"/>
                  </a:lnTo>
                  <a:lnTo>
                    <a:pt x="734282" y="208788"/>
                  </a:lnTo>
                  <a:lnTo>
                    <a:pt x="777270" y="194566"/>
                  </a:lnTo>
                  <a:lnTo>
                    <a:pt x="812257" y="178588"/>
                  </a:lnTo>
                  <a:lnTo>
                    <a:pt x="854663" y="142390"/>
                  </a:lnTo>
                  <a:lnTo>
                    <a:pt x="860298" y="122681"/>
                  </a:lnTo>
                  <a:close/>
                </a:path>
              </a:pathLst>
            </a:custGeom>
            <a:solidFill>
              <a:srgbClr val="CCCCE6"/>
            </a:solidFill>
          </p:spPr>
          <p:txBody>
            <a:bodyPr wrap="square" lIns="0" tIns="0" rIns="0" bIns="0" rtlCol="0"/>
            <a:lstStyle/>
            <a:p>
              <a:endParaRPr/>
            </a:p>
          </p:txBody>
        </p:sp>
        <p:sp>
          <p:nvSpPr>
            <p:cNvPr id="7" name="object 7"/>
            <p:cNvSpPr/>
            <p:nvPr/>
          </p:nvSpPr>
          <p:spPr>
            <a:xfrm>
              <a:off x="2089289" y="4698492"/>
              <a:ext cx="860425" cy="245110"/>
            </a:xfrm>
            <a:custGeom>
              <a:avLst/>
              <a:gdLst/>
              <a:ahLst/>
              <a:cxnLst/>
              <a:rect l="l" t="t" r="r" b="b"/>
              <a:pathLst>
                <a:path w="860425" h="245110">
                  <a:moveTo>
                    <a:pt x="430530" y="0"/>
                  </a:moveTo>
                  <a:lnTo>
                    <a:pt x="360703" y="1604"/>
                  </a:lnTo>
                  <a:lnTo>
                    <a:pt x="294461" y="6248"/>
                  </a:lnTo>
                  <a:lnTo>
                    <a:pt x="232690" y="13681"/>
                  </a:lnTo>
                  <a:lnTo>
                    <a:pt x="176278" y="23652"/>
                  </a:lnTo>
                  <a:lnTo>
                    <a:pt x="126111" y="35909"/>
                  </a:lnTo>
                  <a:lnTo>
                    <a:pt x="83076" y="50200"/>
                  </a:lnTo>
                  <a:lnTo>
                    <a:pt x="48060" y="66274"/>
                  </a:lnTo>
                  <a:lnTo>
                    <a:pt x="5635" y="102767"/>
                  </a:lnTo>
                  <a:lnTo>
                    <a:pt x="0" y="122682"/>
                  </a:lnTo>
                  <a:lnTo>
                    <a:pt x="5635" y="142390"/>
                  </a:lnTo>
                  <a:lnTo>
                    <a:pt x="48060" y="178588"/>
                  </a:lnTo>
                  <a:lnTo>
                    <a:pt x="83076" y="194566"/>
                  </a:lnTo>
                  <a:lnTo>
                    <a:pt x="126111" y="208788"/>
                  </a:lnTo>
                  <a:lnTo>
                    <a:pt x="176278" y="220998"/>
                  </a:lnTo>
                  <a:lnTo>
                    <a:pt x="232690" y="230940"/>
                  </a:lnTo>
                  <a:lnTo>
                    <a:pt x="294461" y="238359"/>
                  </a:lnTo>
                  <a:lnTo>
                    <a:pt x="360703" y="242998"/>
                  </a:lnTo>
                  <a:lnTo>
                    <a:pt x="430530" y="244602"/>
                  </a:lnTo>
                  <a:lnTo>
                    <a:pt x="500150" y="242998"/>
                  </a:lnTo>
                  <a:lnTo>
                    <a:pt x="566226" y="238359"/>
                  </a:lnTo>
                  <a:lnTo>
                    <a:pt x="627868" y="230940"/>
                  </a:lnTo>
                  <a:lnTo>
                    <a:pt x="684184" y="220998"/>
                  </a:lnTo>
                  <a:lnTo>
                    <a:pt x="734282" y="208788"/>
                  </a:lnTo>
                  <a:lnTo>
                    <a:pt x="777270" y="194566"/>
                  </a:lnTo>
                  <a:lnTo>
                    <a:pt x="812257" y="178588"/>
                  </a:lnTo>
                  <a:lnTo>
                    <a:pt x="854663" y="142390"/>
                  </a:lnTo>
                  <a:lnTo>
                    <a:pt x="860298" y="122681"/>
                  </a:lnTo>
                  <a:lnTo>
                    <a:pt x="854663" y="102767"/>
                  </a:lnTo>
                  <a:lnTo>
                    <a:pt x="812257" y="66274"/>
                  </a:lnTo>
                  <a:lnTo>
                    <a:pt x="777270" y="50200"/>
                  </a:lnTo>
                  <a:lnTo>
                    <a:pt x="734282" y="35909"/>
                  </a:lnTo>
                  <a:lnTo>
                    <a:pt x="684184" y="23652"/>
                  </a:lnTo>
                  <a:lnTo>
                    <a:pt x="627868" y="13681"/>
                  </a:lnTo>
                  <a:lnTo>
                    <a:pt x="566226" y="6248"/>
                  </a:lnTo>
                  <a:lnTo>
                    <a:pt x="500150" y="1604"/>
                  </a:lnTo>
                  <a:lnTo>
                    <a:pt x="430530" y="0"/>
                  </a:lnTo>
                  <a:close/>
                </a:path>
              </a:pathLst>
            </a:custGeom>
            <a:ln w="9525">
              <a:solidFill>
                <a:srgbClr val="000000"/>
              </a:solidFill>
            </a:ln>
          </p:spPr>
          <p:txBody>
            <a:bodyPr wrap="square" lIns="0" tIns="0" rIns="0" bIns="0" rtlCol="0"/>
            <a:lstStyle/>
            <a:p>
              <a:endParaRPr/>
            </a:p>
          </p:txBody>
        </p:sp>
        <p:sp>
          <p:nvSpPr>
            <p:cNvPr id="8" name="object 8"/>
            <p:cNvSpPr/>
            <p:nvPr/>
          </p:nvSpPr>
          <p:spPr>
            <a:xfrm>
              <a:off x="2092337" y="4347972"/>
              <a:ext cx="857250" cy="476250"/>
            </a:xfrm>
            <a:custGeom>
              <a:avLst/>
              <a:gdLst/>
              <a:ahLst/>
              <a:cxnLst/>
              <a:rect l="l" t="t" r="r" b="b"/>
              <a:pathLst>
                <a:path w="857250" h="476250">
                  <a:moveTo>
                    <a:pt x="857250" y="476250"/>
                  </a:moveTo>
                  <a:lnTo>
                    <a:pt x="857250" y="0"/>
                  </a:lnTo>
                  <a:lnTo>
                    <a:pt x="0" y="0"/>
                  </a:lnTo>
                  <a:lnTo>
                    <a:pt x="0" y="476250"/>
                  </a:lnTo>
                  <a:lnTo>
                    <a:pt x="857250" y="476250"/>
                  </a:lnTo>
                  <a:close/>
                </a:path>
              </a:pathLst>
            </a:custGeom>
            <a:solidFill>
              <a:srgbClr val="CCCCE6"/>
            </a:solidFill>
          </p:spPr>
          <p:txBody>
            <a:bodyPr wrap="square" lIns="0" tIns="0" rIns="0" bIns="0" rtlCol="0"/>
            <a:lstStyle/>
            <a:p>
              <a:endParaRPr/>
            </a:p>
          </p:txBody>
        </p:sp>
        <p:sp>
          <p:nvSpPr>
            <p:cNvPr id="9" name="object 9"/>
            <p:cNvSpPr/>
            <p:nvPr/>
          </p:nvSpPr>
          <p:spPr>
            <a:xfrm>
              <a:off x="2092337" y="4347972"/>
              <a:ext cx="857250" cy="476250"/>
            </a:xfrm>
            <a:custGeom>
              <a:avLst/>
              <a:gdLst/>
              <a:ahLst/>
              <a:cxnLst/>
              <a:rect l="l" t="t" r="r" b="b"/>
              <a:pathLst>
                <a:path w="857250" h="476250">
                  <a:moveTo>
                    <a:pt x="0" y="0"/>
                  </a:moveTo>
                  <a:lnTo>
                    <a:pt x="0" y="476250"/>
                  </a:lnTo>
                  <a:lnTo>
                    <a:pt x="857250" y="476250"/>
                  </a:lnTo>
                  <a:lnTo>
                    <a:pt x="857250" y="0"/>
                  </a:lnTo>
                  <a:lnTo>
                    <a:pt x="0" y="0"/>
                  </a:lnTo>
                  <a:close/>
                </a:path>
              </a:pathLst>
            </a:custGeom>
            <a:ln w="9525">
              <a:solidFill>
                <a:srgbClr val="CCCCE6"/>
              </a:solidFill>
            </a:ln>
          </p:spPr>
          <p:txBody>
            <a:bodyPr wrap="square" lIns="0" tIns="0" rIns="0" bIns="0" rtlCol="0"/>
            <a:lstStyle/>
            <a:p>
              <a:endParaRPr/>
            </a:p>
          </p:txBody>
        </p:sp>
        <p:sp>
          <p:nvSpPr>
            <p:cNvPr id="10" name="object 10"/>
            <p:cNvSpPr/>
            <p:nvPr/>
          </p:nvSpPr>
          <p:spPr>
            <a:xfrm>
              <a:off x="2092337" y="4225290"/>
              <a:ext cx="860425" cy="245110"/>
            </a:xfrm>
            <a:custGeom>
              <a:avLst/>
              <a:gdLst/>
              <a:ahLst/>
              <a:cxnLst/>
              <a:rect l="l" t="t" r="r" b="b"/>
              <a:pathLst>
                <a:path w="860425" h="245110">
                  <a:moveTo>
                    <a:pt x="860298" y="122681"/>
                  </a:moveTo>
                  <a:lnTo>
                    <a:pt x="838425" y="83880"/>
                  </a:lnTo>
                  <a:lnTo>
                    <a:pt x="777489" y="50200"/>
                  </a:lnTo>
                  <a:lnTo>
                    <a:pt x="734568" y="35909"/>
                  </a:lnTo>
                  <a:lnTo>
                    <a:pt x="684513" y="23652"/>
                  </a:lnTo>
                  <a:lnTo>
                    <a:pt x="628204" y="13681"/>
                  </a:lnTo>
                  <a:lnTo>
                    <a:pt x="566519" y="6248"/>
                  </a:lnTo>
                  <a:lnTo>
                    <a:pt x="500335" y="1604"/>
                  </a:lnTo>
                  <a:lnTo>
                    <a:pt x="430530" y="0"/>
                  </a:lnTo>
                  <a:lnTo>
                    <a:pt x="360703" y="1604"/>
                  </a:lnTo>
                  <a:lnTo>
                    <a:pt x="294461" y="6248"/>
                  </a:lnTo>
                  <a:lnTo>
                    <a:pt x="232690" y="13681"/>
                  </a:lnTo>
                  <a:lnTo>
                    <a:pt x="176278" y="23652"/>
                  </a:lnTo>
                  <a:lnTo>
                    <a:pt x="126111" y="35909"/>
                  </a:lnTo>
                  <a:lnTo>
                    <a:pt x="83076" y="50200"/>
                  </a:lnTo>
                  <a:lnTo>
                    <a:pt x="48060" y="66274"/>
                  </a:lnTo>
                  <a:lnTo>
                    <a:pt x="5635" y="102767"/>
                  </a:lnTo>
                  <a:lnTo>
                    <a:pt x="0" y="122682"/>
                  </a:lnTo>
                  <a:lnTo>
                    <a:pt x="5635" y="142390"/>
                  </a:lnTo>
                  <a:lnTo>
                    <a:pt x="48060" y="178588"/>
                  </a:lnTo>
                  <a:lnTo>
                    <a:pt x="83076" y="194566"/>
                  </a:lnTo>
                  <a:lnTo>
                    <a:pt x="126111" y="208788"/>
                  </a:lnTo>
                  <a:lnTo>
                    <a:pt x="176278" y="220998"/>
                  </a:lnTo>
                  <a:lnTo>
                    <a:pt x="232690" y="230940"/>
                  </a:lnTo>
                  <a:lnTo>
                    <a:pt x="294461" y="238359"/>
                  </a:lnTo>
                  <a:lnTo>
                    <a:pt x="360703" y="242998"/>
                  </a:lnTo>
                  <a:lnTo>
                    <a:pt x="430530" y="244602"/>
                  </a:lnTo>
                  <a:lnTo>
                    <a:pt x="500335" y="242998"/>
                  </a:lnTo>
                  <a:lnTo>
                    <a:pt x="566519" y="238359"/>
                  </a:lnTo>
                  <a:lnTo>
                    <a:pt x="628204" y="230940"/>
                  </a:lnTo>
                  <a:lnTo>
                    <a:pt x="684513" y="220998"/>
                  </a:lnTo>
                  <a:lnTo>
                    <a:pt x="734568" y="208788"/>
                  </a:lnTo>
                  <a:lnTo>
                    <a:pt x="777489" y="194566"/>
                  </a:lnTo>
                  <a:lnTo>
                    <a:pt x="812401" y="178588"/>
                  </a:lnTo>
                  <a:lnTo>
                    <a:pt x="854683" y="142390"/>
                  </a:lnTo>
                  <a:lnTo>
                    <a:pt x="860298" y="122681"/>
                  </a:lnTo>
                  <a:close/>
                </a:path>
              </a:pathLst>
            </a:custGeom>
            <a:solidFill>
              <a:srgbClr val="CCCCE6"/>
            </a:solidFill>
          </p:spPr>
          <p:txBody>
            <a:bodyPr wrap="square" lIns="0" tIns="0" rIns="0" bIns="0" rtlCol="0"/>
            <a:lstStyle/>
            <a:p>
              <a:endParaRPr/>
            </a:p>
          </p:txBody>
        </p:sp>
        <p:sp>
          <p:nvSpPr>
            <p:cNvPr id="11" name="object 11"/>
            <p:cNvSpPr/>
            <p:nvPr/>
          </p:nvSpPr>
          <p:spPr>
            <a:xfrm>
              <a:off x="2092337" y="4225290"/>
              <a:ext cx="860425" cy="245110"/>
            </a:xfrm>
            <a:custGeom>
              <a:avLst/>
              <a:gdLst/>
              <a:ahLst/>
              <a:cxnLst/>
              <a:rect l="l" t="t" r="r" b="b"/>
              <a:pathLst>
                <a:path w="860425" h="245110">
                  <a:moveTo>
                    <a:pt x="430530" y="0"/>
                  </a:moveTo>
                  <a:lnTo>
                    <a:pt x="360703" y="1604"/>
                  </a:lnTo>
                  <a:lnTo>
                    <a:pt x="294461" y="6248"/>
                  </a:lnTo>
                  <a:lnTo>
                    <a:pt x="232690" y="13681"/>
                  </a:lnTo>
                  <a:lnTo>
                    <a:pt x="176278" y="23652"/>
                  </a:lnTo>
                  <a:lnTo>
                    <a:pt x="126111" y="35909"/>
                  </a:lnTo>
                  <a:lnTo>
                    <a:pt x="83076" y="50200"/>
                  </a:lnTo>
                  <a:lnTo>
                    <a:pt x="48060" y="66274"/>
                  </a:lnTo>
                  <a:lnTo>
                    <a:pt x="5635" y="102767"/>
                  </a:lnTo>
                  <a:lnTo>
                    <a:pt x="0" y="122682"/>
                  </a:lnTo>
                  <a:lnTo>
                    <a:pt x="5635" y="142390"/>
                  </a:lnTo>
                  <a:lnTo>
                    <a:pt x="48060" y="178588"/>
                  </a:lnTo>
                  <a:lnTo>
                    <a:pt x="83076" y="194566"/>
                  </a:lnTo>
                  <a:lnTo>
                    <a:pt x="126111" y="208788"/>
                  </a:lnTo>
                  <a:lnTo>
                    <a:pt x="176278" y="220998"/>
                  </a:lnTo>
                  <a:lnTo>
                    <a:pt x="232690" y="230940"/>
                  </a:lnTo>
                  <a:lnTo>
                    <a:pt x="294461" y="238359"/>
                  </a:lnTo>
                  <a:lnTo>
                    <a:pt x="360703" y="242998"/>
                  </a:lnTo>
                  <a:lnTo>
                    <a:pt x="430530" y="244602"/>
                  </a:lnTo>
                  <a:lnTo>
                    <a:pt x="500335" y="242998"/>
                  </a:lnTo>
                  <a:lnTo>
                    <a:pt x="566519" y="238359"/>
                  </a:lnTo>
                  <a:lnTo>
                    <a:pt x="628204" y="230940"/>
                  </a:lnTo>
                  <a:lnTo>
                    <a:pt x="684513" y="220998"/>
                  </a:lnTo>
                  <a:lnTo>
                    <a:pt x="734568" y="208788"/>
                  </a:lnTo>
                  <a:lnTo>
                    <a:pt x="777489" y="194566"/>
                  </a:lnTo>
                  <a:lnTo>
                    <a:pt x="812401" y="178588"/>
                  </a:lnTo>
                  <a:lnTo>
                    <a:pt x="854683" y="142390"/>
                  </a:lnTo>
                  <a:lnTo>
                    <a:pt x="860298" y="122681"/>
                  </a:lnTo>
                  <a:lnTo>
                    <a:pt x="854683" y="102767"/>
                  </a:lnTo>
                  <a:lnTo>
                    <a:pt x="812401" y="66274"/>
                  </a:lnTo>
                  <a:lnTo>
                    <a:pt x="777489" y="50200"/>
                  </a:lnTo>
                  <a:lnTo>
                    <a:pt x="734568" y="35909"/>
                  </a:lnTo>
                  <a:lnTo>
                    <a:pt x="684513" y="23652"/>
                  </a:lnTo>
                  <a:lnTo>
                    <a:pt x="628204" y="13681"/>
                  </a:lnTo>
                  <a:lnTo>
                    <a:pt x="566519" y="6248"/>
                  </a:lnTo>
                  <a:lnTo>
                    <a:pt x="500335" y="1604"/>
                  </a:lnTo>
                  <a:lnTo>
                    <a:pt x="430530" y="0"/>
                  </a:lnTo>
                  <a:close/>
                </a:path>
              </a:pathLst>
            </a:custGeom>
            <a:ln w="9525">
              <a:solidFill>
                <a:srgbClr val="000000"/>
              </a:solidFill>
            </a:ln>
          </p:spPr>
          <p:txBody>
            <a:bodyPr wrap="square" lIns="0" tIns="0" rIns="0" bIns="0" rtlCol="0"/>
            <a:lstStyle/>
            <a:p>
              <a:endParaRPr/>
            </a:p>
          </p:txBody>
        </p:sp>
        <p:sp>
          <p:nvSpPr>
            <p:cNvPr id="12" name="object 12"/>
            <p:cNvSpPr/>
            <p:nvPr/>
          </p:nvSpPr>
          <p:spPr>
            <a:xfrm>
              <a:off x="2090813" y="4355592"/>
              <a:ext cx="0" cy="470534"/>
            </a:xfrm>
            <a:custGeom>
              <a:avLst/>
              <a:gdLst/>
              <a:ahLst/>
              <a:cxnLst/>
              <a:rect l="l" t="t" r="r" b="b"/>
              <a:pathLst>
                <a:path h="470535">
                  <a:moveTo>
                    <a:pt x="0" y="0"/>
                  </a:moveTo>
                  <a:lnTo>
                    <a:pt x="0" y="470154"/>
                  </a:lnTo>
                </a:path>
              </a:pathLst>
            </a:custGeom>
            <a:ln w="9525">
              <a:solidFill>
                <a:srgbClr val="000000"/>
              </a:solidFill>
            </a:ln>
          </p:spPr>
          <p:txBody>
            <a:bodyPr wrap="square" lIns="0" tIns="0" rIns="0" bIns="0" rtlCol="0"/>
            <a:lstStyle/>
            <a:p>
              <a:endParaRPr/>
            </a:p>
          </p:txBody>
        </p:sp>
        <p:sp>
          <p:nvSpPr>
            <p:cNvPr id="13" name="object 13"/>
            <p:cNvSpPr/>
            <p:nvPr/>
          </p:nvSpPr>
          <p:spPr>
            <a:xfrm>
              <a:off x="2948063" y="4352544"/>
              <a:ext cx="1905" cy="474980"/>
            </a:xfrm>
            <a:custGeom>
              <a:avLst/>
              <a:gdLst/>
              <a:ahLst/>
              <a:cxnLst/>
              <a:rect l="l" t="t" r="r" b="b"/>
              <a:pathLst>
                <a:path w="1905" h="474979">
                  <a:moveTo>
                    <a:pt x="1524" y="0"/>
                  </a:moveTo>
                  <a:lnTo>
                    <a:pt x="0" y="474726"/>
                  </a:lnTo>
                </a:path>
              </a:pathLst>
            </a:custGeom>
            <a:ln w="9525">
              <a:solidFill>
                <a:srgbClr val="000000"/>
              </a:solidFill>
            </a:ln>
          </p:spPr>
          <p:txBody>
            <a:bodyPr wrap="square" lIns="0" tIns="0" rIns="0" bIns="0" rtlCol="0"/>
            <a:lstStyle/>
            <a:p>
              <a:endParaRPr/>
            </a:p>
          </p:txBody>
        </p:sp>
      </p:grpSp>
      <p:sp>
        <p:nvSpPr>
          <p:cNvPr id="14" name="object 14"/>
          <p:cNvSpPr txBox="1"/>
          <p:nvPr/>
        </p:nvSpPr>
        <p:spPr>
          <a:xfrm>
            <a:off x="2236608" y="4445000"/>
            <a:ext cx="570230" cy="330835"/>
          </a:xfrm>
          <a:prstGeom prst="rect">
            <a:avLst/>
          </a:prstGeom>
        </p:spPr>
        <p:txBody>
          <a:bodyPr vert="horz" wrap="square" lIns="0" tIns="12700" rIns="0" bIns="0" rtlCol="0">
            <a:spAutoFit/>
          </a:bodyPr>
          <a:lstStyle/>
          <a:p>
            <a:pPr marL="12700" marR="5080" indent="73660">
              <a:lnSpc>
                <a:spcPct val="100000"/>
              </a:lnSpc>
              <a:spcBef>
                <a:spcPts val="100"/>
              </a:spcBef>
            </a:pPr>
            <a:r>
              <a:rPr sz="1000" spc="-40" dirty="0">
                <a:latin typeface="Trebuchet MS"/>
                <a:cs typeface="Trebuchet MS"/>
              </a:rPr>
              <a:t>Volume </a:t>
            </a:r>
            <a:r>
              <a:rPr sz="1000" spc="-35" dirty="0">
                <a:latin typeface="Trebuchet MS"/>
                <a:cs typeface="Trebuchet MS"/>
              </a:rPr>
              <a:t> </a:t>
            </a:r>
            <a:r>
              <a:rPr sz="1000" spc="-50" dirty="0">
                <a:latin typeface="Trebuchet MS"/>
                <a:cs typeface="Trebuchet MS"/>
              </a:rPr>
              <a:t>physique</a:t>
            </a:r>
            <a:r>
              <a:rPr sz="1000" spc="-95" dirty="0">
                <a:latin typeface="Trebuchet MS"/>
                <a:cs typeface="Trebuchet MS"/>
              </a:rPr>
              <a:t> </a:t>
            </a:r>
            <a:r>
              <a:rPr sz="1000" spc="-20" dirty="0">
                <a:latin typeface="Trebuchet MS"/>
                <a:cs typeface="Trebuchet MS"/>
              </a:rPr>
              <a:t>1</a:t>
            </a:r>
            <a:endParaRPr sz="1000">
              <a:latin typeface="Trebuchet MS"/>
              <a:cs typeface="Trebuchet MS"/>
            </a:endParaRPr>
          </a:p>
        </p:txBody>
      </p:sp>
      <p:grpSp>
        <p:nvGrpSpPr>
          <p:cNvPr id="15" name="object 15"/>
          <p:cNvGrpSpPr/>
          <p:nvPr/>
        </p:nvGrpSpPr>
        <p:grpSpPr>
          <a:xfrm>
            <a:off x="3092653" y="4220527"/>
            <a:ext cx="873125" cy="727710"/>
            <a:chOff x="3092653" y="4220527"/>
            <a:chExt cx="873125" cy="727710"/>
          </a:xfrm>
        </p:grpSpPr>
        <p:sp>
          <p:nvSpPr>
            <p:cNvPr id="16" name="object 16"/>
            <p:cNvSpPr/>
            <p:nvPr/>
          </p:nvSpPr>
          <p:spPr>
            <a:xfrm>
              <a:off x="3097415" y="4698492"/>
              <a:ext cx="860425" cy="245110"/>
            </a:xfrm>
            <a:custGeom>
              <a:avLst/>
              <a:gdLst/>
              <a:ahLst/>
              <a:cxnLst/>
              <a:rect l="l" t="t" r="r" b="b"/>
              <a:pathLst>
                <a:path w="860425" h="245110">
                  <a:moveTo>
                    <a:pt x="860298" y="122681"/>
                  </a:moveTo>
                  <a:lnTo>
                    <a:pt x="838346" y="83880"/>
                  </a:lnTo>
                  <a:lnTo>
                    <a:pt x="777221" y="50200"/>
                  </a:lnTo>
                  <a:lnTo>
                    <a:pt x="734187" y="35909"/>
                  </a:lnTo>
                  <a:lnTo>
                    <a:pt x="684019" y="23652"/>
                  </a:lnTo>
                  <a:lnTo>
                    <a:pt x="627607" y="13681"/>
                  </a:lnTo>
                  <a:lnTo>
                    <a:pt x="565836" y="6248"/>
                  </a:lnTo>
                  <a:lnTo>
                    <a:pt x="499594" y="1604"/>
                  </a:lnTo>
                  <a:lnTo>
                    <a:pt x="429768" y="0"/>
                  </a:lnTo>
                  <a:lnTo>
                    <a:pt x="360147" y="1604"/>
                  </a:lnTo>
                  <a:lnTo>
                    <a:pt x="294071" y="6248"/>
                  </a:lnTo>
                  <a:lnTo>
                    <a:pt x="232429" y="13681"/>
                  </a:lnTo>
                  <a:lnTo>
                    <a:pt x="176113" y="23652"/>
                  </a:lnTo>
                  <a:lnTo>
                    <a:pt x="126015" y="35909"/>
                  </a:lnTo>
                  <a:lnTo>
                    <a:pt x="83027" y="50200"/>
                  </a:lnTo>
                  <a:lnTo>
                    <a:pt x="48040" y="66274"/>
                  </a:lnTo>
                  <a:lnTo>
                    <a:pt x="5634" y="102767"/>
                  </a:lnTo>
                  <a:lnTo>
                    <a:pt x="0" y="122682"/>
                  </a:lnTo>
                  <a:lnTo>
                    <a:pt x="5634" y="142390"/>
                  </a:lnTo>
                  <a:lnTo>
                    <a:pt x="48040" y="178588"/>
                  </a:lnTo>
                  <a:lnTo>
                    <a:pt x="83027" y="194566"/>
                  </a:lnTo>
                  <a:lnTo>
                    <a:pt x="126015" y="208788"/>
                  </a:lnTo>
                  <a:lnTo>
                    <a:pt x="176113" y="220998"/>
                  </a:lnTo>
                  <a:lnTo>
                    <a:pt x="232429" y="230940"/>
                  </a:lnTo>
                  <a:lnTo>
                    <a:pt x="294071" y="238359"/>
                  </a:lnTo>
                  <a:lnTo>
                    <a:pt x="360147" y="242998"/>
                  </a:lnTo>
                  <a:lnTo>
                    <a:pt x="429768" y="244602"/>
                  </a:lnTo>
                  <a:lnTo>
                    <a:pt x="499594" y="242998"/>
                  </a:lnTo>
                  <a:lnTo>
                    <a:pt x="565836" y="238359"/>
                  </a:lnTo>
                  <a:lnTo>
                    <a:pt x="627607" y="230940"/>
                  </a:lnTo>
                  <a:lnTo>
                    <a:pt x="684019" y="220998"/>
                  </a:lnTo>
                  <a:lnTo>
                    <a:pt x="734187" y="208788"/>
                  </a:lnTo>
                  <a:lnTo>
                    <a:pt x="777221" y="194566"/>
                  </a:lnTo>
                  <a:lnTo>
                    <a:pt x="812237" y="178588"/>
                  </a:lnTo>
                  <a:lnTo>
                    <a:pt x="854662" y="142390"/>
                  </a:lnTo>
                  <a:lnTo>
                    <a:pt x="860298" y="122681"/>
                  </a:lnTo>
                  <a:close/>
                </a:path>
              </a:pathLst>
            </a:custGeom>
            <a:solidFill>
              <a:srgbClr val="CCCCE6"/>
            </a:solidFill>
          </p:spPr>
          <p:txBody>
            <a:bodyPr wrap="square" lIns="0" tIns="0" rIns="0" bIns="0" rtlCol="0"/>
            <a:lstStyle/>
            <a:p>
              <a:endParaRPr/>
            </a:p>
          </p:txBody>
        </p:sp>
        <p:sp>
          <p:nvSpPr>
            <p:cNvPr id="17" name="object 17"/>
            <p:cNvSpPr/>
            <p:nvPr/>
          </p:nvSpPr>
          <p:spPr>
            <a:xfrm>
              <a:off x="3097415" y="4698492"/>
              <a:ext cx="860425" cy="245110"/>
            </a:xfrm>
            <a:custGeom>
              <a:avLst/>
              <a:gdLst/>
              <a:ahLst/>
              <a:cxnLst/>
              <a:rect l="l" t="t" r="r" b="b"/>
              <a:pathLst>
                <a:path w="860425" h="245110">
                  <a:moveTo>
                    <a:pt x="429768" y="0"/>
                  </a:moveTo>
                  <a:lnTo>
                    <a:pt x="360147" y="1604"/>
                  </a:lnTo>
                  <a:lnTo>
                    <a:pt x="294071" y="6248"/>
                  </a:lnTo>
                  <a:lnTo>
                    <a:pt x="232429" y="13681"/>
                  </a:lnTo>
                  <a:lnTo>
                    <a:pt x="176113" y="23652"/>
                  </a:lnTo>
                  <a:lnTo>
                    <a:pt x="126015" y="35909"/>
                  </a:lnTo>
                  <a:lnTo>
                    <a:pt x="83027" y="50200"/>
                  </a:lnTo>
                  <a:lnTo>
                    <a:pt x="48040" y="66274"/>
                  </a:lnTo>
                  <a:lnTo>
                    <a:pt x="5634" y="102767"/>
                  </a:lnTo>
                  <a:lnTo>
                    <a:pt x="0" y="122682"/>
                  </a:lnTo>
                  <a:lnTo>
                    <a:pt x="5634" y="142390"/>
                  </a:lnTo>
                  <a:lnTo>
                    <a:pt x="48040" y="178588"/>
                  </a:lnTo>
                  <a:lnTo>
                    <a:pt x="83027" y="194566"/>
                  </a:lnTo>
                  <a:lnTo>
                    <a:pt x="126015" y="208788"/>
                  </a:lnTo>
                  <a:lnTo>
                    <a:pt x="176113" y="220998"/>
                  </a:lnTo>
                  <a:lnTo>
                    <a:pt x="232429" y="230940"/>
                  </a:lnTo>
                  <a:lnTo>
                    <a:pt x="294071" y="238359"/>
                  </a:lnTo>
                  <a:lnTo>
                    <a:pt x="360147" y="242998"/>
                  </a:lnTo>
                  <a:lnTo>
                    <a:pt x="429768" y="244602"/>
                  </a:lnTo>
                  <a:lnTo>
                    <a:pt x="499594" y="242998"/>
                  </a:lnTo>
                  <a:lnTo>
                    <a:pt x="565836" y="238359"/>
                  </a:lnTo>
                  <a:lnTo>
                    <a:pt x="627607" y="230940"/>
                  </a:lnTo>
                  <a:lnTo>
                    <a:pt x="684019" y="220998"/>
                  </a:lnTo>
                  <a:lnTo>
                    <a:pt x="734187" y="208788"/>
                  </a:lnTo>
                  <a:lnTo>
                    <a:pt x="777221" y="194566"/>
                  </a:lnTo>
                  <a:lnTo>
                    <a:pt x="812237" y="178588"/>
                  </a:lnTo>
                  <a:lnTo>
                    <a:pt x="854662" y="142390"/>
                  </a:lnTo>
                  <a:lnTo>
                    <a:pt x="860298" y="122681"/>
                  </a:lnTo>
                  <a:lnTo>
                    <a:pt x="854662" y="102767"/>
                  </a:lnTo>
                  <a:lnTo>
                    <a:pt x="812237" y="66274"/>
                  </a:lnTo>
                  <a:lnTo>
                    <a:pt x="777221" y="50200"/>
                  </a:lnTo>
                  <a:lnTo>
                    <a:pt x="734187" y="35909"/>
                  </a:lnTo>
                  <a:lnTo>
                    <a:pt x="684019" y="23652"/>
                  </a:lnTo>
                  <a:lnTo>
                    <a:pt x="627607" y="13681"/>
                  </a:lnTo>
                  <a:lnTo>
                    <a:pt x="565836" y="6248"/>
                  </a:lnTo>
                  <a:lnTo>
                    <a:pt x="499594" y="1604"/>
                  </a:lnTo>
                  <a:lnTo>
                    <a:pt x="429768"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3100463" y="4347972"/>
              <a:ext cx="857250" cy="476250"/>
            </a:xfrm>
            <a:custGeom>
              <a:avLst/>
              <a:gdLst/>
              <a:ahLst/>
              <a:cxnLst/>
              <a:rect l="l" t="t" r="r" b="b"/>
              <a:pathLst>
                <a:path w="857250" h="476250">
                  <a:moveTo>
                    <a:pt x="857249" y="476250"/>
                  </a:moveTo>
                  <a:lnTo>
                    <a:pt x="857249" y="0"/>
                  </a:lnTo>
                  <a:lnTo>
                    <a:pt x="0" y="0"/>
                  </a:lnTo>
                  <a:lnTo>
                    <a:pt x="0" y="476250"/>
                  </a:lnTo>
                  <a:lnTo>
                    <a:pt x="857249" y="476250"/>
                  </a:lnTo>
                  <a:close/>
                </a:path>
              </a:pathLst>
            </a:custGeom>
            <a:solidFill>
              <a:srgbClr val="CCCCE6"/>
            </a:solidFill>
          </p:spPr>
          <p:txBody>
            <a:bodyPr wrap="square" lIns="0" tIns="0" rIns="0" bIns="0" rtlCol="0"/>
            <a:lstStyle/>
            <a:p>
              <a:endParaRPr/>
            </a:p>
          </p:txBody>
        </p:sp>
        <p:sp>
          <p:nvSpPr>
            <p:cNvPr id="19" name="object 19"/>
            <p:cNvSpPr/>
            <p:nvPr/>
          </p:nvSpPr>
          <p:spPr>
            <a:xfrm>
              <a:off x="3100463" y="4347972"/>
              <a:ext cx="857250" cy="476250"/>
            </a:xfrm>
            <a:custGeom>
              <a:avLst/>
              <a:gdLst/>
              <a:ahLst/>
              <a:cxnLst/>
              <a:rect l="l" t="t" r="r" b="b"/>
              <a:pathLst>
                <a:path w="857250" h="476250">
                  <a:moveTo>
                    <a:pt x="0" y="0"/>
                  </a:moveTo>
                  <a:lnTo>
                    <a:pt x="0" y="476250"/>
                  </a:lnTo>
                  <a:lnTo>
                    <a:pt x="857249" y="476250"/>
                  </a:lnTo>
                  <a:lnTo>
                    <a:pt x="857249" y="0"/>
                  </a:lnTo>
                  <a:lnTo>
                    <a:pt x="0" y="0"/>
                  </a:lnTo>
                  <a:close/>
                </a:path>
              </a:pathLst>
            </a:custGeom>
            <a:ln w="9525">
              <a:solidFill>
                <a:srgbClr val="CCCCE6"/>
              </a:solidFill>
            </a:ln>
          </p:spPr>
          <p:txBody>
            <a:bodyPr wrap="square" lIns="0" tIns="0" rIns="0" bIns="0" rtlCol="0"/>
            <a:lstStyle/>
            <a:p>
              <a:endParaRPr/>
            </a:p>
          </p:txBody>
        </p:sp>
        <p:sp>
          <p:nvSpPr>
            <p:cNvPr id="20" name="object 20"/>
            <p:cNvSpPr/>
            <p:nvPr/>
          </p:nvSpPr>
          <p:spPr>
            <a:xfrm>
              <a:off x="3100463" y="4225290"/>
              <a:ext cx="860425" cy="245110"/>
            </a:xfrm>
            <a:custGeom>
              <a:avLst/>
              <a:gdLst/>
              <a:ahLst/>
              <a:cxnLst/>
              <a:rect l="l" t="t" r="r" b="b"/>
              <a:pathLst>
                <a:path w="860425" h="245110">
                  <a:moveTo>
                    <a:pt x="860298" y="122681"/>
                  </a:moveTo>
                  <a:lnTo>
                    <a:pt x="838352" y="83880"/>
                  </a:lnTo>
                  <a:lnTo>
                    <a:pt x="777270" y="50200"/>
                  </a:lnTo>
                  <a:lnTo>
                    <a:pt x="734282" y="35909"/>
                  </a:lnTo>
                  <a:lnTo>
                    <a:pt x="684184" y="23652"/>
                  </a:lnTo>
                  <a:lnTo>
                    <a:pt x="627868" y="13681"/>
                  </a:lnTo>
                  <a:lnTo>
                    <a:pt x="566226" y="6248"/>
                  </a:lnTo>
                  <a:lnTo>
                    <a:pt x="500150" y="1604"/>
                  </a:lnTo>
                  <a:lnTo>
                    <a:pt x="430530" y="0"/>
                  </a:lnTo>
                  <a:lnTo>
                    <a:pt x="360703" y="1604"/>
                  </a:lnTo>
                  <a:lnTo>
                    <a:pt x="294461" y="6248"/>
                  </a:lnTo>
                  <a:lnTo>
                    <a:pt x="232690" y="13681"/>
                  </a:lnTo>
                  <a:lnTo>
                    <a:pt x="176278" y="23652"/>
                  </a:lnTo>
                  <a:lnTo>
                    <a:pt x="126111" y="35909"/>
                  </a:lnTo>
                  <a:lnTo>
                    <a:pt x="83076" y="50200"/>
                  </a:lnTo>
                  <a:lnTo>
                    <a:pt x="48060" y="66274"/>
                  </a:lnTo>
                  <a:lnTo>
                    <a:pt x="5635" y="102767"/>
                  </a:lnTo>
                  <a:lnTo>
                    <a:pt x="0" y="122682"/>
                  </a:lnTo>
                  <a:lnTo>
                    <a:pt x="5635" y="142390"/>
                  </a:lnTo>
                  <a:lnTo>
                    <a:pt x="48060" y="178588"/>
                  </a:lnTo>
                  <a:lnTo>
                    <a:pt x="83076" y="194566"/>
                  </a:lnTo>
                  <a:lnTo>
                    <a:pt x="126111" y="208788"/>
                  </a:lnTo>
                  <a:lnTo>
                    <a:pt x="176278" y="220998"/>
                  </a:lnTo>
                  <a:lnTo>
                    <a:pt x="232690" y="230940"/>
                  </a:lnTo>
                  <a:lnTo>
                    <a:pt x="294461" y="238359"/>
                  </a:lnTo>
                  <a:lnTo>
                    <a:pt x="360703" y="242998"/>
                  </a:lnTo>
                  <a:lnTo>
                    <a:pt x="430530" y="244602"/>
                  </a:lnTo>
                  <a:lnTo>
                    <a:pt x="500150" y="242998"/>
                  </a:lnTo>
                  <a:lnTo>
                    <a:pt x="566226" y="238359"/>
                  </a:lnTo>
                  <a:lnTo>
                    <a:pt x="627868" y="230940"/>
                  </a:lnTo>
                  <a:lnTo>
                    <a:pt x="684184" y="220998"/>
                  </a:lnTo>
                  <a:lnTo>
                    <a:pt x="734282" y="208788"/>
                  </a:lnTo>
                  <a:lnTo>
                    <a:pt x="777270" y="194566"/>
                  </a:lnTo>
                  <a:lnTo>
                    <a:pt x="812257" y="178588"/>
                  </a:lnTo>
                  <a:lnTo>
                    <a:pt x="854663" y="142390"/>
                  </a:lnTo>
                  <a:lnTo>
                    <a:pt x="860298" y="122681"/>
                  </a:lnTo>
                  <a:close/>
                </a:path>
              </a:pathLst>
            </a:custGeom>
            <a:solidFill>
              <a:srgbClr val="CCCCE6"/>
            </a:solidFill>
          </p:spPr>
          <p:txBody>
            <a:bodyPr wrap="square" lIns="0" tIns="0" rIns="0" bIns="0" rtlCol="0"/>
            <a:lstStyle/>
            <a:p>
              <a:endParaRPr/>
            </a:p>
          </p:txBody>
        </p:sp>
        <p:sp>
          <p:nvSpPr>
            <p:cNvPr id="21" name="object 21"/>
            <p:cNvSpPr/>
            <p:nvPr/>
          </p:nvSpPr>
          <p:spPr>
            <a:xfrm>
              <a:off x="3100463" y="4225290"/>
              <a:ext cx="860425" cy="245110"/>
            </a:xfrm>
            <a:custGeom>
              <a:avLst/>
              <a:gdLst/>
              <a:ahLst/>
              <a:cxnLst/>
              <a:rect l="l" t="t" r="r" b="b"/>
              <a:pathLst>
                <a:path w="860425" h="245110">
                  <a:moveTo>
                    <a:pt x="430530" y="0"/>
                  </a:moveTo>
                  <a:lnTo>
                    <a:pt x="360703" y="1604"/>
                  </a:lnTo>
                  <a:lnTo>
                    <a:pt x="294461" y="6248"/>
                  </a:lnTo>
                  <a:lnTo>
                    <a:pt x="232690" y="13681"/>
                  </a:lnTo>
                  <a:lnTo>
                    <a:pt x="176278" y="23652"/>
                  </a:lnTo>
                  <a:lnTo>
                    <a:pt x="126111" y="35909"/>
                  </a:lnTo>
                  <a:lnTo>
                    <a:pt x="83076" y="50200"/>
                  </a:lnTo>
                  <a:lnTo>
                    <a:pt x="48060" y="66274"/>
                  </a:lnTo>
                  <a:lnTo>
                    <a:pt x="5635" y="102767"/>
                  </a:lnTo>
                  <a:lnTo>
                    <a:pt x="0" y="122682"/>
                  </a:lnTo>
                  <a:lnTo>
                    <a:pt x="5635" y="142390"/>
                  </a:lnTo>
                  <a:lnTo>
                    <a:pt x="48060" y="178588"/>
                  </a:lnTo>
                  <a:lnTo>
                    <a:pt x="83076" y="194566"/>
                  </a:lnTo>
                  <a:lnTo>
                    <a:pt x="126111" y="208788"/>
                  </a:lnTo>
                  <a:lnTo>
                    <a:pt x="176278" y="220998"/>
                  </a:lnTo>
                  <a:lnTo>
                    <a:pt x="232690" y="230940"/>
                  </a:lnTo>
                  <a:lnTo>
                    <a:pt x="294461" y="238359"/>
                  </a:lnTo>
                  <a:lnTo>
                    <a:pt x="360703" y="242998"/>
                  </a:lnTo>
                  <a:lnTo>
                    <a:pt x="430530" y="244602"/>
                  </a:lnTo>
                  <a:lnTo>
                    <a:pt x="500150" y="242998"/>
                  </a:lnTo>
                  <a:lnTo>
                    <a:pt x="566226" y="238359"/>
                  </a:lnTo>
                  <a:lnTo>
                    <a:pt x="627868" y="230940"/>
                  </a:lnTo>
                  <a:lnTo>
                    <a:pt x="684184" y="220998"/>
                  </a:lnTo>
                  <a:lnTo>
                    <a:pt x="734282" y="208788"/>
                  </a:lnTo>
                  <a:lnTo>
                    <a:pt x="777270" y="194566"/>
                  </a:lnTo>
                  <a:lnTo>
                    <a:pt x="812257" y="178588"/>
                  </a:lnTo>
                  <a:lnTo>
                    <a:pt x="854663" y="142390"/>
                  </a:lnTo>
                  <a:lnTo>
                    <a:pt x="860298" y="122681"/>
                  </a:lnTo>
                  <a:lnTo>
                    <a:pt x="854663" y="102767"/>
                  </a:lnTo>
                  <a:lnTo>
                    <a:pt x="812257" y="66274"/>
                  </a:lnTo>
                  <a:lnTo>
                    <a:pt x="777270" y="50200"/>
                  </a:lnTo>
                  <a:lnTo>
                    <a:pt x="734282" y="35909"/>
                  </a:lnTo>
                  <a:lnTo>
                    <a:pt x="684184" y="23652"/>
                  </a:lnTo>
                  <a:lnTo>
                    <a:pt x="627868" y="13681"/>
                  </a:lnTo>
                  <a:lnTo>
                    <a:pt x="566226" y="6248"/>
                  </a:lnTo>
                  <a:lnTo>
                    <a:pt x="500150" y="1604"/>
                  </a:lnTo>
                  <a:lnTo>
                    <a:pt x="430530" y="0"/>
                  </a:lnTo>
                  <a:close/>
                </a:path>
              </a:pathLst>
            </a:custGeom>
            <a:ln w="9525">
              <a:solidFill>
                <a:srgbClr val="000000"/>
              </a:solidFill>
            </a:ln>
          </p:spPr>
          <p:txBody>
            <a:bodyPr wrap="square" lIns="0" tIns="0" rIns="0" bIns="0" rtlCol="0"/>
            <a:lstStyle/>
            <a:p>
              <a:endParaRPr/>
            </a:p>
          </p:txBody>
        </p:sp>
        <p:sp>
          <p:nvSpPr>
            <p:cNvPr id="22" name="object 22"/>
            <p:cNvSpPr/>
            <p:nvPr/>
          </p:nvSpPr>
          <p:spPr>
            <a:xfrm>
              <a:off x="3098939" y="4355592"/>
              <a:ext cx="0" cy="470534"/>
            </a:xfrm>
            <a:custGeom>
              <a:avLst/>
              <a:gdLst/>
              <a:ahLst/>
              <a:cxnLst/>
              <a:rect l="l" t="t" r="r" b="b"/>
              <a:pathLst>
                <a:path h="470535">
                  <a:moveTo>
                    <a:pt x="0" y="0"/>
                  </a:moveTo>
                  <a:lnTo>
                    <a:pt x="0" y="470154"/>
                  </a:lnTo>
                </a:path>
              </a:pathLst>
            </a:custGeom>
            <a:ln w="9525">
              <a:solidFill>
                <a:srgbClr val="000000"/>
              </a:solidFill>
            </a:ln>
          </p:spPr>
          <p:txBody>
            <a:bodyPr wrap="square" lIns="0" tIns="0" rIns="0" bIns="0" rtlCol="0"/>
            <a:lstStyle/>
            <a:p>
              <a:endParaRPr/>
            </a:p>
          </p:txBody>
        </p:sp>
        <p:sp>
          <p:nvSpPr>
            <p:cNvPr id="23" name="object 23"/>
            <p:cNvSpPr/>
            <p:nvPr/>
          </p:nvSpPr>
          <p:spPr>
            <a:xfrm>
              <a:off x="3956189" y="4352544"/>
              <a:ext cx="1905" cy="474980"/>
            </a:xfrm>
            <a:custGeom>
              <a:avLst/>
              <a:gdLst/>
              <a:ahLst/>
              <a:cxnLst/>
              <a:rect l="l" t="t" r="r" b="b"/>
              <a:pathLst>
                <a:path w="1904" h="474979">
                  <a:moveTo>
                    <a:pt x="1524" y="0"/>
                  </a:moveTo>
                  <a:lnTo>
                    <a:pt x="0" y="474726"/>
                  </a:lnTo>
                </a:path>
              </a:pathLst>
            </a:custGeom>
            <a:ln w="9525">
              <a:solidFill>
                <a:srgbClr val="000000"/>
              </a:solidFill>
            </a:ln>
          </p:spPr>
          <p:txBody>
            <a:bodyPr wrap="square" lIns="0" tIns="0" rIns="0" bIns="0" rtlCol="0"/>
            <a:lstStyle/>
            <a:p>
              <a:endParaRPr/>
            </a:p>
          </p:txBody>
        </p:sp>
      </p:grpSp>
      <p:sp>
        <p:nvSpPr>
          <p:cNvPr id="24" name="object 24"/>
          <p:cNvSpPr txBox="1"/>
          <p:nvPr/>
        </p:nvSpPr>
        <p:spPr>
          <a:xfrm>
            <a:off x="3244734" y="4445000"/>
            <a:ext cx="570230" cy="330835"/>
          </a:xfrm>
          <a:prstGeom prst="rect">
            <a:avLst/>
          </a:prstGeom>
        </p:spPr>
        <p:txBody>
          <a:bodyPr vert="horz" wrap="square" lIns="0" tIns="12700" rIns="0" bIns="0" rtlCol="0">
            <a:spAutoFit/>
          </a:bodyPr>
          <a:lstStyle/>
          <a:p>
            <a:pPr marL="12700" marR="5080" indent="73660">
              <a:lnSpc>
                <a:spcPct val="100000"/>
              </a:lnSpc>
              <a:spcBef>
                <a:spcPts val="100"/>
              </a:spcBef>
            </a:pPr>
            <a:r>
              <a:rPr sz="1000" spc="-40" dirty="0">
                <a:latin typeface="Trebuchet MS"/>
                <a:cs typeface="Trebuchet MS"/>
              </a:rPr>
              <a:t>Volume </a:t>
            </a:r>
            <a:r>
              <a:rPr sz="1000" spc="-35" dirty="0">
                <a:latin typeface="Trebuchet MS"/>
                <a:cs typeface="Trebuchet MS"/>
              </a:rPr>
              <a:t> </a:t>
            </a:r>
            <a:r>
              <a:rPr sz="1000" spc="-50" dirty="0">
                <a:latin typeface="Trebuchet MS"/>
                <a:cs typeface="Trebuchet MS"/>
              </a:rPr>
              <a:t>physique</a:t>
            </a:r>
            <a:r>
              <a:rPr sz="1000" spc="-95" dirty="0">
                <a:latin typeface="Trebuchet MS"/>
                <a:cs typeface="Trebuchet MS"/>
              </a:rPr>
              <a:t> </a:t>
            </a:r>
            <a:r>
              <a:rPr sz="1000" spc="-20" dirty="0">
                <a:latin typeface="Trebuchet MS"/>
                <a:cs typeface="Trebuchet MS"/>
              </a:rPr>
              <a:t>2</a:t>
            </a:r>
            <a:endParaRPr sz="1000">
              <a:latin typeface="Trebuchet MS"/>
              <a:cs typeface="Trebuchet MS"/>
            </a:endParaRPr>
          </a:p>
        </p:txBody>
      </p:sp>
      <p:grpSp>
        <p:nvGrpSpPr>
          <p:cNvPr id="25" name="object 25"/>
          <p:cNvGrpSpPr/>
          <p:nvPr/>
        </p:nvGrpSpPr>
        <p:grpSpPr>
          <a:xfrm>
            <a:off x="4329379" y="4113085"/>
            <a:ext cx="873125" cy="903605"/>
            <a:chOff x="4329379" y="4113085"/>
            <a:chExt cx="873125" cy="903605"/>
          </a:xfrm>
        </p:grpSpPr>
        <p:sp>
          <p:nvSpPr>
            <p:cNvPr id="26" name="object 26"/>
            <p:cNvSpPr/>
            <p:nvPr/>
          </p:nvSpPr>
          <p:spPr>
            <a:xfrm>
              <a:off x="4334141" y="4706873"/>
              <a:ext cx="860425" cy="304800"/>
            </a:xfrm>
            <a:custGeom>
              <a:avLst/>
              <a:gdLst/>
              <a:ahLst/>
              <a:cxnLst/>
              <a:rect l="l" t="t" r="r" b="b"/>
              <a:pathLst>
                <a:path w="860425" h="304800">
                  <a:moveTo>
                    <a:pt x="860298" y="152399"/>
                  </a:moveTo>
                  <a:lnTo>
                    <a:pt x="838346" y="104070"/>
                  </a:lnTo>
                  <a:lnTo>
                    <a:pt x="777221" y="62215"/>
                  </a:lnTo>
                  <a:lnTo>
                    <a:pt x="734187" y="44481"/>
                  </a:lnTo>
                  <a:lnTo>
                    <a:pt x="684019" y="29285"/>
                  </a:lnTo>
                  <a:lnTo>
                    <a:pt x="627607" y="16932"/>
                  </a:lnTo>
                  <a:lnTo>
                    <a:pt x="565836" y="7729"/>
                  </a:lnTo>
                  <a:lnTo>
                    <a:pt x="499594" y="1983"/>
                  </a:lnTo>
                  <a:lnTo>
                    <a:pt x="429768" y="0"/>
                  </a:lnTo>
                  <a:lnTo>
                    <a:pt x="360147" y="1983"/>
                  </a:lnTo>
                  <a:lnTo>
                    <a:pt x="294071" y="7729"/>
                  </a:lnTo>
                  <a:lnTo>
                    <a:pt x="232429" y="16932"/>
                  </a:lnTo>
                  <a:lnTo>
                    <a:pt x="176113" y="29285"/>
                  </a:lnTo>
                  <a:lnTo>
                    <a:pt x="126015" y="44481"/>
                  </a:lnTo>
                  <a:lnTo>
                    <a:pt x="83027" y="62215"/>
                  </a:lnTo>
                  <a:lnTo>
                    <a:pt x="48040" y="82180"/>
                  </a:lnTo>
                  <a:lnTo>
                    <a:pt x="5634" y="127579"/>
                  </a:lnTo>
                  <a:lnTo>
                    <a:pt x="0" y="152400"/>
                  </a:lnTo>
                  <a:lnTo>
                    <a:pt x="5634" y="177035"/>
                  </a:lnTo>
                  <a:lnTo>
                    <a:pt x="48040" y="222283"/>
                  </a:lnTo>
                  <a:lnTo>
                    <a:pt x="83027" y="242255"/>
                  </a:lnTo>
                  <a:lnTo>
                    <a:pt x="126015" y="260032"/>
                  </a:lnTo>
                  <a:lnTo>
                    <a:pt x="176113" y="275295"/>
                  </a:lnTo>
                  <a:lnTo>
                    <a:pt x="232429" y="287723"/>
                  </a:lnTo>
                  <a:lnTo>
                    <a:pt x="294071" y="296997"/>
                  </a:lnTo>
                  <a:lnTo>
                    <a:pt x="360147" y="302795"/>
                  </a:lnTo>
                  <a:lnTo>
                    <a:pt x="429768" y="304800"/>
                  </a:lnTo>
                  <a:lnTo>
                    <a:pt x="499594" y="302795"/>
                  </a:lnTo>
                  <a:lnTo>
                    <a:pt x="565836" y="296997"/>
                  </a:lnTo>
                  <a:lnTo>
                    <a:pt x="627607" y="287723"/>
                  </a:lnTo>
                  <a:lnTo>
                    <a:pt x="684019" y="275295"/>
                  </a:lnTo>
                  <a:lnTo>
                    <a:pt x="734187" y="260032"/>
                  </a:lnTo>
                  <a:lnTo>
                    <a:pt x="777221" y="242255"/>
                  </a:lnTo>
                  <a:lnTo>
                    <a:pt x="812237" y="222283"/>
                  </a:lnTo>
                  <a:lnTo>
                    <a:pt x="854662" y="177035"/>
                  </a:lnTo>
                  <a:lnTo>
                    <a:pt x="860298" y="152399"/>
                  </a:lnTo>
                  <a:close/>
                </a:path>
              </a:pathLst>
            </a:custGeom>
            <a:solidFill>
              <a:srgbClr val="CCCCE6"/>
            </a:solidFill>
          </p:spPr>
          <p:txBody>
            <a:bodyPr wrap="square" lIns="0" tIns="0" rIns="0" bIns="0" rtlCol="0"/>
            <a:lstStyle/>
            <a:p>
              <a:endParaRPr/>
            </a:p>
          </p:txBody>
        </p:sp>
        <p:sp>
          <p:nvSpPr>
            <p:cNvPr id="27" name="object 27"/>
            <p:cNvSpPr/>
            <p:nvPr/>
          </p:nvSpPr>
          <p:spPr>
            <a:xfrm>
              <a:off x="4334141" y="4706873"/>
              <a:ext cx="860425" cy="304800"/>
            </a:xfrm>
            <a:custGeom>
              <a:avLst/>
              <a:gdLst/>
              <a:ahLst/>
              <a:cxnLst/>
              <a:rect l="l" t="t" r="r" b="b"/>
              <a:pathLst>
                <a:path w="860425" h="304800">
                  <a:moveTo>
                    <a:pt x="429768" y="0"/>
                  </a:moveTo>
                  <a:lnTo>
                    <a:pt x="360147" y="1983"/>
                  </a:lnTo>
                  <a:lnTo>
                    <a:pt x="294071" y="7729"/>
                  </a:lnTo>
                  <a:lnTo>
                    <a:pt x="232429" y="16932"/>
                  </a:lnTo>
                  <a:lnTo>
                    <a:pt x="176113" y="29285"/>
                  </a:lnTo>
                  <a:lnTo>
                    <a:pt x="126015" y="44481"/>
                  </a:lnTo>
                  <a:lnTo>
                    <a:pt x="83027" y="62215"/>
                  </a:lnTo>
                  <a:lnTo>
                    <a:pt x="48040" y="82180"/>
                  </a:lnTo>
                  <a:lnTo>
                    <a:pt x="5634" y="127579"/>
                  </a:lnTo>
                  <a:lnTo>
                    <a:pt x="0" y="152400"/>
                  </a:lnTo>
                  <a:lnTo>
                    <a:pt x="5634" y="177035"/>
                  </a:lnTo>
                  <a:lnTo>
                    <a:pt x="48040" y="222283"/>
                  </a:lnTo>
                  <a:lnTo>
                    <a:pt x="83027" y="242255"/>
                  </a:lnTo>
                  <a:lnTo>
                    <a:pt x="126015" y="260032"/>
                  </a:lnTo>
                  <a:lnTo>
                    <a:pt x="176113" y="275295"/>
                  </a:lnTo>
                  <a:lnTo>
                    <a:pt x="232429" y="287723"/>
                  </a:lnTo>
                  <a:lnTo>
                    <a:pt x="294071" y="296997"/>
                  </a:lnTo>
                  <a:lnTo>
                    <a:pt x="360147" y="302795"/>
                  </a:lnTo>
                  <a:lnTo>
                    <a:pt x="429768" y="304800"/>
                  </a:lnTo>
                  <a:lnTo>
                    <a:pt x="499594" y="302795"/>
                  </a:lnTo>
                  <a:lnTo>
                    <a:pt x="565836" y="296997"/>
                  </a:lnTo>
                  <a:lnTo>
                    <a:pt x="627607" y="287723"/>
                  </a:lnTo>
                  <a:lnTo>
                    <a:pt x="684019" y="275295"/>
                  </a:lnTo>
                  <a:lnTo>
                    <a:pt x="734187" y="260032"/>
                  </a:lnTo>
                  <a:lnTo>
                    <a:pt x="777221" y="242255"/>
                  </a:lnTo>
                  <a:lnTo>
                    <a:pt x="812237" y="222283"/>
                  </a:lnTo>
                  <a:lnTo>
                    <a:pt x="854662" y="177035"/>
                  </a:lnTo>
                  <a:lnTo>
                    <a:pt x="860298" y="152399"/>
                  </a:lnTo>
                  <a:lnTo>
                    <a:pt x="854662" y="127579"/>
                  </a:lnTo>
                  <a:lnTo>
                    <a:pt x="812237" y="82180"/>
                  </a:lnTo>
                  <a:lnTo>
                    <a:pt x="777221" y="62215"/>
                  </a:lnTo>
                  <a:lnTo>
                    <a:pt x="734187" y="44481"/>
                  </a:lnTo>
                  <a:lnTo>
                    <a:pt x="684019" y="29285"/>
                  </a:lnTo>
                  <a:lnTo>
                    <a:pt x="627607" y="16932"/>
                  </a:lnTo>
                  <a:lnTo>
                    <a:pt x="565836" y="7729"/>
                  </a:lnTo>
                  <a:lnTo>
                    <a:pt x="499594" y="1983"/>
                  </a:lnTo>
                  <a:lnTo>
                    <a:pt x="429768" y="0"/>
                  </a:lnTo>
                  <a:close/>
                </a:path>
              </a:pathLst>
            </a:custGeom>
            <a:ln w="9525">
              <a:solidFill>
                <a:srgbClr val="000000"/>
              </a:solidFill>
            </a:ln>
          </p:spPr>
          <p:txBody>
            <a:bodyPr wrap="square" lIns="0" tIns="0" rIns="0" bIns="0" rtlCol="0"/>
            <a:lstStyle/>
            <a:p>
              <a:endParaRPr/>
            </a:p>
          </p:txBody>
        </p:sp>
        <p:sp>
          <p:nvSpPr>
            <p:cNvPr id="28" name="object 28"/>
            <p:cNvSpPr/>
            <p:nvPr/>
          </p:nvSpPr>
          <p:spPr>
            <a:xfrm>
              <a:off x="4337189" y="4270247"/>
              <a:ext cx="857250" cy="593725"/>
            </a:xfrm>
            <a:custGeom>
              <a:avLst/>
              <a:gdLst/>
              <a:ahLst/>
              <a:cxnLst/>
              <a:rect l="l" t="t" r="r" b="b"/>
              <a:pathLst>
                <a:path w="857250" h="593725">
                  <a:moveTo>
                    <a:pt x="857250" y="593598"/>
                  </a:moveTo>
                  <a:lnTo>
                    <a:pt x="857250" y="0"/>
                  </a:lnTo>
                  <a:lnTo>
                    <a:pt x="0" y="0"/>
                  </a:lnTo>
                  <a:lnTo>
                    <a:pt x="0" y="593598"/>
                  </a:lnTo>
                  <a:lnTo>
                    <a:pt x="857250" y="593598"/>
                  </a:lnTo>
                  <a:close/>
                </a:path>
              </a:pathLst>
            </a:custGeom>
            <a:solidFill>
              <a:srgbClr val="CCCCE6"/>
            </a:solidFill>
          </p:spPr>
          <p:txBody>
            <a:bodyPr wrap="square" lIns="0" tIns="0" rIns="0" bIns="0" rtlCol="0"/>
            <a:lstStyle/>
            <a:p>
              <a:endParaRPr/>
            </a:p>
          </p:txBody>
        </p:sp>
        <p:sp>
          <p:nvSpPr>
            <p:cNvPr id="29" name="object 29"/>
            <p:cNvSpPr/>
            <p:nvPr/>
          </p:nvSpPr>
          <p:spPr>
            <a:xfrm>
              <a:off x="4337189" y="4270247"/>
              <a:ext cx="857250" cy="593725"/>
            </a:xfrm>
            <a:custGeom>
              <a:avLst/>
              <a:gdLst/>
              <a:ahLst/>
              <a:cxnLst/>
              <a:rect l="l" t="t" r="r" b="b"/>
              <a:pathLst>
                <a:path w="857250" h="593725">
                  <a:moveTo>
                    <a:pt x="0" y="0"/>
                  </a:moveTo>
                  <a:lnTo>
                    <a:pt x="0" y="593598"/>
                  </a:lnTo>
                  <a:lnTo>
                    <a:pt x="857250" y="593598"/>
                  </a:lnTo>
                  <a:lnTo>
                    <a:pt x="857250" y="0"/>
                  </a:lnTo>
                  <a:lnTo>
                    <a:pt x="0" y="0"/>
                  </a:lnTo>
                  <a:close/>
                </a:path>
              </a:pathLst>
            </a:custGeom>
            <a:ln w="9525">
              <a:solidFill>
                <a:srgbClr val="CCCCE6"/>
              </a:solidFill>
            </a:ln>
          </p:spPr>
          <p:txBody>
            <a:bodyPr wrap="square" lIns="0" tIns="0" rIns="0" bIns="0" rtlCol="0"/>
            <a:lstStyle/>
            <a:p>
              <a:endParaRPr/>
            </a:p>
          </p:txBody>
        </p:sp>
        <p:sp>
          <p:nvSpPr>
            <p:cNvPr id="30" name="object 30"/>
            <p:cNvSpPr/>
            <p:nvPr/>
          </p:nvSpPr>
          <p:spPr>
            <a:xfrm>
              <a:off x="4337189" y="4117847"/>
              <a:ext cx="860425" cy="304800"/>
            </a:xfrm>
            <a:custGeom>
              <a:avLst/>
              <a:gdLst/>
              <a:ahLst/>
              <a:cxnLst/>
              <a:rect l="l" t="t" r="r" b="b"/>
              <a:pathLst>
                <a:path w="860425" h="304800">
                  <a:moveTo>
                    <a:pt x="860297" y="152399"/>
                  </a:moveTo>
                  <a:lnTo>
                    <a:pt x="838352" y="104070"/>
                  </a:lnTo>
                  <a:lnTo>
                    <a:pt x="777270" y="62215"/>
                  </a:lnTo>
                  <a:lnTo>
                    <a:pt x="734282" y="44481"/>
                  </a:lnTo>
                  <a:lnTo>
                    <a:pt x="684184" y="29285"/>
                  </a:lnTo>
                  <a:lnTo>
                    <a:pt x="627868" y="16932"/>
                  </a:lnTo>
                  <a:lnTo>
                    <a:pt x="566226" y="7729"/>
                  </a:lnTo>
                  <a:lnTo>
                    <a:pt x="500150" y="1983"/>
                  </a:lnTo>
                  <a:lnTo>
                    <a:pt x="430529" y="0"/>
                  </a:lnTo>
                  <a:lnTo>
                    <a:pt x="360703" y="1983"/>
                  </a:lnTo>
                  <a:lnTo>
                    <a:pt x="294461" y="7729"/>
                  </a:lnTo>
                  <a:lnTo>
                    <a:pt x="232690" y="16932"/>
                  </a:lnTo>
                  <a:lnTo>
                    <a:pt x="176278" y="29285"/>
                  </a:lnTo>
                  <a:lnTo>
                    <a:pt x="126110" y="44481"/>
                  </a:lnTo>
                  <a:lnTo>
                    <a:pt x="83076" y="62215"/>
                  </a:lnTo>
                  <a:lnTo>
                    <a:pt x="48060" y="82180"/>
                  </a:lnTo>
                  <a:lnTo>
                    <a:pt x="5635" y="127579"/>
                  </a:lnTo>
                  <a:lnTo>
                    <a:pt x="0" y="152400"/>
                  </a:lnTo>
                  <a:lnTo>
                    <a:pt x="5635" y="177035"/>
                  </a:lnTo>
                  <a:lnTo>
                    <a:pt x="48060" y="222283"/>
                  </a:lnTo>
                  <a:lnTo>
                    <a:pt x="83076" y="242255"/>
                  </a:lnTo>
                  <a:lnTo>
                    <a:pt x="126110" y="260032"/>
                  </a:lnTo>
                  <a:lnTo>
                    <a:pt x="176278" y="275295"/>
                  </a:lnTo>
                  <a:lnTo>
                    <a:pt x="232690" y="287723"/>
                  </a:lnTo>
                  <a:lnTo>
                    <a:pt x="294461" y="296997"/>
                  </a:lnTo>
                  <a:lnTo>
                    <a:pt x="360703" y="302795"/>
                  </a:lnTo>
                  <a:lnTo>
                    <a:pt x="430529" y="304800"/>
                  </a:lnTo>
                  <a:lnTo>
                    <a:pt x="500150" y="302795"/>
                  </a:lnTo>
                  <a:lnTo>
                    <a:pt x="566226" y="296997"/>
                  </a:lnTo>
                  <a:lnTo>
                    <a:pt x="627868" y="287723"/>
                  </a:lnTo>
                  <a:lnTo>
                    <a:pt x="684184" y="275295"/>
                  </a:lnTo>
                  <a:lnTo>
                    <a:pt x="734282" y="260032"/>
                  </a:lnTo>
                  <a:lnTo>
                    <a:pt x="777270" y="242255"/>
                  </a:lnTo>
                  <a:lnTo>
                    <a:pt x="812257" y="222283"/>
                  </a:lnTo>
                  <a:lnTo>
                    <a:pt x="854663" y="177035"/>
                  </a:lnTo>
                  <a:lnTo>
                    <a:pt x="860297" y="152399"/>
                  </a:lnTo>
                  <a:close/>
                </a:path>
              </a:pathLst>
            </a:custGeom>
            <a:solidFill>
              <a:srgbClr val="CCCCE6"/>
            </a:solidFill>
          </p:spPr>
          <p:txBody>
            <a:bodyPr wrap="square" lIns="0" tIns="0" rIns="0" bIns="0" rtlCol="0"/>
            <a:lstStyle/>
            <a:p>
              <a:endParaRPr/>
            </a:p>
          </p:txBody>
        </p:sp>
        <p:sp>
          <p:nvSpPr>
            <p:cNvPr id="31" name="object 31"/>
            <p:cNvSpPr/>
            <p:nvPr/>
          </p:nvSpPr>
          <p:spPr>
            <a:xfrm>
              <a:off x="4337189" y="4117847"/>
              <a:ext cx="860425" cy="304800"/>
            </a:xfrm>
            <a:custGeom>
              <a:avLst/>
              <a:gdLst/>
              <a:ahLst/>
              <a:cxnLst/>
              <a:rect l="l" t="t" r="r" b="b"/>
              <a:pathLst>
                <a:path w="860425" h="304800">
                  <a:moveTo>
                    <a:pt x="430529" y="0"/>
                  </a:moveTo>
                  <a:lnTo>
                    <a:pt x="360703" y="1983"/>
                  </a:lnTo>
                  <a:lnTo>
                    <a:pt x="294461" y="7729"/>
                  </a:lnTo>
                  <a:lnTo>
                    <a:pt x="232690" y="16932"/>
                  </a:lnTo>
                  <a:lnTo>
                    <a:pt x="176278" y="29285"/>
                  </a:lnTo>
                  <a:lnTo>
                    <a:pt x="126110" y="44481"/>
                  </a:lnTo>
                  <a:lnTo>
                    <a:pt x="83076" y="62215"/>
                  </a:lnTo>
                  <a:lnTo>
                    <a:pt x="48060" y="82180"/>
                  </a:lnTo>
                  <a:lnTo>
                    <a:pt x="5635" y="127579"/>
                  </a:lnTo>
                  <a:lnTo>
                    <a:pt x="0" y="152400"/>
                  </a:lnTo>
                  <a:lnTo>
                    <a:pt x="5635" y="177035"/>
                  </a:lnTo>
                  <a:lnTo>
                    <a:pt x="48060" y="222283"/>
                  </a:lnTo>
                  <a:lnTo>
                    <a:pt x="83076" y="242255"/>
                  </a:lnTo>
                  <a:lnTo>
                    <a:pt x="126110" y="260032"/>
                  </a:lnTo>
                  <a:lnTo>
                    <a:pt x="176278" y="275295"/>
                  </a:lnTo>
                  <a:lnTo>
                    <a:pt x="232690" y="287723"/>
                  </a:lnTo>
                  <a:lnTo>
                    <a:pt x="294461" y="296997"/>
                  </a:lnTo>
                  <a:lnTo>
                    <a:pt x="360703" y="302795"/>
                  </a:lnTo>
                  <a:lnTo>
                    <a:pt x="430529" y="304800"/>
                  </a:lnTo>
                  <a:lnTo>
                    <a:pt x="500150" y="302795"/>
                  </a:lnTo>
                  <a:lnTo>
                    <a:pt x="566226" y="296997"/>
                  </a:lnTo>
                  <a:lnTo>
                    <a:pt x="627868" y="287723"/>
                  </a:lnTo>
                  <a:lnTo>
                    <a:pt x="684184" y="275295"/>
                  </a:lnTo>
                  <a:lnTo>
                    <a:pt x="734282" y="260032"/>
                  </a:lnTo>
                  <a:lnTo>
                    <a:pt x="777270" y="242255"/>
                  </a:lnTo>
                  <a:lnTo>
                    <a:pt x="812257" y="222283"/>
                  </a:lnTo>
                  <a:lnTo>
                    <a:pt x="854663" y="177035"/>
                  </a:lnTo>
                  <a:lnTo>
                    <a:pt x="860297" y="152399"/>
                  </a:lnTo>
                  <a:lnTo>
                    <a:pt x="854663" y="127579"/>
                  </a:lnTo>
                  <a:lnTo>
                    <a:pt x="812257" y="82180"/>
                  </a:lnTo>
                  <a:lnTo>
                    <a:pt x="777270" y="62215"/>
                  </a:lnTo>
                  <a:lnTo>
                    <a:pt x="734282" y="44481"/>
                  </a:lnTo>
                  <a:lnTo>
                    <a:pt x="684184" y="29285"/>
                  </a:lnTo>
                  <a:lnTo>
                    <a:pt x="627868" y="16932"/>
                  </a:lnTo>
                  <a:lnTo>
                    <a:pt x="566226" y="7729"/>
                  </a:lnTo>
                  <a:lnTo>
                    <a:pt x="500150" y="1983"/>
                  </a:lnTo>
                  <a:lnTo>
                    <a:pt x="430529" y="0"/>
                  </a:lnTo>
                  <a:close/>
                </a:path>
              </a:pathLst>
            </a:custGeom>
            <a:ln w="9525">
              <a:solidFill>
                <a:srgbClr val="000000"/>
              </a:solidFill>
            </a:ln>
          </p:spPr>
          <p:txBody>
            <a:bodyPr wrap="square" lIns="0" tIns="0" rIns="0" bIns="0" rtlCol="0"/>
            <a:lstStyle/>
            <a:p>
              <a:endParaRPr/>
            </a:p>
          </p:txBody>
        </p:sp>
        <p:sp>
          <p:nvSpPr>
            <p:cNvPr id="32" name="object 32"/>
            <p:cNvSpPr/>
            <p:nvPr/>
          </p:nvSpPr>
          <p:spPr>
            <a:xfrm>
              <a:off x="4335665" y="4279391"/>
              <a:ext cx="0" cy="586105"/>
            </a:xfrm>
            <a:custGeom>
              <a:avLst/>
              <a:gdLst/>
              <a:ahLst/>
              <a:cxnLst/>
              <a:rect l="l" t="t" r="r" b="b"/>
              <a:pathLst>
                <a:path h="586104">
                  <a:moveTo>
                    <a:pt x="0" y="0"/>
                  </a:moveTo>
                  <a:lnTo>
                    <a:pt x="0" y="585978"/>
                  </a:lnTo>
                </a:path>
              </a:pathLst>
            </a:custGeom>
            <a:ln w="9525">
              <a:solidFill>
                <a:srgbClr val="000000"/>
              </a:solidFill>
            </a:ln>
          </p:spPr>
          <p:txBody>
            <a:bodyPr wrap="square" lIns="0" tIns="0" rIns="0" bIns="0" rtlCol="0"/>
            <a:lstStyle/>
            <a:p>
              <a:endParaRPr/>
            </a:p>
          </p:txBody>
        </p:sp>
        <p:sp>
          <p:nvSpPr>
            <p:cNvPr id="33" name="object 33"/>
            <p:cNvSpPr/>
            <p:nvPr/>
          </p:nvSpPr>
          <p:spPr>
            <a:xfrm>
              <a:off x="5192915" y="4276343"/>
              <a:ext cx="1905" cy="590550"/>
            </a:xfrm>
            <a:custGeom>
              <a:avLst/>
              <a:gdLst/>
              <a:ahLst/>
              <a:cxnLst/>
              <a:rect l="l" t="t" r="r" b="b"/>
              <a:pathLst>
                <a:path w="1904" h="590550">
                  <a:moveTo>
                    <a:pt x="1524" y="0"/>
                  </a:moveTo>
                  <a:lnTo>
                    <a:pt x="0" y="590550"/>
                  </a:lnTo>
                </a:path>
              </a:pathLst>
            </a:custGeom>
            <a:ln w="9525">
              <a:solidFill>
                <a:srgbClr val="000000"/>
              </a:solidFill>
            </a:ln>
          </p:spPr>
          <p:txBody>
            <a:bodyPr wrap="square" lIns="0" tIns="0" rIns="0" bIns="0" rtlCol="0"/>
            <a:lstStyle/>
            <a:p>
              <a:endParaRPr/>
            </a:p>
          </p:txBody>
        </p:sp>
      </p:grpSp>
      <p:sp>
        <p:nvSpPr>
          <p:cNvPr id="34" name="object 34"/>
          <p:cNvSpPr txBox="1"/>
          <p:nvPr/>
        </p:nvSpPr>
        <p:spPr>
          <a:xfrm>
            <a:off x="4466215" y="4398517"/>
            <a:ext cx="567055" cy="483234"/>
          </a:xfrm>
          <a:prstGeom prst="rect">
            <a:avLst/>
          </a:prstGeom>
        </p:spPr>
        <p:txBody>
          <a:bodyPr vert="horz" wrap="square" lIns="0" tIns="12700" rIns="0" bIns="0" rtlCol="0">
            <a:spAutoFit/>
          </a:bodyPr>
          <a:lstStyle/>
          <a:p>
            <a:pPr marL="12700" marR="5080" algn="ctr">
              <a:lnSpc>
                <a:spcPct val="100000"/>
              </a:lnSpc>
              <a:spcBef>
                <a:spcPts val="100"/>
              </a:spcBef>
            </a:pPr>
            <a:r>
              <a:rPr sz="1000" dirty="0">
                <a:latin typeface="Trebuchet MS"/>
                <a:cs typeface="Trebuchet MS"/>
              </a:rPr>
              <a:t>G</a:t>
            </a:r>
            <a:r>
              <a:rPr sz="1000" spc="-65" dirty="0">
                <a:latin typeface="Trebuchet MS"/>
                <a:cs typeface="Trebuchet MS"/>
              </a:rPr>
              <a:t>r</a:t>
            </a:r>
            <a:r>
              <a:rPr sz="1000" spc="-20" dirty="0">
                <a:latin typeface="Trebuchet MS"/>
                <a:cs typeface="Trebuchet MS"/>
              </a:rPr>
              <a:t>o</a:t>
            </a:r>
            <a:r>
              <a:rPr sz="1000" spc="-55" dirty="0">
                <a:latin typeface="Trebuchet MS"/>
                <a:cs typeface="Trebuchet MS"/>
              </a:rPr>
              <a:t>up</a:t>
            </a:r>
            <a:r>
              <a:rPr sz="1000" spc="-40" dirty="0">
                <a:latin typeface="Trebuchet MS"/>
                <a:cs typeface="Trebuchet MS"/>
              </a:rPr>
              <a:t>e</a:t>
            </a:r>
            <a:r>
              <a:rPr sz="1000" spc="-95" dirty="0">
                <a:latin typeface="Trebuchet MS"/>
                <a:cs typeface="Trebuchet MS"/>
              </a:rPr>
              <a:t> </a:t>
            </a:r>
            <a:r>
              <a:rPr sz="1000" spc="-45" dirty="0">
                <a:latin typeface="Trebuchet MS"/>
                <a:cs typeface="Trebuchet MS"/>
              </a:rPr>
              <a:t>de  </a:t>
            </a:r>
            <a:r>
              <a:rPr sz="1000" spc="-55" dirty="0">
                <a:latin typeface="Trebuchet MS"/>
                <a:cs typeface="Trebuchet MS"/>
              </a:rPr>
              <a:t>volumes </a:t>
            </a:r>
            <a:r>
              <a:rPr sz="1000" spc="-50" dirty="0">
                <a:latin typeface="Trebuchet MS"/>
                <a:cs typeface="Trebuchet MS"/>
              </a:rPr>
              <a:t> </a:t>
            </a:r>
            <a:r>
              <a:rPr sz="1000" spc="-25" dirty="0">
                <a:latin typeface="Trebuchet MS"/>
                <a:cs typeface="Trebuchet MS"/>
              </a:rPr>
              <a:t>00</a:t>
            </a:r>
            <a:endParaRPr sz="1000">
              <a:latin typeface="Trebuchet MS"/>
              <a:cs typeface="Trebuchet MS"/>
            </a:endParaRPr>
          </a:p>
        </p:txBody>
      </p:sp>
      <p:sp>
        <p:nvSpPr>
          <p:cNvPr id="35" name="object 35"/>
          <p:cNvSpPr/>
          <p:nvPr/>
        </p:nvSpPr>
        <p:spPr>
          <a:xfrm>
            <a:off x="4117733" y="4293870"/>
            <a:ext cx="89535" cy="614680"/>
          </a:xfrm>
          <a:custGeom>
            <a:avLst/>
            <a:gdLst/>
            <a:ahLst/>
            <a:cxnLst/>
            <a:rect l="l" t="t" r="r" b="b"/>
            <a:pathLst>
              <a:path w="89535" h="614679">
                <a:moveTo>
                  <a:pt x="0" y="0"/>
                </a:moveTo>
                <a:lnTo>
                  <a:pt x="41469" y="31182"/>
                </a:lnTo>
                <a:lnTo>
                  <a:pt x="44958" y="256032"/>
                </a:lnTo>
                <a:lnTo>
                  <a:pt x="48434" y="275903"/>
                </a:lnTo>
                <a:lnTo>
                  <a:pt x="57912" y="292131"/>
                </a:lnTo>
                <a:lnTo>
                  <a:pt x="71961" y="303073"/>
                </a:lnTo>
                <a:lnTo>
                  <a:pt x="89154" y="307086"/>
                </a:lnTo>
                <a:lnTo>
                  <a:pt x="71961" y="311098"/>
                </a:lnTo>
                <a:lnTo>
                  <a:pt x="57912" y="322040"/>
                </a:lnTo>
                <a:lnTo>
                  <a:pt x="48434" y="338268"/>
                </a:lnTo>
                <a:lnTo>
                  <a:pt x="44958" y="358140"/>
                </a:lnTo>
                <a:lnTo>
                  <a:pt x="44958" y="563118"/>
                </a:lnTo>
                <a:lnTo>
                  <a:pt x="41469" y="582989"/>
                </a:lnTo>
                <a:lnTo>
                  <a:pt x="31908" y="599217"/>
                </a:lnTo>
                <a:lnTo>
                  <a:pt x="17633" y="610159"/>
                </a:lnTo>
                <a:lnTo>
                  <a:pt x="0" y="614172"/>
                </a:lnTo>
              </a:path>
            </a:pathLst>
          </a:custGeom>
          <a:ln w="38100">
            <a:solidFill>
              <a:srgbClr val="000000"/>
            </a:solidFill>
          </a:ln>
        </p:spPr>
        <p:txBody>
          <a:bodyPr wrap="square" lIns="0" tIns="0" rIns="0" bIns="0" rtlCol="0"/>
          <a:lstStyle/>
          <a:p>
            <a:endParaRPr/>
          </a:p>
        </p:txBody>
      </p:sp>
      <p:grpSp>
        <p:nvGrpSpPr>
          <p:cNvPr id="36" name="object 36"/>
          <p:cNvGrpSpPr/>
          <p:nvPr/>
        </p:nvGrpSpPr>
        <p:grpSpPr>
          <a:xfrm>
            <a:off x="3092653" y="5739955"/>
            <a:ext cx="873125" cy="727710"/>
            <a:chOff x="3092653" y="5739955"/>
            <a:chExt cx="873125" cy="727710"/>
          </a:xfrm>
        </p:grpSpPr>
        <p:sp>
          <p:nvSpPr>
            <p:cNvPr id="37" name="object 37"/>
            <p:cNvSpPr/>
            <p:nvPr/>
          </p:nvSpPr>
          <p:spPr>
            <a:xfrm>
              <a:off x="3097415" y="6217919"/>
              <a:ext cx="860425" cy="245110"/>
            </a:xfrm>
            <a:custGeom>
              <a:avLst/>
              <a:gdLst/>
              <a:ahLst/>
              <a:cxnLst/>
              <a:rect l="l" t="t" r="r" b="b"/>
              <a:pathLst>
                <a:path w="860425" h="245110">
                  <a:moveTo>
                    <a:pt x="860298" y="121919"/>
                  </a:moveTo>
                  <a:lnTo>
                    <a:pt x="838346" y="83490"/>
                  </a:lnTo>
                  <a:lnTo>
                    <a:pt x="777221" y="50035"/>
                  </a:lnTo>
                  <a:lnTo>
                    <a:pt x="734187" y="35813"/>
                  </a:lnTo>
                  <a:lnTo>
                    <a:pt x="684019" y="23603"/>
                  </a:lnTo>
                  <a:lnTo>
                    <a:pt x="627607" y="13661"/>
                  </a:lnTo>
                  <a:lnTo>
                    <a:pt x="565836" y="6242"/>
                  </a:lnTo>
                  <a:lnTo>
                    <a:pt x="499594" y="1603"/>
                  </a:lnTo>
                  <a:lnTo>
                    <a:pt x="429768" y="0"/>
                  </a:lnTo>
                  <a:lnTo>
                    <a:pt x="360147" y="1603"/>
                  </a:lnTo>
                  <a:lnTo>
                    <a:pt x="294071" y="6242"/>
                  </a:lnTo>
                  <a:lnTo>
                    <a:pt x="232429" y="13661"/>
                  </a:lnTo>
                  <a:lnTo>
                    <a:pt x="176113" y="23603"/>
                  </a:lnTo>
                  <a:lnTo>
                    <a:pt x="126015" y="35814"/>
                  </a:lnTo>
                  <a:lnTo>
                    <a:pt x="83027" y="50035"/>
                  </a:lnTo>
                  <a:lnTo>
                    <a:pt x="48040" y="66013"/>
                  </a:lnTo>
                  <a:lnTo>
                    <a:pt x="5634" y="102211"/>
                  </a:lnTo>
                  <a:lnTo>
                    <a:pt x="0" y="121920"/>
                  </a:lnTo>
                  <a:lnTo>
                    <a:pt x="5634" y="141834"/>
                  </a:lnTo>
                  <a:lnTo>
                    <a:pt x="48040" y="178327"/>
                  </a:lnTo>
                  <a:lnTo>
                    <a:pt x="83027" y="194401"/>
                  </a:lnTo>
                  <a:lnTo>
                    <a:pt x="126015" y="208692"/>
                  </a:lnTo>
                  <a:lnTo>
                    <a:pt x="176113" y="220949"/>
                  </a:lnTo>
                  <a:lnTo>
                    <a:pt x="232429" y="230920"/>
                  </a:lnTo>
                  <a:lnTo>
                    <a:pt x="294071" y="238353"/>
                  </a:lnTo>
                  <a:lnTo>
                    <a:pt x="360147" y="242997"/>
                  </a:lnTo>
                  <a:lnTo>
                    <a:pt x="429768" y="244602"/>
                  </a:lnTo>
                  <a:lnTo>
                    <a:pt x="499594" y="242997"/>
                  </a:lnTo>
                  <a:lnTo>
                    <a:pt x="565836" y="238353"/>
                  </a:lnTo>
                  <a:lnTo>
                    <a:pt x="627607" y="230920"/>
                  </a:lnTo>
                  <a:lnTo>
                    <a:pt x="684019" y="220949"/>
                  </a:lnTo>
                  <a:lnTo>
                    <a:pt x="734187" y="208692"/>
                  </a:lnTo>
                  <a:lnTo>
                    <a:pt x="777221" y="194401"/>
                  </a:lnTo>
                  <a:lnTo>
                    <a:pt x="812237" y="178327"/>
                  </a:lnTo>
                  <a:lnTo>
                    <a:pt x="854662" y="141834"/>
                  </a:lnTo>
                  <a:lnTo>
                    <a:pt x="860298" y="121919"/>
                  </a:lnTo>
                  <a:close/>
                </a:path>
              </a:pathLst>
            </a:custGeom>
            <a:solidFill>
              <a:srgbClr val="CCCCE6"/>
            </a:solidFill>
          </p:spPr>
          <p:txBody>
            <a:bodyPr wrap="square" lIns="0" tIns="0" rIns="0" bIns="0" rtlCol="0"/>
            <a:lstStyle/>
            <a:p>
              <a:endParaRPr/>
            </a:p>
          </p:txBody>
        </p:sp>
        <p:sp>
          <p:nvSpPr>
            <p:cNvPr id="38" name="object 38"/>
            <p:cNvSpPr/>
            <p:nvPr/>
          </p:nvSpPr>
          <p:spPr>
            <a:xfrm>
              <a:off x="3097415" y="6217919"/>
              <a:ext cx="860425" cy="245110"/>
            </a:xfrm>
            <a:custGeom>
              <a:avLst/>
              <a:gdLst/>
              <a:ahLst/>
              <a:cxnLst/>
              <a:rect l="l" t="t" r="r" b="b"/>
              <a:pathLst>
                <a:path w="860425" h="245110">
                  <a:moveTo>
                    <a:pt x="429768" y="0"/>
                  </a:moveTo>
                  <a:lnTo>
                    <a:pt x="360147" y="1603"/>
                  </a:lnTo>
                  <a:lnTo>
                    <a:pt x="294071" y="6242"/>
                  </a:lnTo>
                  <a:lnTo>
                    <a:pt x="232429" y="13661"/>
                  </a:lnTo>
                  <a:lnTo>
                    <a:pt x="176113" y="23603"/>
                  </a:lnTo>
                  <a:lnTo>
                    <a:pt x="126015" y="35814"/>
                  </a:lnTo>
                  <a:lnTo>
                    <a:pt x="83027" y="50035"/>
                  </a:lnTo>
                  <a:lnTo>
                    <a:pt x="48040" y="66013"/>
                  </a:lnTo>
                  <a:lnTo>
                    <a:pt x="5634" y="102211"/>
                  </a:lnTo>
                  <a:lnTo>
                    <a:pt x="0" y="121920"/>
                  </a:lnTo>
                  <a:lnTo>
                    <a:pt x="5634" y="141834"/>
                  </a:lnTo>
                  <a:lnTo>
                    <a:pt x="48040" y="178327"/>
                  </a:lnTo>
                  <a:lnTo>
                    <a:pt x="83027" y="194401"/>
                  </a:lnTo>
                  <a:lnTo>
                    <a:pt x="126015" y="208692"/>
                  </a:lnTo>
                  <a:lnTo>
                    <a:pt x="176113" y="220949"/>
                  </a:lnTo>
                  <a:lnTo>
                    <a:pt x="232429" y="230920"/>
                  </a:lnTo>
                  <a:lnTo>
                    <a:pt x="294071" y="238353"/>
                  </a:lnTo>
                  <a:lnTo>
                    <a:pt x="360147" y="242997"/>
                  </a:lnTo>
                  <a:lnTo>
                    <a:pt x="429768" y="244602"/>
                  </a:lnTo>
                  <a:lnTo>
                    <a:pt x="499594" y="242997"/>
                  </a:lnTo>
                  <a:lnTo>
                    <a:pt x="565836" y="238353"/>
                  </a:lnTo>
                  <a:lnTo>
                    <a:pt x="627607" y="230920"/>
                  </a:lnTo>
                  <a:lnTo>
                    <a:pt x="684019" y="220949"/>
                  </a:lnTo>
                  <a:lnTo>
                    <a:pt x="734187" y="208692"/>
                  </a:lnTo>
                  <a:lnTo>
                    <a:pt x="777221" y="194401"/>
                  </a:lnTo>
                  <a:lnTo>
                    <a:pt x="812237" y="178327"/>
                  </a:lnTo>
                  <a:lnTo>
                    <a:pt x="854662" y="141834"/>
                  </a:lnTo>
                  <a:lnTo>
                    <a:pt x="860298" y="121919"/>
                  </a:lnTo>
                  <a:lnTo>
                    <a:pt x="854662" y="102211"/>
                  </a:lnTo>
                  <a:lnTo>
                    <a:pt x="812237" y="66013"/>
                  </a:lnTo>
                  <a:lnTo>
                    <a:pt x="777221" y="50035"/>
                  </a:lnTo>
                  <a:lnTo>
                    <a:pt x="734187" y="35813"/>
                  </a:lnTo>
                  <a:lnTo>
                    <a:pt x="684019" y="23603"/>
                  </a:lnTo>
                  <a:lnTo>
                    <a:pt x="627607" y="13661"/>
                  </a:lnTo>
                  <a:lnTo>
                    <a:pt x="565836" y="6242"/>
                  </a:lnTo>
                  <a:lnTo>
                    <a:pt x="499594" y="1603"/>
                  </a:lnTo>
                  <a:lnTo>
                    <a:pt x="429768" y="0"/>
                  </a:lnTo>
                  <a:close/>
                </a:path>
              </a:pathLst>
            </a:custGeom>
            <a:ln w="9525">
              <a:solidFill>
                <a:srgbClr val="000000"/>
              </a:solidFill>
            </a:ln>
          </p:spPr>
          <p:txBody>
            <a:bodyPr wrap="square" lIns="0" tIns="0" rIns="0" bIns="0" rtlCol="0"/>
            <a:lstStyle/>
            <a:p>
              <a:endParaRPr/>
            </a:p>
          </p:txBody>
        </p:sp>
        <p:sp>
          <p:nvSpPr>
            <p:cNvPr id="39" name="object 39"/>
            <p:cNvSpPr/>
            <p:nvPr/>
          </p:nvSpPr>
          <p:spPr>
            <a:xfrm>
              <a:off x="3100463" y="5867399"/>
              <a:ext cx="857250" cy="476250"/>
            </a:xfrm>
            <a:custGeom>
              <a:avLst/>
              <a:gdLst/>
              <a:ahLst/>
              <a:cxnLst/>
              <a:rect l="l" t="t" r="r" b="b"/>
              <a:pathLst>
                <a:path w="857250" h="476250">
                  <a:moveTo>
                    <a:pt x="857250" y="476250"/>
                  </a:moveTo>
                  <a:lnTo>
                    <a:pt x="857249" y="0"/>
                  </a:lnTo>
                  <a:lnTo>
                    <a:pt x="0" y="0"/>
                  </a:lnTo>
                  <a:lnTo>
                    <a:pt x="0" y="476250"/>
                  </a:lnTo>
                  <a:lnTo>
                    <a:pt x="857250" y="476250"/>
                  </a:lnTo>
                  <a:close/>
                </a:path>
              </a:pathLst>
            </a:custGeom>
            <a:solidFill>
              <a:srgbClr val="CCCCE6"/>
            </a:solidFill>
          </p:spPr>
          <p:txBody>
            <a:bodyPr wrap="square" lIns="0" tIns="0" rIns="0" bIns="0" rtlCol="0"/>
            <a:lstStyle/>
            <a:p>
              <a:endParaRPr/>
            </a:p>
          </p:txBody>
        </p:sp>
        <p:sp>
          <p:nvSpPr>
            <p:cNvPr id="40" name="object 40"/>
            <p:cNvSpPr/>
            <p:nvPr/>
          </p:nvSpPr>
          <p:spPr>
            <a:xfrm>
              <a:off x="3100463" y="5867399"/>
              <a:ext cx="857250" cy="476250"/>
            </a:xfrm>
            <a:custGeom>
              <a:avLst/>
              <a:gdLst/>
              <a:ahLst/>
              <a:cxnLst/>
              <a:rect l="l" t="t" r="r" b="b"/>
              <a:pathLst>
                <a:path w="857250" h="476250">
                  <a:moveTo>
                    <a:pt x="0" y="0"/>
                  </a:moveTo>
                  <a:lnTo>
                    <a:pt x="0" y="476250"/>
                  </a:lnTo>
                  <a:lnTo>
                    <a:pt x="857250" y="476250"/>
                  </a:lnTo>
                  <a:lnTo>
                    <a:pt x="857249" y="0"/>
                  </a:lnTo>
                  <a:lnTo>
                    <a:pt x="0" y="0"/>
                  </a:lnTo>
                  <a:close/>
                </a:path>
              </a:pathLst>
            </a:custGeom>
            <a:ln w="9525">
              <a:solidFill>
                <a:srgbClr val="CCCCE6"/>
              </a:solidFill>
            </a:ln>
          </p:spPr>
          <p:txBody>
            <a:bodyPr wrap="square" lIns="0" tIns="0" rIns="0" bIns="0" rtlCol="0"/>
            <a:lstStyle/>
            <a:p>
              <a:endParaRPr/>
            </a:p>
          </p:txBody>
        </p:sp>
        <p:sp>
          <p:nvSpPr>
            <p:cNvPr id="41" name="object 41"/>
            <p:cNvSpPr/>
            <p:nvPr/>
          </p:nvSpPr>
          <p:spPr>
            <a:xfrm>
              <a:off x="3100463" y="5744717"/>
              <a:ext cx="860425" cy="245110"/>
            </a:xfrm>
            <a:custGeom>
              <a:avLst/>
              <a:gdLst/>
              <a:ahLst/>
              <a:cxnLst/>
              <a:rect l="l" t="t" r="r" b="b"/>
              <a:pathLst>
                <a:path w="860425" h="245110">
                  <a:moveTo>
                    <a:pt x="860298" y="122681"/>
                  </a:moveTo>
                  <a:lnTo>
                    <a:pt x="838352" y="83880"/>
                  </a:lnTo>
                  <a:lnTo>
                    <a:pt x="777270" y="50200"/>
                  </a:lnTo>
                  <a:lnTo>
                    <a:pt x="734282" y="35909"/>
                  </a:lnTo>
                  <a:lnTo>
                    <a:pt x="684184" y="23652"/>
                  </a:lnTo>
                  <a:lnTo>
                    <a:pt x="627868" y="13681"/>
                  </a:lnTo>
                  <a:lnTo>
                    <a:pt x="566226" y="6248"/>
                  </a:lnTo>
                  <a:lnTo>
                    <a:pt x="500150" y="1604"/>
                  </a:lnTo>
                  <a:lnTo>
                    <a:pt x="430530" y="0"/>
                  </a:lnTo>
                  <a:lnTo>
                    <a:pt x="360703" y="1604"/>
                  </a:lnTo>
                  <a:lnTo>
                    <a:pt x="294461" y="6248"/>
                  </a:lnTo>
                  <a:lnTo>
                    <a:pt x="232690" y="13681"/>
                  </a:lnTo>
                  <a:lnTo>
                    <a:pt x="176278" y="23652"/>
                  </a:lnTo>
                  <a:lnTo>
                    <a:pt x="126111" y="35909"/>
                  </a:lnTo>
                  <a:lnTo>
                    <a:pt x="83076" y="50200"/>
                  </a:lnTo>
                  <a:lnTo>
                    <a:pt x="48060" y="66274"/>
                  </a:lnTo>
                  <a:lnTo>
                    <a:pt x="5635" y="102767"/>
                  </a:lnTo>
                  <a:lnTo>
                    <a:pt x="0" y="122682"/>
                  </a:lnTo>
                  <a:lnTo>
                    <a:pt x="5635" y="142390"/>
                  </a:lnTo>
                  <a:lnTo>
                    <a:pt x="48060" y="178588"/>
                  </a:lnTo>
                  <a:lnTo>
                    <a:pt x="83076" y="194566"/>
                  </a:lnTo>
                  <a:lnTo>
                    <a:pt x="126111" y="208788"/>
                  </a:lnTo>
                  <a:lnTo>
                    <a:pt x="176278" y="220998"/>
                  </a:lnTo>
                  <a:lnTo>
                    <a:pt x="232690" y="230940"/>
                  </a:lnTo>
                  <a:lnTo>
                    <a:pt x="294461" y="238359"/>
                  </a:lnTo>
                  <a:lnTo>
                    <a:pt x="360703" y="242998"/>
                  </a:lnTo>
                  <a:lnTo>
                    <a:pt x="430530" y="244602"/>
                  </a:lnTo>
                  <a:lnTo>
                    <a:pt x="500150" y="242998"/>
                  </a:lnTo>
                  <a:lnTo>
                    <a:pt x="566226" y="238359"/>
                  </a:lnTo>
                  <a:lnTo>
                    <a:pt x="627868" y="230940"/>
                  </a:lnTo>
                  <a:lnTo>
                    <a:pt x="684184" y="220998"/>
                  </a:lnTo>
                  <a:lnTo>
                    <a:pt x="734282" y="208788"/>
                  </a:lnTo>
                  <a:lnTo>
                    <a:pt x="777270" y="194566"/>
                  </a:lnTo>
                  <a:lnTo>
                    <a:pt x="812257" y="178588"/>
                  </a:lnTo>
                  <a:lnTo>
                    <a:pt x="854663" y="142390"/>
                  </a:lnTo>
                  <a:lnTo>
                    <a:pt x="860298" y="122681"/>
                  </a:lnTo>
                  <a:close/>
                </a:path>
              </a:pathLst>
            </a:custGeom>
            <a:solidFill>
              <a:srgbClr val="CCCCE6"/>
            </a:solidFill>
          </p:spPr>
          <p:txBody>
            <a:bodyPr wrap="square" lIns="0" tIns="0" rIns="0" bIns="0" rtlCol="0"/>
            <a:lstStyle/>
            <a:p>
              <a:endParaRPr/>
            </a:p>
          </p:txBody>
        </p:sp>
        <p:sp>
          <p:nvSpPr>
            <p:cNvPr id="42" name="object 42"/>
            <p:cNvSpPr/>
            <p:nvPr/>
          </p:nvSpPr>
          <p:spPr>
            <a:xfrm>
              <a:off x="3100463" y="5744717"/>
              <a:ext cx="860425" cy="245110"/>
            </a:xfrm>
            <a:custGeom>
              <a:avLst/>
              <a:gdLst/>
              <a:ahLst/>
              <a:cxnLst/>
              <a:rect l="l" t="t" r="r" b="b"/>
              <a:pathLst>
                <a:path w="860425" h="245110">
                  <a:moveTo>
                    <a:pt x="430530" y="0"/>
                  </a:moveTo>
                  <a:lnTo>
                    <a:pt x="360703" y="1604"/>
                  </a:lnTo>
                  <a:lnTo>
                    <a:pt x="294461" y="6248"/>
                  </a:lnTo>
                  <a:lnTo>
                    <a:pt x="232690" y="13681"/>
                  </a:lnTo>
                  <a:lnTo>
                    <a:pt x="176278" y="23652"/>
                  </a:lnTo>
                  <a:lnTo>
                    <a:pt x="126111" y="35909"/>
                  </a:lnTo>
                  <a:lnTo>
                    <a:pt x="83076" y="50200"/>
                  </a:lnTo>
                  <a:lnTo>
                    <a:pt x="48060" y="66274"/>
                  </a:lnTo>
                  <a:lnTo>
                    <a:pt x="5635" y="102767"/>
                  </a:lnTo>
                  <a:lnTo>
                    <a:pt x="0" y="122682"/>
                  </a:lnTo>
                  <a:lnTo>
                    <a:pt x="5635" y="142390"/>
                  </a:lnTo>
                  <a:lnTo>
                    <a:pt x="48060" y="178588"/>
                  </a:lnTo>
                  <a:lnTo>
                    <a:pt x="83076" y="194566"/>
                  </a:lnTo>
                  <a:lnTo>
                    <a:pt x="126111" y="208788"/>
                  </a:lnTo>
                  <a:lnTo>
                    <a:pt x="176278" y="220998"/>
                  </a:lnTo>
                  <a:lnTo>
                    <a:pt x="232690" y="230940"/>
                  </a:lnTo>
                  <a:lnTo>
                    <a:pt x="294461" y="238359"/>
                  </a:lnTo>
                  <a:lnTo>
                    <a:pt x="360703" y="242998"/>
                  </a:lnTo>
                  <a:lnTo>
                    <a:pt x="430530" y="244602"/>
                  </a:lnTo>
                  <a:lnTo>
                    <a:pt x="500150" y="242998"/>
                  </a:lnTo>
                  <a:lnTo>
                    <a:pt x="566226" y="238359"/>
                  </a:lnTo>
                  <a:lnTo>
                    <a:pt x="627868" y="230940"/>
                  </a:lnTo>
                  <a:lnTo>
                    <a:pt x="684184" y="220998"/>
                  </a:lnTo>
                  <a:lnTo>
                    <a:pt x="734282" y="208788"/>
                  </a:lnTo>
                  <a:lnTo>
                    <a:pt x="777270" y="194566"/>
                  </a:lnTo>
                  <a:lnTo>
                    <a:pt x="812257" y="178588"/>
                  </a:lnTo>
                  <a:lnTo>
                    <a:pt x="854663" y="142390"/>
                  </a:lnTo>
                  <a:lnTo>
                    <a:pt x="860298" y="122681"/>
                  </a:lnTo>
                  <a:lnTo>
                    <a:pt x="854663" y="102767"/>
                  </a:lnTo>
                  <a:lnTo>
                    <a:pt x="812257" y="66274"/>
                  </a:lnTo>
                  <a:lnTo>
                    <a:pt x="777270" y="50200"/>
                  </a:lnTo>
                  <a:lnTo>
                    <a:pt x="734282" y="35909"/>
                  </a:lnTo>
                  <a:lnTo>
                    <a:pt x="684184" y="23652"/>
                  </a:lnTo>
                  <a:lnTo>
                    <a:pt x="627868" y="13681"/>
                  </a:lnTo>
                  <a:lnTo>
                    <a:pt x="566226" y="6248"/>
                  </a:lnTo>
                  <a:lnTo>
                    <a:pt x="500150" y="1604"/>
                  </a:lnTo>
                  <a:lnTo>
                    <a:pt x="430530" y="0"/>
                  </a:lnTo>
                  <a:close/>
                </a:path>
              </a:pathLst>
            </a:custGeom>
            <a:ln w="9525">
              <a:solidFill>
                <a:srgbClr val="000000"/>
              </a:solidFill>
            </a:ln>
          </p:spPr>
          <p:txBody>
            <a:bodyPr wrap="square" lIns="0" tIns="0" rIns="0" bIns="0" rtlCol="0"/>
            <a:lstStyle/>
            <a:p>
              <a:endParaRPr/>
            </a:p>
          </p:txBody>
        </p:sp>
        <p:sp>
          <p:nvSpPr>
            <p:cNvPr id="43" name="object 43"/>
            <p:cNvSpPr/>
            <p:nvPr/>
          </p:nvSpPr>
          <p:spPr>
            <a:xfrm>
              <a:off x="3098939" y="5875019"/>
              <a:ext cx="0" cy="470534"/>
            </a:xfrm>
            <a:custGeom>
              <a:avLst/>
              <a:gdLst/>
              <a:ahLst/>
              <a:cxnLst/>
              <a:rect l="l" t="t" r="r" b="b"/>
              <a:pathLst>
                <a:path h="470535">
                  <a:moveTo>
                    <a:pt x="0" y="0"/>
                  </a:moveTo>
                  <a:lnTo>
                    <a:pt x="0" y="470154"/>
                  </a:lnTo>
                </a:path>
              </a:pathLst>
            </a:custGeom>
            <a:ln w="9525">
              <a:solidFill>
                <a:srgbClr val="000000"/>
              </a:solidFill>
            </a:ln>
          </p:spPr>
          <p:txBody>
            <a:bodyPr wrap="square" lIns="0" tIns="0" rIns="0" bIns="0" rtlCol="0"/>
            <a:lstStyle/>
            <a:p>
              <a:endParaRPr/>
            </a:p>
          </p:txBody>
        </p:sp>
        <p:sp>
          <p:nvSpPr>
            <p:cNvPr id="44" name="object 44"/>
            <p:cNvSpPr/>
            <p:nvPr/>
          </p:nvSpPr>
          <p:spPr>
            <a:xfrm>
              <a:off x="3956189" y="5871971"/>
              <a:ext cx="1905" cy="474980"/>
            </a:xfrm>
            <a:custGeom>
              <a:avLst/>
              <a:gdLst/>
              <a:ahLst/>
              <a:cxnLst/>
              <a:rect l="l" t="t" r="r" b="b"/>
              <a:pathLst>
                <a:path w="1904" h="474979">
                  <a:moveTo>
                    <a:pt x="1524" y="0"/>
                  </a:moveTo>
                  <a:lnTo>
                    <a:pt x="0" y="474726"/>
                  </a:lnTo>
                </a:path>
              </a:pathLst>
            </a:custGeom>
            <a:ln w="9525">
              <a:solidFill>
                <a:srgbClr val="000000"/>
              </a:solidFill>
            </a:ln>
          </p:spPr>
          <p:txBody>
            <a:bodyPr wrap="square" lIns="0" tIns="0" rIns="0" bIns="0" rtlCol="0"/>
            <a:lstStyle/>
            <a:p>
              <a:endParaRPr/>
            </a:p>
          </p:txBody>
        </p:sp>
      </p:grpSp>
      <p:sp>
        <p:nvSpPr>
          <p:cNvPr id="45" name="object 45"/>
          <p:cNvSpPr txBox="1"/>
          <p:nvPr/>
        </p:nvSpPr>
        <p:spPr>
          <a:xfrm>
            <a:off x="3244734" y="5963665"/>
            <a:ext cx="570230" cy="330835"/>
          </a:xfrm>
          <a:prstGeom prst="rect">
            <a:avLst/>
          </a:prstGeom>
        </p:spPr>
        <p:txBody>
          <a:bodyPr vert="horz" wrap="square" lIns="0" tIns="12700" rIns="0" bIns="0" rtlCol="0">
            <a:spAutoFit/>
          </a:bodyPr>
          <a:lstStyle/>
          <a:p>
            <a:pPr marL="12700" marR="5080" indent="73660">
              <a:lnSpc>
                <a:spcPct val="100000"/>
              </a:lnSpc>
              <a:spcBef>
                <a:spcPts val="100"/>
              </a:spcBef>
            </a:pPr>
            <a:r>
              <a:rPr sz="1000" spc="-40" dirty="0">
                <a:latin typeface="Trebuchet MS"/>
                <a:cs typeface="Trebuchet MS"/>
              </a:rPr>
              <a:t>Volume </a:t>
            </a:r>
            <a:r>
              <a:rPr sz="1000" spc="-35" dirty="0">
                <a:latin typeface="Trebuchet MS"/>
                <a:cs typeface="Trebuchet MS"/>
              </a:rPr>
              <a:t> </a:t>
            </a:r>
            <a:r>
              <a:rPr sz="1000" spc="-50" dirty="0">
                <a:latin typeface="Trebuchet MS"/>
                <a:cs typeface="Trebuchet MS"/>
              </a:rPr>
              <a:t>physique</a:t>
            </a:r>
            <a:r>
              <a:rPr sz="1000" spc="-95" dirty="0">
                <a:latin typeface="Trebuchet MS"/>
                <a:cs typeface="Trebuchet MS"/>
              </a:rPr>
              <a:t> </a:t>
            </a:r>
            <a:r>
              <a:rPr sz="1000" spc="-20" dirty="0">
                <a:latin typeface="Trebuchet MS"/>
                <a:cs typeface="Trebuchet MS"/>
              </a:rPr>
              <a:t>3</a:t>
            </a:r>
            <a:endParaRPr sz="1000">
              <a:latin typeface="Trebuchet MS"/>
              <a:cs typeface="Trebuchet MS"/>
            </a:endParaRPr>
          </a:p>
        </p:txBody>
      </p:sp>
      <p:grpSp>
        <p:nvGrpSpPr>
          <p:cNvPr id="46" name="object 46"/>
          <p:cNvGrpSpPr/>
          <p:nvPr/>
        </p:nvGrpSpPr>
        <p:grpSpPr>
          <a:xfrm>
            <a:off x="4329379" y="5632513"/>
            <a:ext cx="873125" cy="902969"/>
            <a:chOff x="4329379" y="5632513"/>
            <a:chExt cx="873125" cy="902969"/>
          </a:xfrm>
        </p:grpSpPr>
        <p:sp>
          <p:nvSpPr>
            <p:cNvPr id="47" name="object 47"/>
            <p:cNvSpPr/>
            <p:nvPr/>
          </p:nvSpPr>
          <p:spPr>
            <a:xfrm>
              <a:off x="4334141" y="6225540"/>
              <a:ext cx="860425" cy="304800"/>
            </a:xfrm>
            <a:custGeom>
              <a:avLst/>
              <a:gdLst/>
              <a:ahLst/>
              <a:cxnLst/>
              <a:rect l="l" t="t" r="r" b="b"/>
              <a:pathLst>
                <a:path w="860425" h="304800">
                  <a:moveTo>
                    <a:pt x="860297" y="152399"/>
                  </a:moveTo>
                  <a:lnTo>
                    <a:pt x="838346" y="104363"/>
                  </a:lnTo>
                  <a:lnTo>
                    <a:pt x="777221" y="62544"/>
                  </a:lnTo>
                  <a:lnTo>
                    <a:pt x="734186" y="44767"/>
                  </a:lnTo>
                  <a:lnTo>
                    <a:pt x="684019" y="29504"/>
                  </a:lnTo>
                  <a:lnTo>
                    <a:pt x="627607" y="17076"/>
                  </a:lnTo>
                  <a:lnTo>
                    <a:pt x="565836" y="7802"/>
                  </a:lnTo>
                  <a:lnTo>
                    <a:pt x="499594" y="2004"/>
                  </a:lnTo>
                  <a:lnTo>
                    <a:pt x="429767" y="0"/>
                  </a:lnTo>
                  <a:lnTo>
                    <a:pt x="360147" y="2004"/>
                  </a:lnTo>
                  <a:lnTo>
                    <a:pt x="294071" y="7802"/>
                  </a:lnTo>
                  <a:lnTo>
                    <a:pt x="232429" y="17076"/>
                  </a:lnTo>
                  <a:lnTo>
                    <a:pt x="176113" y="29504"/>
                  </a:lnTo>
                  <a:lnTo>
                    <a:pt x="126015" y="44767"/>
                  </a:lnTo>
                  <a:lnTo>
                    <a:pt x="83027" y="62544"/>
                  </a:lnTo>
                  <a:lnTo>
                    <a:pt x="48040" y="82516"/>
                  </a:lnTo>
                  <a:lnTo>
                    <a:pt x="5634" y="127764"/>
                  </a:lnTo>
                  <a:lnTo>
                    <a:pt x="0" y="152400"/>
                  </a:lnTo>
                  <a:lnTo>
                    <a:pt x="5634" y="177220"/>
                  </a:lnTo>
                  <a:lnTo>
                    <a:pt x="48040" y="222619"/>
                  </a:lnTo>
                  <a:lnTo>
                    <a:pt x="83027" y="242584"/>
                  </a:lnTo>
                  <a:lnTo>
                    <a:pt x="126015" y="260318"/>
                  </a:lnTo>
                  <a:lnTo>
                    <a:pt x="176113" y="275514"/>
                  </a:lnTo>
                  <a:lnTo>
                    <a:pt x="232429" y="287867"/>
                  </a:lnTo>
                  <a:lnTo>
                    <a:pt x="294071" y="297070"/>
                  </a:lnTo>
                  <a:lnTo>
                    <a:pt x="360147" y="302816"/>
                  </a:lnTo>
                  <a:lnTo>
                    <a:pt x="429767" y="304800"/>
                  </a:lnTo>
                  <a:lnTo>
                    <a:pt x="499594" y="302816"/>
                  </a:lnTo>
                  <a:lnTo>
                    <a:pt x="565836" y="297070"/>
                  </a:lnTo>
                  <a:lnTo>
                    <a:pt x="627607" y="287867"/>
                  </a:lnTo>
                  <a:lnTo>
                    <a:pt x="684019" y="275514"/>
                  </a:lnTo>
                  <a:lnTo>
                    <a:pt x="734186" y="260318"/>
                  </a:lnTo>
                  <a:lnTo>
                    <a:pt x="777221" y="242584"/>
                  </a:lnTo>
                  <a:lnTo>
                    <a:pt x="812237" y="222619"/>
                  </a:lnTo>
                  <a:lnTo>
                    <a:pt x="854662" y="177220"/>
                  </a:lnTo>
                  <a:lnTo>
                    <a:pt x="860297" y="152399"/>
                  </a:lnTo>
                  <a:close/>
                </a:path>
              </a:pathLst>
            </a:custGeom>
            <a:solidFill>
              <a:srgbClr val="CCCCE6"/>
            </a:solidFill>
          </p:spPr>
          <p:txBody>
            <a:bodyPr wrap="square" lIns="0" tIns="0" rIns="0" bIns="0" rtlCol="0"/>
            <a:lstStyle/>
            <a:p>
              <a:endParaRPr/>
            </a:p>
          </p:txBody>
        </p:sp>
        <p:sp>
          <p:nvSpPr>
            <p:cNvPr id="48" name="object 48"/>
            <p:cNvSpPr/>
            <p:nvPr/>
          </p:nvSpPr>
          <p:spPr>
            <a:xfrm>
              <a:off x="4334141" y="6225540"/>
              <a:ext cx="860425" cy="304800"/>
            </a:xfrm>
            <a:custGeom>
              <a:avLst/>
              <a:gdLst/>
              <a:ahLst/>
              <a:cxnLst/>
              <a:rect l="l" t="t" r="r" b="b"/>
              <a:pathLst>
                <a:path w="860425" h="304800">
                  <a:moveTo>
                    <a:pt x="429767" y="0"/>
                  </a:moveTo>
                  <a:lnTo>
                    <a:pt x="360147" y="2004"/>
                  </a:lnTo>
                  <a:lnTo>
                    <a:pt x="294071" y="7802"/>
                  </a:lnTo>
                  <a:lnTo>
                    <a:pt x="232429" y="17076"/>
                  </a:lnTo>
                  <a:lnTo>
                    <a:pt x="176113" y="29504"/>
                  </a:lnTo>
                  <a:lnTo>
                    <a:pt x="126015" y="44767"/>
                  </a:lnTo>
                  <a:lnTo>
                    <a:pt x="83027" y="62544"/>
                  </a:lnTo>
                  <a:lnTo>
                    <a:pt x="48040" y="82516"/>
                  </a:lnTo>
                  <a:lnTo>
                    <a:pt x="5634" y="127764"/>
                  </a:lnTo>
                  <a:lnTo>
                    <a:pt x="0" y="152400"/>
                  </a:lnTo>
                  <a:lnTo>
                    <a:pt x="5634" y="177220"/>
                  </a:lnTo>
                  <a:lnTo>
                    <a:pt x="48040" y="222619"/>
                  </a:lnTo>
                  <a:lnTo>
                    <a:pt x="83027" y="242584"/>
                  </a:lnTo>
                  <a:lnTo>
                    <a:pt x="126015" y="260318"/>
                  </a:lnTo>
                  <a:lnTo>
                    <a:pt x="176113" y="275514"/>
                  </a:lnTo>
                  <a:lnTo>
                    <a:pt x="232429" y="287867"/>
                  </a:lnTo>
                  <a:lnTo>
                    <a:pt x="294071" y="297070"/>
                  </a:lnTo>
                  <a:lnTo>
                    <a:pt x="360147" y="302816"/>
                  </a:lnTo>
                  <a:lnTo>
                    <a:pt x="429767" y="304800"/>
                  </a:lnTo>
                  <a:lnTo>
                    <a:pt x="499594" y="302816"/>
                  </a:lnTo>
                  <a:lnTo>
                    <a:pt x="565836" y="297070"/>
                  </a:lnTo>
                  <a:lnTo>
                    <a:pt x="627607" y="287867"/>
                  </a:lnTo>
                  <a:lnTo>
                    <a:pt x="684019" y="275514"/>
                  </a:lnTo>
                  <a:lnTo>
                    <a:pt x="734186" y="260318"/>
                  </a:lnTo>
                  <a:lnTo>
                    <a:pt x="777221" y="242584"/>
                  </a:lnTo>
                  <a:lnTo>
                    <a:pt x="812237" y="222619"/>
                  </a:lnTo>
                  <a:lnTo>
                    <a:pt x="854662" y="177220"/>
                  </a:lnTo>
                  <a:lnTo>
                    <a:pt x="860297" y="152399"/>
                  </a:lnTo>
                  <a:lnTo>
                    <a:pt x="854662" y="127764"/>
                  </a:lnTo>
                  <a:lnTo>
                    <a:pt x="812237" y="82516"/>
                  </a:lnTo>
                  <a:lnTo>
                    <a:pt x="777221" y="62544"/>
                  </a:lnTo>
                  <a:lnTo>
                    <a:pt x="734186" y="44767"/>
                  </a:lnTo>
                  <a:lnTo>
                    <a:pt x="684019" y="29504"/>
                  </a:lnTo>
                  <a:lnTo>
                    <a:pt x="627607" y="17076"/>
                  </a:lnTo>
                  <a:lnTo>
                    <a:pt x="565836" y="7802"/>
                  </a:lnTo>
                  <a:lnTo>
                    <a:pt x="499594" y="2004"/>
                  </a:lnTo>
                  <a:lnTo>
                    <a:pt x="429767" y="0"/>
                  </a:lnTo>
                  <a:close/>
                </a:path>
              </a:pathLst>
            </a:custGeom>
            <a:ln w="9525">
              <a:solidFill>
                <a:srgbClr val="000000"/>
              </a:solidFill>
            </a:ln>
          </p:spPr>
          <p:txBody>
            <a:bodyPr wrap="square" lIns="0" tIns="0" rIns="0" bIns="0" rtlCol="0"/>
            <a:lstStyle/>
            <a:p>
              <a:endParaRPr/>
            </a:p>
          </p:txBody>
        </p:sp>
        <p:sp>
          <p:nvSpPr>
            <p:cNvPr id="49" name="object 49"/>
            <p:cNvSpPr/>
            <p:nvPr/>
          </p:nvSpPr>
          <p:spPr>
            <a:xfrm>
              <a:off x="4337189" y="5789676"/>
              <a:ext cx="857250" cy="593725"/>
            </a:xfrm>
            <a:custGeom>
              <a:avLst/>
              <a:gdLst/>
              <a:ahLst/>
              <a:cxnLst/>
              <a:rect l="l" t="t" r="r" b="b"/>
              <a:pathLst>
                <a:path w="857250" h="593725">
                  <a:moveTo>
                    <a:pt x="857250" y="593598"/>
                  </a:moveTo>
                  <a:lnTo>
                    <a:pt x="857250" y="0"/>
                  </a:lnTo>
                  <a:lnTo>
                    <a:pt x="0" y="0"/>
                  </a:lnTo>
                  <a:lnTo>
                    <a:pt x="0" y="593598"/>
                  </a:lnTo>
                  <a:lnTo>
                    <a:pt x="857250" y="593598"/>
                  </a:lnTo>
                  <a:close/>
                </a:path>
              </a:pathLst>
            </a:custGeom>
            <a:solidFill>
              <a:srgbClr val="CCCCE6"/>
            </a:solidFill>
          </p:spPr>
          <p:txBody>
            <a:bodyPr wrap="square" lIns="0" tIns="0" rIns="0" bIns="0" rtlCol="0"/>
            <a:lstStyle/>
            <a:p>
              <a:endParaRPr/>
            </a:p>
          </p:txBody>
        </p:sp>
        <p:sp>
          <p:nvSpPr>
            <p:cNvPr id="50" name="object 50"/>
            <p:cNvSpPr/>
            <p:nvPr/>
          </p:nvSpPr>
          <p:spPr>
            <a:xfrm>
              <a:off x="4337189" y="5789676"/>
              <a:ext cx="857250" cy="593725"/>
            </a:xfrm>
            <a:custGeom>
              <a:avLst/>
              <a:gdLst/>
              <a:ahLst/>
              <a:cxnLst/>
              <a:rect l="l" t="t" r="r" b="b"/>
              <a:pathLst>
                <a:path w="857250" h="593725">
                  <a:moveTo>
                    <a:pt x="0" y="0"/>
                  </a:moveTo>
                  <a:lnTo>
                    <a:pt x="0" y="593598"/>
                  </a:lnTo>
                  <a:lnTo>
                    <a:pt x="857250" y="593598"/>
                  </a:lnTo>
                  <a:lnTo>
                    <a:pt x="857250" y="0"/>
                  </a:lnTo>
                  <a:lnTo>
                    <a:pt x="0" y="0"/>
                  </a:lnTo>
                  <a:close/>
                </a:path>
              </a:pathLst>
            </a:custGeom>
            <a:ln w="9525">
              <a:solidFill>
                <a:srgbClr val="CCCCE6"/>
              </a:solidFill>
            </a:ln>
          </p:spPr>
          <p:txBody>
            <a:bodyPr wrap="square" lIns="0" tIns="0" rIns="0" bIns="0" rtlCol="0"/>
            <a:lstStyle/>
            <a:p>
              <a:endParaRPr/>
            </a:p>
          </p:txBody>
        </p:sp>
        <p:sp>
          <p:nvSpPr>
            <p:cNvPr id="51" name="object 51"/>
            <p:cNvSpPr/>
            <p:nvPr/>
          </p:nvSpPr>
          <p:spPr>
            <a:xfrm>
              <a:off x="4337189" y="5637276"/>
              <a:ext cx="860425" cy="304800"/>
            </a:xfrm>
            <a:custGeom>
              <a:avLst/>
              <a:gdLst/>
              <a:ahLst/>
              <a:cxnLst/>
              <a:rect l="l" t="t" r="r" b="b"/>
              <a:pathLst>
                <a:path w="860425" h="304800">
                  <a:moveTo>
                    <a:pt x="860297" y="152399"/>
                  </a:moveTo>
                  <a:lnTo>
                    <a:pt x="838352" y="104070"/>
                  </a:lnTo>
                  <a:lnTo>
                    <a:pt x="777270" y="62215"/>
                  </a:lnTo>
                  <a:lnTo>
                    <a:pt x="734282" y="44481"/>
                  </a:lnTo>
                  <a:lnTo>
                    <a:pt x="684184" y="29285"/>
                  </a:lnTo>
                  <a:lnTo>
                    <a:pt x="627868" y="16932"/>
                  </a:lnTo>
                  <a:lnTo>
                    <a:pt x="566226" y="7729"/>
                  </a:lnTo>
                  <a:lnTo>
                    <a:pt x="500150" y="1983"/>
                  </a:lnTo>
                  <a:lnTo>
                    <a:pt x="430529" y="0"/>
                  </a:lnTo>
                  <a:lnTo>
                    <a:pt x="360703" y="1983"/>
                  </a:lnTo>
                  <a:lnTo>
                    <a:pt x="294461" y="7729"/>
                  </a:lnTo>
                  <a:lnTo>
                    <a:pt x="232690" y="16932"/>
                  </a:lnTo>
                  <a:lnTo>
                    <a:pt x="176278" y="29285"/>
                  </a:lnTo>
                  <a:lnTo>
                    <a:pt x="126110" y="44481"/>
                  </a:lnTo>
                  <a:lnTo>
                    <a:pt x="83076" y="62215"/>
                  </a:lnTo>
                  <a:lnTo>
                    <a:pt x="48060" y="82180"/>
                  </a:lnTo>
                  <a:lnTo>
                    <a:pt x="5635" y="127579"/>
                  </a:lnTo>
                  <a:lnTo>
                    <a:pt x="0" y="152400"/>
                  </a:lnTo>
                  <a:lnTo>
                    <a:pt x="5635" y="177035"/>
                  </a:lnTo>
                  <a:lnTo>
                    <a:pt x="48060" y="222283"/>
                  </a:lnTo>
                  <a:lnTo>
                    <a:pt x="83076" y="242255"/>
                  </a:lnTo>
                  <a:lnTo>
                    <a:pt x="126110" y="260032"/>
                  </a:lnTo>
                  <a:lnTo>
                    <a:pt x="176278" y="275295"/>
                  </a:lnTo>
                  <a:lnTo>
                    <a:pt x="232690" y="287723"/>
                  </a:lnTo>
                  <a:lnTo>
                    <a:pt x="294461" y="296997"/>
                  </a:lnTo>
                  <a:lnTo>
                    <a:pt x="360703" y="302795"/>
                  </a:lnTo>
                  <a:lnTo>
                    <a:pt x="430529" y="304800"/>
                  </a:lnTo>
                  <a:lnTo>
                    <a:pt x="500150" y="302795"/>
                  </a:lnTo>
                  <a:lnTo>
                    <a:pt x="566226" y="296997"/>
                  </a:lnTo>
                  <a:lnTo>
                    <a:pt x="627868" y="287723"/>
                  </a:lnTo>
                  <a:lnTo>
                    <a:pt x="684184" y="275295"/>
                  </a:lnTo>
                  <a:lnTo>
                    <a:pt x="734282" y="260032"/>
                  </a:lnTo>
                  <a:lnTo>
                    <a:pt x="777270" y="242255"/>
                  </a:lnTo>
                  <a:lnTo>
                    <a:pt x="812257" y="222283"/>
                  </a:lnTo>
                  <a:lnTo>
                    <a:pt x="854663" y="177035"/>
                  </a:lnTo>
                  <a:lnTo>
                    <a:pt x="860297" y="152399"/>
                  </a:lnTo>
                  <a:close/>
                </a:path>
              </a:pathLst>
            </a:custGeom>
            <a:solidFill>
              <a:srgbClr val="CCCCE6"/>
            </a:solidFill>
          </p:spPr>
          <p:txBody>
            <a:bodyPr wrap="square" lIns="0" tIns="0" rIns="0" bIns="0" rtlCol="0"/>
            <a:lstStyle/>
            <a:p>
              <a:endParaRPr/>
            </a:p>
          </p:txBody>
        </p:sp>
        <p:sp>
          <p:nvSpPr>
            <p:cNvPr id="52" name="object 52"/>
            <p:cNvSpPr/>
            <p:nvPr/>
          </p:nvSpPr>
          <p:spPr>
            <a:xfrm>
              <a:off x="4337189" y="5637276"/>
              <a:ext cx="860425" cy="304800"/>
            </a:xfrm>
            <a:custGeom>
              <a:avLst/>
              <a:gdLst/>
              <a:ahLst/>
              <a:cxnLst/>
              <a:rect l="l" t="t" r="r" b="b"/>
              <a:pathLst>
                <a:path w="860425" h="304800">
                  <a:moveTo>
                    <a:pt x="430529" y="0"/>
                  </a:moveTo>
                  <a:lnTo>
                    <a:pt x="360703" y="1983"/>
                  </a:lnTo>
                  <a:lnTo>
                    <a:pt x="294461" y="7729"/>
                  </a:lnTo>
                  <a:lnTo>
                    <a:pt x="232690" y="16932"/>
                  </a:lnTo>
                  <a:lnTo>
                    <a:pt x="176278" y="29285"/>
                  </a:lnTo>
                  <a:lnTo>
                    <a:pt x="126110" y="44481"/>
                  </a:lnTo>
                  <a:lnTo>
                    <a:pt x="83076" y="62215"/>
                  </a:lnTo>
                  <a:lnTo>
                    <a:pt x="48060" y="82180"/>
                  </a:lnTo>
                  <a:lnTo>
                    <a:pt x="5635" y="127579"/>
                  </a:lnTo>
                  <a:lnTo>
                    <a:pt x="0" y="152400"/>
                  </a:lnTo>
                  <a:lnTo>
                    <a:pt x="5635" y="177035"/>
                  </a:lnTo>
                  <a:lnTo>
                    <a:pt x="48060" y="222283"/>
                  </a:lnTo>
                  <a:lnTo>
                    <a:pt x="83076" y="242255"/>
                  </a:lnTo>
                  <a:lnTo>
                    <a:pt x="126110" y="260032"/>
                  </a:lnTo>
                  <a:lnTo>
                    <a:pt x="176278" y="275295"/>
                  </a:lnTo>
                  <a:lnTo>
                    <a:pt x="232690" y="287723"/>
                  </a:lnTo>
                  <a:lnTo>
                    <a:pt x="294461" y="296997"/>
                  </a:lnTo>
                  <a:lnTo>
                    <a:pt x="360703" y="302795"/>
                  </a:lnTo>
                  <a:lnTo>
                    <a:pt x="430529" y="304800"/>
                  </a:lnTo>
                  <a:lnTo>
                    <a:pt x="500150" y="302795"/>
                  </a:lnTo>
                  <a:lnTo>
                    <a:pt x="566226" y="296997"/>
                  </a:lnTo>
                  <a:lnTo>
                    <a:pt x="627868" y="287723"/>
                  </a:lnTo>
                  <a:lnTo>
                    <a:pt x="684184" y="275295"/>
                  </a:lnTo>
                  <a:lnTo>
                    <a:pt x="734282" y="260032"/>
                  </a:lnTo>
                  <a:lnTo>
                    <a:pt x="777270" y="242255"/>
                  </a:lnTo>
                  <a:lnTo>
                    <a:pt x="812257" y="222283"/>
                  </a:lnTo>
                  <a:lnTo>
                    <a:pt x="854663" y="177035"/>
                  </a:lnTo>
                  <a:lnTo>
                    <a:pt x="860297" y="152399"/>
                  </a:lnTo>
                  <a:lnTo>
                    <a:pt x="854663" y="127579"/>
                  </a:lnTo>
                  <a:lnTo>
                    <a:pt x="812257" y="82180"/>
                  </a:lnTo>
                  <a:lnTo>
                    <a:pt x="777270" y="62215"/>
                  </a:lnTo>
                  <a:lnTo>
                    <a:pt x="734282" y="44481"/>
                  </a:lnTo>
                  <a:lnTo>
                    <a:pt x="684184" y="29285"/>
                  </a:lnTo>
                  <a:lnTo>
                    <a:pt x="627868" y="16932"/>
                  </a:lnTo>
                  <a:lnTo>
                    <a:pt x="566226" y="7729"/>
                  </a:lnTo>
                  <a:lnTo>
                    <a:pt x="500150" y="1983"/>
                  </a:lnTo>
                  <a:lnTo>
                    <a:pt x="430529" y="0"/>
                  </a:lnTo>
                  <a:close/>
                </a:path>
              </a:pathLst>
            </a:custGeom>
            <a:ln w="9525">
              <a:solidFill>
                <a:srgbClr val="000000"/>
              </a:solidFill>
            </a:ln>
          </p:spPr>
          <p:txBody>
            <a:bodyPr wrap="square" lIns="0" tIns="0" rIns="0" bIns="0" rtlCol="0"/>
            <a:lstStyle/>
            <a:p>
              <a:endParaRPr/>
            </a:p>
          </p:txBody>
        </p:sp>
        <p:sp>
          <p:nvSpPr>
            <p:cNvPr id="53" name="object 53"/>
            <p:cNvSpPr/>
            <p:nvPr/>
          </p:nvSpPr>
          <p:spPr>
            <a:xfrm>
              <a:off x="4335665" y="5798820"/>
              <a:ext cx="0" cy="586105"/>
            </a:xfrm>
            <a:custGeom>
              <a:avLst/>
              <a:gdLst/>
              <a:ahLst/>
              <a:cxnLst/>
              <a:rect l="l" t="t" r="r" b="b"/>
              <a:pathLst>
                <a:path h="586104">
                  <a:moveTo>
                    <a:pt x="0" y="0"/>
                  </a:moveTo>
                  <a:lnTo>
                    <a:pt x="0" y="585977"/>
                  </a:lnTo>
                </a:path>
              </a:pathLst>
            </a:custGeom>
            <a:ln w="9525">
              <a:solidFill>
                <a:srgbClr val="000000"/>
              </a:solidFill>
            </a:ln>
          </p:spPr>
          <p:txBody>
            <a:bodyPr wrap="square" lIns="0" tIns="0" rIns="0" bIns="0" rtlCol="0"/>
            <a:lstStyle/>
            <a:p>
              <a:endParaRPr/>
            </a:p>
          </p:txBody>
        </p:sp>
        <p:sp>
          <p:nvSpPr>
            <p:cNvPr id="54" name="object 54"/>
            <p:cNvSpPr/>
            <p:nvPr/>
          </p:nvSpPr>
          <p:spPr>
            <a:xfrm>
              <a:off x="5192915" y="5795772"/>
              <a:ext cx="1905" cy="590550"/>
            </a:xfrm>
            <a:custGeom>
              <a:avLst/>
              <a:gdLst/>
              <a:ahLst/>
              <a:cxnLst/>
              <a:rect l="l" t="t" r="r" b="b"/>
              <a:pathLst>
                <a:path w="1904" h="590550">
                  <a:moveTo>
                    <a:pt x="1524" y="0"/>
                  </a:moveTo>
                  <a:lnTo>
                    <a:pt x="0" y="590549"/>
                  </a:lnTo>
                </a:path>
              </a:pathLst>
            </a:custGeom>
            <a:ln w="9525">
              <a:solidFill>
                <a:srgbClr val="000000"/>
              </a:solidFill>
            </a:ln>
          </p:spPr>
          <p:txBody>
            <a:bodyPr wrap="square" lIns="0" tIns="0" rIns="0" bIns="0" rtlCol="0"/>
            <a:lstStyle/>
            <a:p>
              <a:endParaRPr/>
            </a:p>
          </p:txBody>
        </p:sp>
      </p:grpSp>
      <p:sp>
        <p:nvSpPr>
          <p:cNvPr id="55" name="object 55"/>
          <p:cNvSpPr txBox="1"/>
          <p:nvPr/>
        </p:nvSpPr>
        <p:spPr>
          <a:xfrm>
            <a:off x="4466215" y="5917946"/>
            <a:ext cx="567055" cy="483234"/>
          </a:xfrm>
          <a:prstGeom prst="rect">
            <a:avLst/>
          </a:prstGeom>
        </p:spPr>
        <p:txBody>
          <a:bodyPr vert="horz" wrap="square" lIns="0" tIns="12700" rIns="0" bIns="0" rtlCol="0">
            <a:spAutoFit/>
          </a:bodyPr>
          <a:lstStyle/>
          <a:p>
            <a:pPr marL="12700" marR="5080" algn="ctr">
              <a:lnSpc>
                <a:spcPct val="100000"/>
              </a:lnSpc>
              <a:spcBef>
                <a:spcPts val="100"/>
              </a:spcBef>
            </a:pPr>
            <a:r>
              <a:rPr sz="1000" dirty="0">
                <a:latin typeface="Trebuchet MS"/>
                <a:cs typeface="Trebuchet MS"/>
              </a:rPr>
              <a:t>G</a:t>
            </a:r>
            <a:r>
              <a:rPr sz="1000" spc="-65" dirty="0">
                <a:latin typeface="Trebuchet MS"/>
                <a:cs typeface="Trebuchet MS"/>
              </a:rPr>
              <a:t>r</a:t>
            </a:r>
            <a:r>
              <a:rPr sz="1000" spc="-20" dirty="0">
                <a:latin typeface="Trebuchet MS"/>
                <a:cs typeface="Trebuchet MS"/>
              </a:rPr>
              <a:t>o</a:t>
            </a:r>
            <a:r>
              <a:rPr sz="1000" spc="-55" dirty="0">
                <a:latin typeface="Trebuchet MS"/>
                <a:cs typeface="Trebuchet MS"/>
              </a:rPr>
              <a:t>up</a:t>
            </a:r>
            <a:r>
              <a:rPr sz="1000" spc="-40" dirty="0">
                <a:latin typeface="Trebuchet MS"/>
                <a:cs typeface="Trebuchet MS"/>
              </a:rPr>
              <a:t>e</a:t>
            </a:r>
            <a:r>
              <a:rPr sz="1000" spc="-95" dirty="0">
                <a:latin typeface="Trebuchet MS"/>
                <a:cs typeface="Trebuchet MS"/>
              </a:rPr>
              <a:t> </a:t>
            </a:r>
            <a:r>
              <a:rPr sz="1000" spc="-45" dirty="0">
                <a:latin typeface="Trebuchet MS"/>
                <a:cs typeface="Trebuchet MS"/>
              </a:rPr>
              <a:t>de  </a:t>
            </a:r>
            <a:r>
              <a:rPr sz="1000" spc="-55" dirty="0">
                <a:latin typeface="Trebuchet MS"/>
                <a:cs typeface="Trebuchet MS"/>
              </a:rPr>
              <a:t>volumes </a:t>
            </a:r>
            <a:r>
              <a:rPr sz="1000" spc="-50" dirty="0">
                <a:latin typeface="Trebuchet MS"/>
                <a:cs typeface="Trebuchet MS"/>
              </a:rPr>
              <a:t> </a:t>
            </a:r>
            <a:r>
              <a:rPr sz="1000" spc="-25" dirty="0">
                <a:latin typeface="Trebuchet MS"/>
                <a:cs typeface="Trebuchet MS"/>
              </a:rPr>
              <a:t>01</a:t>
            </a:r>
            <a:endParaRPr sz="1000">
              <a:latin typeface="Trebuchet MS"/>
              <a:cs typeface="Trebuchet MS"/>
            </a:endParaRPr>
          </a:p>
        </p:txBody>
      </p:sp>
      <p:sp>
        <p:nvSpPr>
          <p:cNvPr id="56" name="object 56"/>
          <p:cNvSpPr/>
          <p:nvPr/>
        </p:nvSpPr>
        <p:spPr>
          <a:xfrm>
            <a:off x="4117733" y="5813297"/>
            <a:ext cx="89535" cy="614680"/>
          </a:xfrm>
          <a:custGeom>
            <a:avLst/>
            <a:gdLst/>
            <a:ahLst/>
            <a:cxnLst/>
            <a:rect l="l" t="t" r="r" b="b"/>
            <a:pathLst>
              <a:path w="89535" h="614679">
                <a:moveTo>
                  <a:pt x="0" y="0"/>
                </a:moveTo>
                <a:lnTo>
                  <a:pt x="41469" y="31182"/>
                </a:lnTo>
                <a:lnTo>
                  <a:pt x="44958" y="256032"/>
                </a:lnTo>
                <a:lnTo>
                  <a:pt x="48434" y="275903"/>
                </a:lnTo>
                <a:lnTo>
                  <a:pt x="57912" y="292131"/>
                </a:lnTo>
                <a:lnTo>
                  <a:pt x="71961" y="303073"/>
                </a:lnTo>
                <a:lnTo>
                  <a:pt x="89154" y="307086"/>
                </a:lnTo>
                <a:lnTo>
                  <a:pt x="71961" y="311098"/>
                </a:lnTo>
                <a:lnTo>
                  <a:pt x="57912" y="322040"/>
                </a:lnTo>
                <a:lnTo>
                  <a:pt x="48434" y="338268"/>
                </a:lnTo>
                <a:lnTo>
                  <a:pt x="44958" y="358140"/>
                </a:lnTo>
                <a:lnTo>
                  <a:pt x="44958" y="563118"/>
                </a:lnTo>
                <a:lnTo>
                  <a:pt x="41469" y="582989"/>
                </a:lnTo>
                <a:lnTo>
                  <a:pt x="31908" y="599217"/>
                </a:lnTo>
                <a:lnTo>
                  <a:pt x="17633" y="610159"/>
                </a:lnTo>
                <a:lnTo>
                  <a:pt x="0" y="614172"/>
                </a:lnTo>
              </a:path>
            </a:pathLst>
          </a:custGeom>
          <a:ln w="38100">
            <a:solidFill>
              <a:srgbClr val="000000"/>
            </a:solidFill>
          </a:ln>
        </p:spPr>
        <p:txBody>
          <a:bodyPr wrap="square" lIns="0" tIns="0" rIns="0" bIns="0" rtlCol="0"/>
          <a:lstStyle/>
          <a:p>
            <a:endParaRPr/>
          </a:p>
        </p:txBody>
      </p:sp>
      <p:sp>
        <p:nvSpPr>
          <p:cNvPr id="57" name="object 57"/>
          <p:cNvSpPr txBox="1"/>
          <p:nvPr/>
        </p:nvSpPr>
        <p:spPr>
          <a:xfrm>
            <a:off x="6526415" y="4006596"/>
            <a:ext cx="1808480" cy="376555"/>
          </a:xfrm>
          <a:prstGeom prst="rect">
            <a:avLst/>
          </a:prstGeom>
          <a:ln w="9525">
            <a:solidFill>
              <a:srgbClr val="000000"/>
            </a:solidFill>
          </a:ln>
        </p:spPr>
        <p:txBody>
          <a:bodyPr vert="horz" wrap="square" lIns="0" tIns="20320" rIns="0" bIns="0" rtlCol="0">
            <a:spAutoFit/>
          </a:bodyPr>
          <a:lstStyle/>
          <a:p>
            <a:pPr marL="96520">
              <a:lnSpc>
                <a:spcPct val="100000"/>
              </a:lnSpc>
              <a:spcBef>
                <a:spcPts val="160"/>
              </a:spcBef>
            </a:pPr>
            <a:r>
              <a:rPr sz="1800" spc="-75" dirty="0">
                <a:latin typeface="Trebuchet MS"/>
                <a:cs typeface="Trebuchet MS"/>
              </a:rPr>
              <a:t>Volume</a:t>
            </a:r>
            <a:r>
              <a:rPr sz="1800" spc="-175" dirty="0">
                <a:latin typeface="Trebuchet MS"/>
                <a:cs typeface="Trebuchet MS"/>
              </a:rPr>
              <a:t> </a:t>
            </a:r>
            <a:r>
              <a:rPr sz="1800" spc="-65" dirty="0">
                <a:latin typeface="Trebuchet MS"/>
                <a:cs typeface="Trebuchet MS"/>
              </a:rPr>
              <a:t>logiqu</a:t>
            </a:r>
            <a:r>
              <a:rPr sz="1800" spc="-70" dirty="0">
                <a:latin typeface="Trebuchet MS"/>
                <a:cs typeface="Trebuchet MS"/>
              </a:rPr>
              <a:t>e</a:t>
            </a:r>
            <a:r>
              <a:rPr sz="1800" spc="-175" dirty="0">
                <a:latin typeface="Trebuchet MS"/>
                <a:cs typeface="Trebuchet MS"/>
              </a:rPr>
              <a:t> </a:t>
            </a:r>
            <a:r>
              <a:rPr sz="1800" spc="-40" dirty="0">
                <a:latin typeface="Trebuchet MS"/>
                <a:cs typeface="Trebuchet MS"/>
              </a:rPr>
              <a:t>1</a:t>
            </a:r>
            <a:endParaRPr sz="1800">
              <a:latin typeface="Trebuchet MS"/>
              <a:cs typeface="Trebuchet MS"/>
            </a:endParaRPr>
          </a:p>
        </p:txBody>
      </p:sp>
      <p:sp>
        <p:nvSpPr>
          <p:cNvPr id="58" name="object 58"/>
          <p:cNvSpPr txBox="1"/>
          <p:nvPr/>
        </p:nvSpPr>
        <p:spPr>
          <a:xfrm>
            <a:off x="6527927" y="4866894"/>
            <a:ext cx="1807210" cy="376555"/>
          </a:xfrm>
          <a:prstGeom prst="rect">
            <a:avLst/>
          </a:prstGeom>
          <a:ln w="9525">
            <a:solidFill>
              <a:srgbClr val="000000"/>
            </a:solidFill>
          </a:ln>
        </p:spPr>
        <p:txBody>
          <a:bodyPr vert="horz" wrap="square" lIns="0" tIns="20320" rIns="0" bIns="0" rtlCol="0">
            <a:spAutoFit/>
          </a:bodyPr>
          <a:lstStyle/>
          <a:p>
            <a:pPr marL="96520">
              <a:lnSpc>
                <a:spcPct val="100000"/>
              </a:lnSpc>
              <a:spcBef>
                <a:spcPts val="160"/>
              </a:spcBef>
            </a:pPr>
            <a:r>
              <a:rPr sz="1800" spc="-75" dirty="0">
                <a:latin typeface="Trebuchet MS"/>
                <a:cs typeface="Trebuchet MS"/>
              </a:rPr>
              <a:t>Volume</a:t>
            </a:r>
            <a:r>
              <a:rPr sz="1800" spc="-175" dirty="0">
                <a:latin typeface="Trebuchet MS"/>
                <a:cs typeface="Trebuchet MS"/>
              </a:rPr>
              <a:t> </a:t>
            </a:r>
            <a:r>
              <a:rPr sz="1800" spc="-65" dirty="0">
                <a:latin typeface="Trebuchet MS"/>
                <a:cs typeface="Trebuchet MS"/>
              </a:rPr>
              <a:t>logiqu</a:t>
            </a:r>
            <a:r>
              <a:rPr sz="1800" spc="-70" dirty="0">
                <a:latin typeface="Trebuchet MS"/>
                <a:cs typeface="Trebuchet MS"/>
              </a:rPr>
              <a:t>e</a:t>
            </a:r>
            <a:r>
              <a:rPr sz="1800" spc="-175" dirty="0">
                <a:latin typeface="Trebuchet MS"/>
                <a:cs typeface="Trebuchet MS"/>
              </a:rPr>
              <a:t> </a:t>
            </a:r>
            <a:r>
              <a:rPr sz="1800" spc="-80" dirty="0">
                <a:latin typeface="Trebuchet MS"/>
                <a:cs typeface="Trebuchet MS"/>
              </a:rPr>
              <a:t>n</a:t>
            </a:r>
            <a:endParaRPr sz="1800">
              <a:latin typeface="Trebuchet MS"/>
              <a:cs typeface="Trebuchet MS"/>
            </a:endParaRPr>
          </a:p>
        </p:txBody>
      </p:sp>
      <p:sp>
        <p:nvSpPr>
          <p:cNvPr id="59" name="object 59"/>
          <p:cNvSpPr txBox="1"/>
          <p:nvPr/>
        </p:nvSpPr>
        <p:spPr>
          <a:xfrm>
            <a:off x="7378572" y="4371847"/>
            <a:ext cx="182880" cy="299720"/>
          </a:xfrm>
          <a:prstGeom prst="rect">
            <a:avLst/>
          </a:prstGeom>
        </p:spPr>
        <p:txBody>
          <a:bodyPr vert="horz" wrap="square" lIns="0" tIns="12700" rIns="0" bIns="0" rtlCol="0">
            <a:spAutoFit/>
          </a:bodyPr>
          <a:lstStyle/>
          <a:p>
            <a:pPr marL="12700">
              <a:lnSpc>
                <a:spcPct val="100000"/>
              </a:lnSpc>
              <a:spcBef>
                <a:spcPts val="100"/>
              </a:spcBef>
            </a:pPr>
            <a:r>
              <a:rPr sz="1800" spc="-90" dirty="0">
                <a:latin typeface="Trebuchet MS"/>
                <a:cs typeface="Trebuchet MS"/>
              </a:rPr>
              <a:t>…</a:t>
            </a:r>
            <a:endParaRPr sz="1800">
              <a:latin typeface="Trebuchet MS"/>
              <a:cs typeface="Trebuchet MS"/>
            </a:endParaRPr>
          </a:p>
        </p:txBody>
      </p:sp>
      <p:sp>
        <p:nvSpPr>
          <p:cNvPr id="60" name="object 60"/>
          <p:cNvSpPr/>
          <p:nvPr/>
        </p:nvSpPr>
        <p:spPr>
          <a:xfrm>
            <a:off x="6299327" y="3966971"/>
            <a:ext cx="161925" cy="1266825"/>
          </a:xfrm>
          <a:custGeom>
            <a:avLst/>
            <a:gdLst/>
            <a:ahLst/>
            <a:cxnLst/>
            <a:rect l="l" t="t" r="r" b="b"/>
            <a:pathLst>
              <a:path w="161925" h="1266825">
                <a:moveTo>
                  <a:pt x="161543" y="0"/>
                </a:moveTo>
                <a:lnTo>
                  <a:pt x="130278" y="8286"/>
                </a:lnTo>
                <a:lnTo>
                  <a:pt x="104584" y="30861"/>
                </a:lnTo>
                <a:lnTo>
                  <a:pt x="87177" y="64293"/>
                </a:lnTo>
                <a:lnTo>
                  <a:pt x="80771" y="105155"/>
                </a:lnTo>
                <a:lnTo>
                  <a:pt x="80771" y="528066"/>
                </a:lnTo>
                <a:lnTo>
                  <a:pt x="74473" y="568928"/>
                </a:lnTo>
                <a:lnTo>
                  <a:pt x="57245" y="602361"/>
                </a:lnTo>
                <a:lnTo>
                  <a:pt x="31587" y="624935"/>
                </a:lnTo>
                <a:lnTo>
                  <a:pt x="0" y="633222"/>
                </a:lnTo>
                <a:lnTo>
                  <a:pt x="31587" y="641520"/>
                </a:lnTo>
                <a:lnTo>
                  <a:pt x="57245" y="664178"/>
                </a:lnTo>
                <a:lnTo>
                  <a:pt x="74473" y="697837"/>
                </a:lnTo>
                <a:lnTo>
                  <a:pt x="80771" y="739140"/>
                </a:lnTo>
                <a:lnTo>
                  <a:pt x="80771" y="1161288"/>
                </a:lnTo>
                <a:lnTo>
                  <a:pt x="87177" y="1202150"/>
                </a:lnTo>
                <a:lnTo>
                  <a:pt x="104584" y="1235583"/>
                </a:lnTo>
                <a:lnTo>
                  <a:pt x="130278" y="1258157"/>
                </a:lnTo>
                <a:lnTo>
                  <a:pt x="161543" y="1266444"/>
                </a:lnTo>
              </a:path>
            </a:pathLst>
          </a:custGeom>
          <a:ln w="38100">
            <a:solidFill>
              <a:srgbClr val="000000"/>
            </a:solidFill>
          </a:ln>
        </p:spPr>
        <p:txBody>
          <a:bodyPr wrap="square" lIns="0" tIns="0" rIns="0" bIns="0" rtlCol="0"/>
          <a:lstStyle/>
          <a:p>
            <a:endParaRPr/>
          </a:p>
        </p:txBody>
      </p:sp>
      <p:sp>
        <p:nvSpPr>
          <p:cNvPr id="61" name="object 61"/>
          <p:cNvSpPr txBox="1"/>
          <p:nvPr/>
        </p:nvSpPr>
        <p:spPr>
          <a:xfrm>
            <a:off x="6526415" y="5526023"/>
            <a:ext cx="1808480" cy="375920"/>
          </a:xfrm>
          <a:prstGeom prst="rect">
            <a:avLst/>
          </a:prstGeom>
          <a:ln w="9525">
            <a:solidFill>
              <a:srgbClr val="000000"/>
            </a:solidFill>
          </a:ln>
        </p:spPr>
        <p:txBody>
          <a:bodyPr vert="horz" wrap="square" lIns="0" tIns="20320" rIns="0" bIns="0" rtlCol="0">
            <a:spAutoFit/>
          </a:bodyPr>
          <a:lstStyle/>
          <a:p>
            <a:pPr marL="96520">
              <a:lnSpc>
                <a:spcPct val="100000"/>
              </a:lnSpc>
              <a:spcBef>
                <a:spcPts val="160"/>
              </a:spcBef>
            </a:pPr>
            <a:r>
              <a:rPr sz="1800" spc="-75" dirty="0">
                <a:latin typeface="Trebuchet MS"/>
                <a:cs typeface="Trebuchet MS"/>
              </a:rPr>
              <a:t>Volume</a:t>
            </a:r>
            <a:r>
              <a:rPr sz="1800" spc="-175" dirty="0">
                <a:latin typeface="Trebuchet MS"/>
                <a:cs typeface="Trebuchet MS"/>
              </a:rPr>
              <a:t> </a:t>
            </a:r>
            <a:r>
              <a:rPr sz="1800" spc="-65" dirty="0">
                <a:latin typeface="Trebuchet MS"/>
                <a:cs typeface="Trebuchet MS"/>
              </a:rPr>
              <a:t>logiqu</a:t>
            </a:r>
            <a:r>
              <a:rPr sz="1800" spc="-70" dirty="0">
                <a:latin typeface="Trebuchet MS"/>
                <a:cs typeface="Trebuchet MS"/>
              </a:rPr>
              <a:t>e</a:t>
            </a:r>
            <a:r>
              <a:rPr sz="1800" spc="-175" dirty="0">
                <a:latin typeface="Trebuchet MS"/>
                <a:cs typeface="Trebuchet MS"/>
              </a:rPr>
              <a:t> </a:t>
            </a:r>
            <a:r>
              <a:rPr sz="1800" spc="-40" dirty="0">
                <a:latin typeface="Trebuchet MS"/>
                <a:cs typeface="Trebuchet MS"/>
              </a:rPr>
              <a:t>1</a:t>
            </a:r>
            <a:endParaRPr sz="1800">
              <a:latin typeface="Trebuchet MS"/>
              <a:cs typeface="Trebuchet MS"/>
            </a:endParaRPr>
          </a:p>
        </p:txBody>
      </p:sp>
      <p:sp>
        <p:nvSpPr>
          <p:cNvPr id="62" name="object 62"/>
          <p:cNvSpPr txBox="1"/>
          <p:nvPr/>
        </p:nvSpPr>
        <p:spPr>
          <a:xfrm>
            <a:off x="6527927" y="6386321"/>
            <a:ext cx="1807210" cy="376555"/>
          </a:xfrm>
          <a:prstGeom prst="rect">
            <a:avLst/>
          </a:prstGeom>
          <a:ln w="9525">
            <a:solidFill>
              <a:srgbClr val="000000"/>
            </a:solidFill>
          </a:ln>
        </p:spPr>
        <p:txBody>
          <a:bodyPr vert="horz" wrap="square" lIns="0" tIns="20320" rIns="0" bIns="0" rtlCol="0">
            <a:spAutoFit/>
          </a:bodyPr>
          <a:lstStyle/>
          <a:p>
            <a:pPr marL="96520">
              <a:lnSpc>
                <a:spcPct val="100000"/>
              </a:lnSpc>
              <a:spcBef>
                <a:spcPts val="160"/>
              </a:spcBef>
            </a:pPr>
            <a:r>
              <a:rPr sz="1800" spc="-75" dirty="0">
                <a:latin typeface="Trebuchet MS"/>
                <a:cs typeface="Trebuchet MS"/>
              </a:rPr>
              <a:t>Volume</a:t>
            </a:r>
            <a:r>
              <a:rPr sz="1800" spc="-175" dirty="0">
                <a:latin typeface="Trebuchet MS"/>
                <a:cs typeface="Trebuchet MS"/>
              </a:rPr>
              <a:t> </a:t>
            </a:r>
            <a:r>
              <a:rPr sz="1800" spc="-65" dirty="0">
                <a:latin typeface="Trebuchet MS"/>
                <a:cs typeface="Trebuchet MS"/>
              </a:rPr>
              <a:t>logiqu</a:t>
            </a:r>
            <a:r>
              <a:rPr sz="1800" spc="-70" dirty="0">
                <a:latin typeface="Trebuchet MS"/>
                <a:cs typeface="Trebuchet MS"/>
              </a:rPr>
              <a:t>e</a:t>
            </a:r>
            <a:r>
              <a:rPr sz="1800" spc="-175" dirty="0">
                <a:latin typeface="Trebuchet MS"/>
                <a:cs typeface="Trebuchet MS"/>
              </a:rPr>
              <a:t> </a:t>
            </a:r>
            <a:r>
              <a:rPr sz="1800" spc="-80" dirty="0">
                <a:latin typeface="Trebuchet MS"/>
                <a:cs typeface="Trebuchet MS"/>
              </a:rPr>
              <a:t>n</a:t>
            </a:r>
            <a:endParaRPr sz="1800">
              <a:latin typeface="Trebuchet MS"/>
              <a:cs typeface="Trebuchet MS"/>
            </a:endParaRPr>
          </a:p>
        </p:txBody>
      </p:sp>
      <p:sp>
        <p:nvSpPr>
          <p:cNvPr id="63" name="object 63"/>
          <p:cNvSpPr txBox="1"/>
          <p:nvPr/>
        </p:nvSpPr>
        <p:spPr>
          <a:xfrm>
            <a:off x="7378572" y="5891276"/>
            <a:ext cx="182880" cy="299720"/>
          </a:xfrm>
          <a:prstGeom prst="rect">
            <a:avLst/>
          </a:prstGeom>
        </p:spPr>
        <p:txBody>
          <a:bodyPr vert="horz" wrap="square" lIns="0" tIns="12700" rIns="0" bIns="0" rtlCol="0">
            <a:spAutoFit/>
          </a:bodyPr>
          <a:lstStyle/>
          <a:p>
            <a:pPr marL="12700">
              <a:lnSpc>
                <a:spcPct val="100000"/>
              </a:lnSpc>
              <a:spcBef>
                <a:spcPts val="100"/>
              </a:spcBef>
            </a:pPr>
            <a:r>
              <a:rPr sz="1800" spc="-90" dirty="0">
                <a:latin typeface="Trebuchet MS"/>
                <a:cs typeface="Trebuchet MS"/>
              </a:rPr>
              <a:t>…</a:t>
            </a:r>
            <a:endParaRPr sz="1800">
              <a:latin typeface="Trebuchet MS"/>
              <a:cs typeface="Trebuchet MS"/>
            </a:endParaRPr>
          </a:p>
        </p:txBody>
      </p:sp>
      <p:sp>
        <p:nvSpPr>
          <p:cNvPr id="64" name="object 64"/>
          <p:cNvSpPr/>
          <p:nvPr/>
        </p:nvSpPr>
        <p:spPr>
          <a:xfrm>
            <a:off x="6299327" y="5486400"/>
            <a:ext cx="161925" cy="1266825"/>
          </a:xfrm>
          <a:custGeom>
            <a:avLst/>
            <a:gdLst/>
            <a:ahLst/>
            <a:cxnLst/>
            <a:rect l="l" t="t" r="r" b="b"/>
            <a:pathLst>
              <a:path w="161925" h="1266825">
                <a:moveTo>
                  <a:pt x="161543" y="0"/>
                </a:moveTo>
                <a:lnTo>
                  <a:pt x="130278" y="8286"/>
                </a:lnTo>
                <a:lnTo>
                  <a:pt x="104584" y="30861"/>
                </a:lnTo>
                <a:lnTo>
                  <a:pt x="87177" y="64293"/>
                </a:lnTo>
                <a:lnTo>
                  <a:pt x="80771" y="105155"/>
                </a:lnTo>
                <a:lnTo>
                  <a:pt x="80771" y="527304"/>
                </a:lnTo>
                <a:lnTo>
                  <a:pt x="74473" y="568606"/>
                </a:lnTo>
                <a:lnTo>
                  <a:pt x="57245" y="602265"/>
                </a:lnTo>
                <a:lnTo>
                  <a:pt x="31587" y="624923"/>
                </a:lnTo>
                <a:lnTo>
                  <a:pt x="0" y="633222"/>
                </a:lnTo>
                <a:lnTo>
                  <a:pt x="31587" y="641508"/>
                </a:lnTo>
                <a:lnTo>
                  <a:pt x="57245" y="664083"/>
                </a:lnTo>
                <a:lnTo>
                  <a:pt x="74473" y="697515"/>
                </a:lnTo>
                <a:lnTo>
                  <a:pt x="80771" y="738378"/>
                </a:lnTo>
                <a:lnTo>
                  <a:pt x="80771" y="1161288"/>
                </a:lnTo>
                <a:lnTo>
                  <a:pt x="87177" y="1202150"/>
                </a:lnTo>
                <a:lnTo>
                  <a:pt x="104584" y="1235583"/>
                </a:lnTo>
                <a:lnTo>
                  <a:pt x="130278" y="1258157"/>
                </a:lnTo>
                <a:lnTo>
                  <a:pt x="161543" y="1266444"/>
                </a:lnTo>
              </a:path>
            </a:pathLst>
          </a:custGeom>
          <a:ln w="38100">
            <a:solidFill>
              <a:srgbClr val="000000"/>
            </a:solidFill>
          </a:ln>
        </p:spPr>
        <p:txBody>
          <a:bodyPr wrap="square" lIns="0" tIns="0" rIns="0" bIns="0" rtlCol="0"/>
          <a:lstStyle/>
          <a:p>
            <a:endParaRPr/>
          </a:p>
        </p:txBody>
      </p:sp>
      <p:sp>
        <p:nvSpPr>
          <p:cNvPr id="65" name="object 65"/>
          <p:cNvSpPr/>
          <p:nvPr/>
        </p:nvSpPr>
        <p:spPr>
          <a:xfrm>
            <a:off x="5354459" y="4490465"/>
            <a:ext cx="822960" cy="228600"/>
          </a:xfrm>
          <a:custGeom>
            <a:avLst/>
            <a:gdLst/>
            <a:ahLst/>
            <a:cxnLst/>
            <a:rect l="l" t="t" r="r" b="b"/>
            <a:pathLst>
              <a:path w="822960" h="228600">
                <a:moveTo>
                  <a:pt x="632460" y="152400"/>
                </a:moveTo>
                <a:lnTo>
                  <a:pt x="632460" y="76200"/>
                </a:lnTo>
                <a:lnTo>
                  <a:pt x="0" y="76200"/>
                </a:lnTo>
                <a:lnTo>
                  <a:pt x="0" y="152400"/>
                </a:lnTo>
                <a:lnTo>
                  <a:pt x="632460" y="152400"/>
                </a:lnTo>
                <a:close/>
              </a:path>
              <a:path w="822960" h="228600">
                <a:moveTo>
                  <a:pt x="822960" y="114300"/>
                </a:moveTo>
                <a:lnTo>
                  <a:pt x="594360" y="0"/>
                </a:lnTo>
                <a:lnTo>
                  <a:pt x="594360" y="76200"/>
                </a:lnTo>
                <a:lnTo>
                  <a:pt x="632460" y="76200"/>
                </a:lnTo>
                <a:lnTo>
                  <a:pt x="632460" y="209550"/>
                </a:lnTo>
                <a:lnTo>
                  <a:pt x="822960" y="114300"/>
                </a:lnTo>
                <a:close/>
              </a:path>
              <a:path w="822960" h="228600">
                <a:moveTo>
                  <a:pt x="632460" y="209550"/>
                </a:moveTo>
                <a:lnTo>
                  <a:pt x="632460" y="152400"/>
                </a:lnTo>
                <a:lnTo>
                  <a:pt x="594360" y="152400"/>
                </a:lnTo>
                <a:lnTo>
                  <a:pt x="594360" y="228600"/>
                </a:lnTo>
                <a:lnTo>
                  <a:pt x="632460" y="209550"/>
                </a:lnTo>
                <a:close/>
              </a:path>
            </a:pathLst>
          </a:custGeom>
          <a:solidFill>
            <a:srgbClr val="000000"/>
          </a:solidFill>
        </p:spPr>
        <p:txBody>
          <a:bodyPr wrap="square" lIns="0" tIns="0" rIns="0" bIns="0" rtlCol="0"/>
          <a:lstStyle/>
          <a:p>
            <a:endParaRPr/>
          </a:p>
        </p:txBody>
      </p:sp>
      <p:sp>
        <p:nvSpPr>
          <p:cNvPr id="66" name="object 66"/>
          <p:cNvSpPr/>
          <p:nvPr/>
        </p:nvSpPr>
        <p:spPr>
          <a:xfrm>
            <a:off x="5354459" y="6005321"/>
            <a:ext cx="822960" cy="228600"/>
          </a:xfrm>
          <a:custGeom>
            <a:avLst/>
            <a:gdLst/>
            <a:ahLst/>
            <a:cxnLst/>
            <a:rect l="l" t="t" r="r" b="b"/>
            <a:pathLst>
              <a:path w="822960" h="228600">
                <a:moveTo>
                  <a:pt x="632460" y="152400"/>
                </a:moveTo>
                <a:lnTo>
                  <a:pt x="632460" y="76200"/>
                </a:lnTo>
                <a:lnTo>
                  <a:pt x="0" y="76200"/>
                </a:lnTo>
                <a:lnTo>
                  <a:pt x="0" y="152400"/>
                </a:lnTo>
                <a:lnTo>
                  <a:pt x="632460" y="152400"/>
                </a:lnTo>
                <a:close/>
              </a:path>
              <a:path w="822960" h="228600">
                <a:moveTo>
                  <a:pt x="822960" y="114300"/>
                </a:moveTo>
                <a:lnTo>
                  <a:pt x="594360" y="0"/>
                </a:lnTo>
                <a:lnTo>
                  <a:pt x="594360" y="76200"/>
                </a:lnTo>
                <a:lnTo>
                  <a:pt x="632460" y="76200"/>
                </a:lnTo>
                <a:lnTo>
                  <a:pt x="632460" y="209550"/>
                </a:lnTo>
                <a:lnTo>
                  <a:pt x="822960" y="114300"/>
                </a:lnTo>
                <a:close/>
              </a:path>
              <a:path w="822960" h="228600">
                <a:moveTo>
                  <a:pt x="632460" y="209550"/>
                </a:moveTo>
                <a:lnTo>
                  <a:pt x="632460" y="152400"/>
                </a:lnTo>
                <a:lnTo>
                  <a:pt x="594360" y="152400"/>
                </a:lnTo>
                <a:lnTo>
                  <a:pt x="594360" y="228600"/>
                </a:lnTo>
                <a:lnTo>
                  <a:pt x="632460" y="209550"/>
                </a:lnTo>
                <a:close/>
              </a:path>
            </a:pathLst>
          </a:custGeom>
          <a:solidFill>
            <a:srgbClr val="000000"/>
          </a:solidFill>
        </p:spPr>
        <p:txBody>
          <a:bodyPr wrap="square" lIns="0" tIns="0" rIns="0" bIns="0" rtlCol="0"/>
          <a:lstStyle/>
          <a:p>
            <a:endParaRPr/>
          </a:p>
        </p:txBody>
      </p:sp>
      <p:sp>
        <p:nvSpPr>
          <p:cNvPr id="67" name="object 67"/>
          <p:cNvSpPr txBox="1">
            <a:spLocks noGrp="1"/>
          </p:cNvSpPr>
          <p:nvPr>
            <p:ph type="title"/>
          </p:nvPr>
        </p:nvSpPr>
        <p:spPr>
          <a:xfrm>
            <a:off x="1308100" y="585042"/>
            <a:ext cx="4720965" cy="635635"/>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75" dirty="0">
                <a:solidFill>
                  <a:srgbClr val="000000"/>
                </a:solidFill>
              </a:rPr>
              <a:t> </a:t>
            </a:r>
            <a:r>
              <a:rPr sz="4000" spc="-210" dirty="0">
                <a:solidFill>
                  <a:srgbClr val="000000"/>
                </a:solidFill>
              </a:rPr>
              <a:t>volumes</a:t>
            </a:r>
            <a:r>
              <a:rPr sz="4000" spc="-380" dirty="0">
                <a:solidFill>
                  <a:srgbClr val="000000"/>
                </a:solidFill>
              </a:rPr>
              <a:t> </a:t>
            </a:r>
            <a:r>
              <a:rPr sz="4000" spc="-140" dirty="0">
                <a:solidFill>
                  <a:srgbClr val="000000"/>
                </a:solidFill>
              </a:rPr>
              <a:t>logiques</a:t>
            </a:r>
            <a:endParaRPr sz="4000" dirty="0"/>
          </a:p>
        </p:txBody>
      </p:sp>
      <p:sp>
        <p:nvSpPr>
          <p:cNvPr id="68" name="object 68"/>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50</a:t>
            </a:fld>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11535" y="708913"/>
            <a:ext cx="4277995" cy="635635"/>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75" dirty="0">
                <a:solidFill>
                  <a:srgbClr val="000000"/>
                </a:solidFill>
              </a:rPr>
              <a:t> </a:t>
            </a:r>
            <a:r>
              <a:rPr sz="4000" spc="-210" dirty="0">
                <a:solidFill>
                  <a:srgbClr val="000000"/>
                </a:solidFill>
              </a:rPr>
              <a:t>volumes</a:t>
            </a:r>
            <a:r>
              <a:rPr sz="4000" spc="-380" dirty="0">
                <a:solidFill>
                  <a:srgbClr val="000000"/>
                </a:solidFill>
              </a:rPr>
              <a:t> </a:t>
            </a:r>
            <a:r>
              <a:rPr sz="4000" spc="-140" dirty="0">
                <a:solidFill>
                  <a:srgbClr val="000000"/>
                </a:solidFill>
              </a:rPr>
              <a:t>logiques</a:t>
            </a:r>
            <a:endParaRPr sz="4000"/>
          </a:p>
        </p:txBody>
      </p:sp>
      <p:sp>
        <p:nvSpPr>
          <p:cNvPr id="6" name="object 6"/>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51</a:t>
            </a:fld>
            <a:endParaRPr sz="3089" dirty="0">
              <a:solidFill>
                <a:schemeClr val="tx1">
                  <a:tint val="75000"/>
                </a:schemeClr>
              </a:solidFill>
              <a:latin typeface="+mn-lt"/>
              <a:cs typeface="+mn-cs"/>
            </a:endParaRPr>
          </a:p>
        </p:txBody>
      </p:sp>
      <p:pic>
        <p:nvPicPr>
          <p:cNvPr id="5" name="object 5"/>
          <p:cNvPicPr/>
          <p:nvPr/>
        </p:nvPicPr>
        <p:blipFill>
          <a:blip r:embed="rId2" cstate="print"/>
          <a:stretch>
            <a:fillRect/>
          </a:stretch>
        </p:blipFill>
        <p:spPr>
          <a:xfrm>
            <a:off x="1715909" y="1837800"/>
            <a:ext cx="7033265" cy="450664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65409" y="1366519"/>
            <a:ext cx="8432165" cy="2159000"/>
          </a:xfrm>
          <a:prstGeom prst="rect">
            <a:avLst/>
          </a:prstGeom>
        </p:spPr>
        <p:txBody>
          <a:bodyPr vert="horz" wrap="square" lIns="0" tIns="22225" rIns="0" bIns="0" rtlCol="0">
            <a:spAutoFit/>
          </a:bodyPr>
          <a:lstStyle/>
          <a:p>
            <a:pPr marL="12700" marR="5080" algn="just">
              <a:lnSpc>
                <a:spcPts val="2400"/>
              </a:lnSpc>
              <a:spcBef>
                <a:spcPts val="175"/>
              </a:spcBef>
              <a:buClr>
                <a:srgbClr val="00007C"/>
              </a:buClr>
              <a:buChar char="o"/>
              <a:tabLst>
                <a:tab pos="197485" algn="l"/>
              </a:tabLst>
            </a:pPr>
            <a:r>
              <a:rPr sz="2000" spc="-130" dirty="0">
                <a:latin typeface="Trebuchet MS"/>
                <a:cs typeface="Trebuchet MS"/>
              </a:rPr>
              <a:t>Les</a:t>
            </a:r>
            <a:r>
              <a:rPr sz="2000" spc="-125" dirty="0">
                <a:latin typeface="Trebuchet MS"/>
                <a:cs typeface="Trebuchet MS"/>
              </a:rPr>
              <a:t> </a:t>
            </a:r>
            <a:r>
              <a:rPr sz="2000" spc="-95" dirty="0">
                <a:latin typeface="Trebuchet MS"/>
                <a:cs typeface="Trebuchet MS"/>
              </a:rPr>
              <a:t>disques</a:t>
            </a:r>
            <a:r>
              <a:rPr sz="2000" spc="-90" dirty="0">
                <a:latin typeface="Trebuchet MS"/>
                <a:cs typeface="Trebuchet MS"/>
              </a:rPr>
              <a:t> </a:t>
            </a:r>
            <a:r>
              <a:rPr sz="2000" spc="-95" dirty="0">
                <a:latin typeface="Trebuchet MS"/>
                <a:cs typeface="Trebuchet MS"/>
              </a:rPr>
              <a:t>sont</a:t>
            </a:r>
            <a:r>
              <a:rPr sz="2000" spc="-90" dirty="0">
                <a:latin typeface="Trebuchet MS"/>
                <a:cs typeface="Trebuchet MS"/>
              </a:rPr>
              <a:t> </a:t>
            </a:r>
            <a:r>
              <a:rPr sz="2000" spc="-85" dirty="0">
                <a:latin typeface="Trebuchet MS"/>
                <a:cs typeface="Trebuchet MS"/>
              </a:rPr>
              <a:t>découpés</a:t>
            </a:r>
            <a:r>
              <a:rPr sz="2000" spc="-80" dirty="0">
                <a:latin typeface="Trebuchet MS"/>
                <a:cs typeface="Trebuchet MS"/>
              </a:rPr>
              <a:t> </a:t>
            </a:r>
            <a:r>
              <a:rPr sz="2000" spc="-100" dirty="0">
                <a:latin typeface="Trebuchet MS"/>
                <a:cs typeface="Trebuchet MS"/>
              </a:rPr>
              <a:t>en</a:t>
            </a:r>
            <a:r>
              <a:rPr sz="2000" spc="-95" dirty="0">
                <a:latin typeface="Trebuchet MS"/>
                <a:cs typeface="Trebuchet MS"/>
              </a:rPr>
              <a:t> </a:t>
            </a:r>
            <a:r>
              <a:rPr sz="2000" spc="-110" dirty="0">
                <a:latin typeface="Trebuchet MS"/>
                <a:cs typeface="Trebuchet MS"/>
              </a:rPr>
              <a:t>petites</a:t>
            </a:r>
            <a:r>
              <a:rPr sz="2000" spc="-105" dirty="0">
                <a:latin typeface="Trebuchet MS"/>
                <a:cs typeface="Trebuchet MS"/>
              </a:rPr>
              <a:t> unités</a:t>
            </a:r>
            <a:r>
              <a:rPr sz="2000" spc="-100" dirty="0">
                <a:latin typeface="Trebuchet MS"/>
                <a:cs typeface="Trebuchet MS"/>
              </a:rPr>
              <a:t> (4</a:t>
            </a:r>
            <a:r>
              <a:rPr sz="2000" spc="-95" dirty="0">
                <a:latin typeface="Trebuchet MS"/>
                <a:cs typeface="Trebuchet MS"/>
              </a:rPr>
              <a:t> </a:t>
            </a:r>
            <a:r>
              <a:rPr sz="2000" spc="15" dirty="0">
                <a:latin typeface="Trebuchet MS"/>
                <a:cs typeface="Trebuchet MS"/>
              </a:rPr>
              <a:t>Mo)</a:t>
            </a:r>
            <a:r>
              <a:rPr sz="2000" spc="20" dirty="0">
                <a:latin typeface="Trebuchet MS"/>
                <a:cs typeface="Trebuchet MS"/>
              </a:rPr>
              <a:t> </a:t>
            </a:r>
            <a:r>
              <a:rPr sz="2000" spc="-100" dirty="0">
                <a:latin typeface="Trebuchet MS"/>
                <a:cs typeface="Trebuchet MS"/>
              </a:rPr>
              <a:t>appelées</a:t>
            </a:r>
            <a:r>
              <a:rPr sz="2000" spc="-95" dirty="0">
                <a:latin typeface="Trebuchet MS"/>
                <a:cs typeface="Trebuchet MS"/>
              </a:rPr>
              <a:t> </a:t>
            </a:r>
            <a:r>
              <a:rPr sz="2000" spc="-105" dirty="0">
                <a:latin typeface="Trebuchet MS"/>
                <a:cs typeface="Trebuchet MS"/>
              </a:rPr>
              <a:t>extensions </a:t>
            </a:r>
            <a:r>
              <a:rPr sz="2000" spc="-100" dirty="0">
                <a:latin typeface="Trebuchet MS"/>
                <a:cs typeface="Trebuchet MS"/>
              </a:rPr>
              <a:t> physiques</a:t>
            </a:r>
            <a:r>
              <a:rPr sz="2000" spc="-190" dirty="0">
                <a:latin typeface="Trebuchet MS"/>
                <a:cs typeface="Trebuchet MS"/>
              </a:rPr>
              <a:t> </a:t>
            </a:r>
            <a:r>
              <a:rPr sz="2000" spc="-155" dirty="0">
                <a:latin typeface="Trebuchet MS"/>
                <a:cs typeface="Trebuchet MS"/>
              </a:rPr>
              <a:t>(</a:t>
            </a:r>
            <a:r>
              <a:rPr sz="2100" i="1" spc="-155" dirty="0">
                <a:latin typeface="Trebuchet MS"/>
                <a:cs typeface="Trebuchet MS"/>
              </a:rPr>
              <a:t>physical</a:t>
            </a:r>
            <a:r>
              <a:rPr sz="2100" i="1" spc="-215" dirty="0">
                <a:latin typeface="Trebuchet MS"/>
                <a:cs typeface="Trebuchet MS"/>
              </a:rPr>
              <a:t> </a:t>
            </a:r>
            <a:r>
              <a:rPr sz="2100" i="1" spc="-165" dirty="0">
                <a:latin typeface="Trebuchet MS"/>
                <a:cs typeface="Trebuchet MS"/>
              </a:rPr>
              <a:t>extends</a:t>
            </a:r>
            <a:r>
              <a:rPr sz="2000" spc="-165" dirty="0">
                <a:latin typeface="Trebuchet MS"/>
                <a:cs typeface="Trebuchet MS"/>
              </a:rPr>
              <a:t>)</a:t>
            </a:r>
            <a:r>
              <a:rPr sz="2000" spc="-185" dirty="0">
                <a:latin typeface="Trebuchet MS"/>
                <a:cs typeface="Trebuchet MS"/>
              </a:rPr>
              <a:t> PE.</a:t>
            </a:r>
            <a:endParaRPr sz="2000" dirty="0">
              <a:latin typeface="Trebuchet MS"/>
              <a:cs typeface="Trebuchet MS"/>
            </a:endParaRPr>
          </a:p>
          <a:p>
            <a:pPr marL="12700" marR="9525" algn="just">
              <a:lnSpc>
                <a:spcPts val="2400"/>
              </a:lnSpc>
              <a:buClr>
                <a:srgbClr val="00007C"/>
              </a:buClr>
              <a:buChar char="o"/>
              <a:tabLst>
                <a:tab pos="197485" algn="l"/>
              </a:tabLst>
            </a:pPr>
            <a:r>
              <a:rPr sz="2000" spc="-130" dirty="0">
                <a:latin typeface="Trebuchet MS"/>
                <a:cs typeface="Trebuchet MS"/>
              </a:rPr>
              <a:t>Les</a:t>
            </a:r>
            <a:r>
              <a:rPr sz="2000" spc="-125" dirty="0">
                <a:latin typeface="Trebuchet MS"/>
                <a:cs typeface="Trebuchet MS"/>
              </a:rPr>
              <a:t> </a:t>
            </a:r>
            <a:r>
              <a:rPr sz="2000" spc="-105" dirty="0">
                <a:latin typeface="Trebuchet MS"/>
                <a:cs typeface="Trebuchet MS"/>
              </a:rPr>
              <a:t>volumes</a:t>
            </a:r>
            <a:r>
              <a:rPr sz="2000" spc="-100" dirty="0">
                <a:latin typeface="Trebuchet MS"/>
                <a:cs typeface="Trebuchet MS"/>
              </a:rPr>
              <a:t> </a:t>
            </a:r>
            <a:r>
              <a:rPr sz="2000" spc="-75" dirty="0">
                <a:latin typeface="Trebuchet MS"/>
                <a:cs typeface="Trebuchet MS"/>
              </a:rPr>
              <a:t>logiques </a:t>
            </a:r>
            <a:r>
              <a:rPr sz="2000" spc="-100" dirty="0">
                <a:latin typeface="Trebuchet MS"/>
                <a:cs typeface="Trebuchet MS"/>
              </a:rPr>
              <a:t>sont</a:t>
            </a:r>
            <a:r>
              <a:rPr sz="2000" spc="-95" dirty="0">
                <a:latin typeface="Trebuchet MS"/>
                <a:cs typeface="Trebuchet MS"/>
              </a:rPr>
              <a:t> </a:t>
            </a:r>
            <a:r>
              <a:rPr sz="2000" spc="-100" dirty="0">
                <a:latin typeface="Trebuchet MS"/>
                <a:cs typeface="Trebuchet MS"/>
              </a:rPr>
              <a:t>une</a:t>
            </a:r>
            <a:r>
              <a:rPr sz="2000" spc="-95" dirty="0">
                <a:latin typeface="Trebuchet MS"/>
                <a:cs typeface="Trebuchet MS"/>
              </a:rPr>
              <a:t> </a:t>
            </a:r>
            <a:r>
              <a:rPr sz="2000" spc="-120" dirty="0">
                <a:latin typeface="Trebuchet MS"/>
                <a:cs typeface="Trebuchet MS"/>
              </a:rPr>
              <a:t>structure</a:t>
            </a:r>
            <a:r>
              <a:rPr sz="2000" spc="-114" dirty="0">
                <a:latin typeface="Trebuchet MS"/>
                <a:cs typeface="Trebuchet MS"/>
              </a:rPr>
              <a:t> </a:t>
            </a:r>
            <a:r>
              <a:rPr sz="2000" spc="-90" dirty="0">
                <a:latin typeface="Trebuchet MS"/>
                <a:cs typeface="Trebuchet MS"/>
              </a:rPr>
              <a:t>regroupant </a:t>
            </a:r>
            <a:r>
              <a:rPr sz="2000" spc="-114" dirty="0">
                <a:latin typeface="Trebuchet MS"/>
                <a:cs typeface="Trebuchet MS"/>
              </a:rPr>
              <a:t>les</a:t>
            </a:r>
            <a:r>
              <a:rPr sz="2000" spc="-110" dirty="0">
                <a:latin typeface="Trebuchet MS"/>
                <a:cs typeface="Trebuchet MS"/>
              </a:rPr>
              <a:t> extensions</a:t>
            </a:r>
            <a:r>
              <a:rPr sz="2000" spc="-105" dirty="0">
                <a:latin typeface="Trebuchet MS"/>
                <a:cs typeface="Trebuchet MS"/>
              </a:rPr>
              <a:t> </a:t>
            </a:r>
            <a:r>
              <a:rPr sz="2000" spc="-80" dirty="0">
                <a:latin typeface="Trebuchet MS"/>
                <a:cs typeface="Trebuchet MS"/>
              </a:rPr>
              <a:t>logiques </a:t>
            </a:r>
            <a:r>
              <a:rPr sz="2000" spc="-75" dirty="0">
                <a:latin typeface="Trebuchet MS"/>
                <a:cs typeface="Trebuchet MS"/>
              </a:rPr>
              <a:t> </a:t>
            </a:r>
            <a:r>
              <a:rPr sz="2000" spc="-135" dirty="0">
                <a:latin typeface="Trebuchet MS"/>
                <a:cs typeface="Trebuchet MS"/>
              </a:rPr>
              <a:t>(</a:t>
            </a:r>
            <a:r>
              <a:rPr sz="2100" i="1" spc="-135" dirty="0">
                <a:latin typeface="Trebuchet MS"/>
                <a:cs typeface="Trebuchet MS"/>
              </a:rPr>
              <a:t>logical</a:t>
            </a:r>
            <a:r>
              <a:rPr sz="2100" i="1" spc="-215" dirty="0">
                <a:latin typeface="Trebuchet MS"/>
                <a:cs typeface="Trebuchet MS"/>
              </a:rPr>
              <a:t> </a:t>
            </a:r>
            <a:r>
              <a:rPr sz="2100" i="1" spc="-160" dirty="0">
                <a:latin typeface="Trebuchet MS"/>
                <a:cs typeface="Trebuchet MS"/>
              </a:rPr>
              <a:t>extends</a:t>
            </a:r>
            <a:r>
              <a:rPr sz="2000" spc="-160" dirty="0">
                <a:latin typeface="Trebuchet MS"/>
                <a:cs typeface="Trebuchet MS"/>
              </a:rPr>
              <a:t>)</a:t>
            </a:r>
            <a:r>
              <a:rPr sz="2000" spc="-190" dirty="0">
                <a:latin typeface="Trebuchet MS"/>
                <a:cs typeface="Trebuchet MS"/>
              </a:rPr>
              <a:t> </a:t>
            </a:r>
            <a:r>
              <a:rPr sz="2000" spc="-155" dirty="0">
                <a:latin typeface="Trebuchet MS"/>
                <a:cs typeface="Trebuchet MS"/>
              </a:rPr>
              <a:t>LE</a:t>
            </a:r>
            <a:r>
              <a:rPr sz="2000" spc="-190" dirty="0">
                <a:latin typeface="Trebuchet MS"/>
                <a:cs typeface="Trebuchet MS"/>
              </a:rPr>
              <a:t> </a:t>
            </a:r>
            <a:r>
              <a:rPr sz="2000" spc="-85" dirty="0">
                <a:latin typeface="Trebuchet MS"/>
                <a:cs typeface="Trebuchet MS"/>
              </a:rPr>
              <a:t>qui</a:t>
            </a:r>
            <a:r>
              <a:rPr sz="2000" spc="-190" dirty="0">
                <a:latin typeface="Trebuchet MS"/>
                <a:cs typeface="Trebuchet MS"/>
              </a:rPr>
              <a:t> </a:t>
            </a:r>
            <a:r>
              <a:rPr sz="2000" spc="-100" dirty="0">
                <a:latin typeface="Trebuchet MS"/>
                <a:cs typeface="Trebuchet MS"/>
              </a:rPr>
              <a:t>sont</a:t>
            </a:r>
            <a:r>
              <a:rPr sz="2000" spc="-190" dirty="0">
                <a:latin typeface="Trebuchet MS"/>
                <a:cs typeface="Trebuchet MS"/>
              </a:rPr>
              <a:t> </a:t>
            </a:r>
            <a:r>
              <a:rPr sz="2000" spc="-100" dirty="0">
                <a:latin typeface="Trebuchet MS"/>
                <a:cs typeface="Trebuchet MS"/>
              </a:rPr>
              <a:t>parcourues</a:t>
            </a:r>
            <a:r>
              <a:rPr sz="2000" spc="-185" dirty="0">
                <a:latin typeface="Trebuchet MS"/>
                <a:cs typeface="Trebuchet MS"/>
              </a:rPr>
              <a:t> </a:t>
            </a:r>
            <a:r>
              <a:rPr sz="2000" spc="-120" dirty="0">
                <a:latin typeface="Trebuchet MS"/>
                <a:cs typeface="Trebuchet MS"/>
              </a:rPr>
              <a:t>séquentiellement.</a:t>
            </a:r>
            <a:endParaRPr sz="2000" dirty="0">
              <a:latin typeface="Trebuchet MS"/>
              <a:cs typeface="Trebuchet MS"/>
            </a:endParaRPr>
          </a:p>
          <a:p>
            <a:pPr marL="12700" marR="5080" algn="just">
              <a:lnSpc>
                <a:spcPts val="2400"/>
              </a:lnSpc>
              <a:buClr>
                <a:srgbClr val="00007C"/>
              </a:buClr>
              <a:buChar char="o"/>
              <a:tabLst>
                <a:tab pos="197485" algn="l"/>
              </a:tabLst>
            </a:pPr>
            <a:r>
              <a:rPr sz="2000" spc="-85" dirty="0">
                <a:latin typeface="Trebuchet MS"/>
                <a:cs typeface="Trebuchet MS"/>
              </a:rPr>
              <a:t>Chaque</a:t>
            </a:r>
            <a:r>
              <a:rPr sz="2000" spc="-150" dirty="0">
                <a:latin typeface="Trebuchet MS"/>
                <a:cs typeface="Trebuchet MS"/>
              </a:rPr>
              <a:t> </a:t>
            </a:r>
            <a:r>
              <a:rPr sz="2000" spc="-105" dirty="0">
                <a:latin typeface="Trebuchet MS"/>
                <a:cs typeface="Trebuchet MS"/>
              </a:rPr>
              <a:t>extension</a:t>
            </a:r>
            <a:r>
              <a:rPr sz="2000" spc="-155" dirty="0">
                <a:latin typeface="Trebuchet MS"/>
                <a:cs typeface="Trebuchet MS"/>
              </a:rPr>
              <a:t> </a:t>
            </a:r>
            <a:r>
              <a:rPr sz="2000" spc="-70" dirty="0">
                <a:latin typeface="Trebuchet MS"/>
                <a:cs typeface="Trebuchet MS"/>
              </a:rPr>
              <a:t>logique</a:t>
            </a:r>
            <a:r>
              <a:rPr sz="2000" spc="-150" dirty="0">
                <a:latin typeface="Trebuchet MS"/>
                <a:cs typeface="Trebuchet MS"/>
              </a:rPr>
              <a:t> </a:t>
            </a:r>
            <a:r>
              <a:rPr sz="2000" spc="-125" dirty="0">
                <a:latin typeface="Trebuchet MS"/>
                <a:cs typeface="Trebuchet MS"/>
              </a:rPr>
              <a:t>est</a:t>
            </a:r>
            <a:r>
              <a:rPr sz="2000" spc="-145" dirty="0">
                <a:latin typeface="Trebuchet MS"/>
                <a:cs typeface="Trebuchet MS"/>
              </a:rPr>
              <a:t> </a:t>
            </a:r>
            <a:r>
              <a:rPr sz="2000" spc="-90" dirty="0">
                <a:latin typeface="Trebuchet MS"/>
                <a:cs typeface="Trebuchet MS"/>
              </a:rPr>
              <a:t>un</a:t>
            </a:r>
            <a:r>
              <a:rPr sz="2000" spc="-130" dirty="0">
                <a:latin typeface="Trebuchet MS"/>
                <a:cs typeface="Trebuchet MS"/>
              </a:rPr>
              <a:t> </a:t>
            </a:r>
            <a:r>
              <a:rPr sz="2000" spc="-95" dirty="0">
                <a:latin typeface="Trebuchet MS"/>
                <a:cs typeface="Trebuchet MS"/>
              </a:rPr>
              <a:t>pointeur</a:t>
            </a:r>
            <a:r>
              <a:rPr sz="2000" spc="-135" dirty="0">
                <a:latin typeface="Trebuchet MS"/>
                <a:cs typeface="Trebuchet MS"/>
              </a:rPr>
              <a:t> </a:t>
            </a:r>
            <a:r>
              <a:rPr sz="2000" spc="-120" dirty="0">
                <a:latin typeface="Trebuchet MS"/>
                <a:cs typeface="Trebuchet MS"/>
              </a:rPr>
              <a:t>vers</a:t>
            </a:r>
            <a:r>
              <a:rPr sz="2000" spc="-135" dirty="0">
                <a:latin typeface="Trebuchet MS"/>
                <a:cs typeface="Trebuchet MS"/>
              </a:rPr>
              <a:t> </a:t>
            </a:r>
            <a:r>
              <a:rPr sz="2000" spc="-100" dirty="0">
                <a:latin typeface="Trebuchet MS"/>
                <a:cs typeface="Trebuchet MS"/>
              </a:rPr>
              <a:t>une</a:t>
            </a:r>
            <a:r>
              <a:rPr sz="2000" spc="-140" dirty="0">
                <a:latin typeface="Trebuchet MS"/>
                <a:cs typeface="Trebuchet MS"/>
              </a:rPr>
              <a:t> </a:t>
            </a:r>
            <a:r>
              <a:rPr sz="2000" spc="-105" dirty="0">
                <a:latin typeface="Trebuchet MS"/>
                <a:cs typeface="Trebuchet MS"/>
              </a:rPr>
              <a:t>extension</a:t>
            </a:r>
            <a:r>
              <a:rPr sz="2000" spc="-135" dirty="0">
                <a:latin typeface="Trebuchet MS"/>
                <a:cs typeface="Trebuchet MS"/>
              </a:rPr>
              <a:t> </a:t>
            </a:r>
            <a:r>
              <a:rPr sz="2000" spc="-120" dirty="0">
                <a:latin typeface="Trebuchet MS"/>
                <a:cs typeface="Trebuchet MS"/>
              </a:rPr>
              <a:t>physique.</a:t>
            </a:r>
            <a:r>
              <a:rPr sz="2000" spc="-140" dirty="0">
                <a:latin typeface="Trebuchet MS"/>
                <a:cs typeface="Trebuchet MS"/>
              </a:rPr>
              <a:t> L’écriture </a:t>
            </a:r>
            <a:r>
              <a:rPr sz="2000" spc="-590" dirty="0">
                <a:latin typeface="Trebuchet MS"/>
                <a:cs typeface="Trebuchet MS"/>
              </a:rPr>
              <a:t> </a:t>
            </a:r>
            <a:r>
              <a:rPr sz="2000" spc="-65" dirty="0">
                <a:latin typeface="Trebuchet MS"/>
                <a:cs typeface="Trebuchet MS"/>
              </a:rPr>
              <a:t>ou </a:t>
            </a:r>
            <a:r>
              <a:rPr sz="2000" spc="-114" dirty="0">
                <a:latin typeface="Trebuchet MS"/>
                <a:cs typeface="Trebuchet MS"/>
              </a:rPr>
              <a:t>la </a:t>
            </a:r>
            <a:r>
              <a:rPr sz="2000" spc="-120" dirty="0">
                <a:latin typeface="Trebuchet MS"/>
                <a:cs typeface="Trebuchet MS"/>
              </a:rPr>
              <a:t>lecture </a:t>
            </a:r>
            <a:r>
              <a:rPr sz="2000" spc="-145" dirty="0">
                <a:latin typeface="Trebuchet MS"/>
                <a:cs typeface="Trebuchet MS"/>
              </a:rPr>
              <a:t>d’un </a:t>
            </a:r>
            <a:r>
              <a:rPr sz="2000" spc="-85" dirty="0">
                <a:latin typeface="Trebuchet MS"/>
                <a:cs typeface="Trebuchet MS"/>
              </a:rPr>
              <a:t>bloc </a:t>
            </a:r>
            <a:r>
              <a:rPr sz="2000" spc="-114" dirty="0">
                <a:latin typeface="Trebuchet MS"/>
                <a:cs typeface="Trebuchet MS"/>
              </a:rPr>
              <a:t>se </a:t>
            </a:r>
            <a:r>
              <a:rPr sz="2000" spc="-125" dirty="0">
                <a:latin typeface="Trebuchet MS"/>
                <a:cs typeface="Trebuchet MS"/>
              </a:rPr>
              <a:t>fait </a:t>
            </a:r>
            <a:r>
              <a:rPr sz="2000" spc="-105" dirty="0">
                <a:latin typeface="Trebuchet MS"/>
                <a:cs typeface="Trebuchet MS"/>
              </a:rPr>
              <a:t>en </a:t>
            </a:r>
            <a:r>
              <a:rPr sz="2000" spc="-114" dirty="0">
                <a:latin typeface="Trebuchet MS"/>
                <a:cs typeface="Trebuchet MS"/>
              </a:rPr>
              <a:t>suivant ce </a:t>
            </a:r>
            <a:r>
              <a:rPr sz="2000" spc="-95" dirty="0">
                <a:latin typeface="Trebuchet MS"/>
                <a:cs typeface="Trebuchet MS"/>
              </a:rPr>
              <a:t>pointeur </a:t>
            </a:r>
            <a:r>
              <a:rPr sz="2000" spc="-80" dirty="0">
                <a:latin typeface="Trebuchet MS"/>
                <a:cs typeface="Trebuchet MS"/>
              </a:rPr>
              <a:t>pour </a:t>
            </a:r>
            <a:r>
              <a:rPr sz="2000" spc="-114" dirty="0">
                <a:latin typeface="Trebuchet MS"/>
                <a:cs typeface="Trebuchet MS"/>
              </a:rPr>
              <a:t>retrouver la </a:t>
            </a:r>
            <a:r>
              <a:rPr sz="2000" spc="-110" dirty="0">
                <a:latin typeface="Trebuchet MS"/>
                <a:cs typeface="Trebuchet MS"/>
              </a:rPr>
              <a:t>partie </a:t>
            </a:r>
            <a:r>
              <a:rPr sz="2000" spc="-105" dirty="0">
                <a:latin typeface="Trebuchet MS"/>
                <a:cs typeface="Trebuchet MS"/>
              </a:rPr>
              <a:t> </a:t>
            </a:r>
            <a:r>
              <a:rPr sz="2000" spc="-95" dirty="0">
                <a:latin typeface="Trebuchet MS"/>
                <a:cs typeface="Trebuchet MS"/>
              </a:rPr>
              <a:t>physique</a:t>
            </a:r>
            <a:r>
              <a:rPr sz="2000" spc="-185" dirty="0">
                <a:latin typeface="Trebuchet MS"/>
                <a:cs typeface="Trebuchet MS"/>
              </a:rPr>
              <a:t> </a:t>
            </a:r>
            <a:r>
              <a:rPr sz="2000" spc="-75" dirty="0">
                <a:latin typeface="Trebuchet MS"/>
                <a:cs typeface="Trebuchet MS"/>
              </a:rPr>
              <a:t>du</a:t>
            </a:r>
            <a:r>
              <a:rPr sz="2000" spc="-185" dirty="0">
                <a:latin typeface="Trebuchet MS"/>
                <a:cs typeface="Trebuchet MS"/>
              </a:rPr>
              <a:t> </a:t>
            </a:r>
            <a:r>
              <a:rPr sz="2000" spc="-90" dirty="0">
                <a:latin typeface="Trebuchet MS"/>
                <a:cs typeface="Trebuchet MS"/>
              </a:rPr>
              <a:t>disque</a:t>
            </a:r>
            <a:r>
              <a:rPr sz="2000" spc="-185" dirty="0">
                <a:latin typeface="Trebuchet MS"/>
                <a:cs typeface="Trebuchet MS"/>
              </a:rPr>
              <a:t> </a:t>
            </a:r>
            <a:r>
              <a:rPr sz="2000" spc="-65" dirty="0">
                <a:latin typeface="Trebuchet MS"/>
                <a:cs typeface="Trebuchet MS"/>
              </a:rPr>
              <a:t>où</a:t>
            </a:r>
            <a:r>
              <a:rPr sz="2000" spc="-195" dirty="0">
                <a:latin typeface="Trebuchet MS"/>
                <a:cs typeface="Trebuchet MS"/>
              </a:rPr>
              <a:t> </a:t>
            </a:r>
            <a:r>
              <a:rPr sz="2000" spc="-110" dirty="0">
                <a:latin typeface="Trebuchet MS"/>
                <a:cs typeface="Trebuchet MS"/>
              </a:rPr>
              <a:t>la</a:t>
            </a:r>
            <a:r>
              <a:rPr sz="2000" spc="-190" dirty="0">
                <a:latin typeface="Trebuchet MS"/>
                <a:cs typeface="Trebuchet MS"/>
              </a:rPr>
              <a:t> </a:t>
            </a:r>
            <a:r>
              <a:rPr sz="2000" spc="-85" dirty="0">
                <a:latin typeface="Trebuchet MS"/>
                <a:cs typeface="Trebuchet MS"/>
              </a:rPr>
              <a:t>donnée</a:t>
            </a:r>
            <a:r>
              <a:rPr sz="2000" spc="-185" dirty="0">
                <a:latin typeface="Trebuchet MS"/>
                <a:cs typeface="Trebuchet MS"/>
              </a:rPr>
              <a:t> </a:t>
            </a:r>
            <a:r>
              <a:rPr sz="2000" spc="-120" dirty="0">
                <a:latin typeface="Trebuchet MS"/>
                <a:cs typeface="Trebuchet MS"/>
              </a:rPr>
              <a:t>a</a:t>
            </a:r>
            <a:r>
              <a:rPr sz="2000" spc="-185" dirty="0">
                <a:latin typeface="Trebuchet MS"/>
                <a:cs typeface="Trebuchet MS"/>
              </a:rPr>
              <a:t> </a:t>
            </a:r>
            <a:r>
              <a:rPr sz="2000" spc="-120" dirty="0">
                <a:latin typeface="Trebuchet MS"/>
                <a:cs typeface="Trebuchet MS"/>
              </a:rPr>
              <a:t>été</a:t>
            </a:r>
            <a:r>
              <a:rPr sz="2000" spc="-190" dirty="0">
                <a:latin typeface="Trebuchet MS"/>
                <a:cs typeface="Trebuchet MS"/>
              </a:rPr>
              <a:t> </a:t>
            </a:r>
            <a:r>
              <a:rPr sz="2000" spc="-110" dirty="0">
                <a:latin typeface="Trebuchet MS"/>
                <a:cs typeface="Trebuchet MS"/>
              </a:rPr>
              <a:t>é</a:t>
            </a:r>
            <a:r>
              <a:rPr sz="2000" spc="-145" dirty="0">
                <a:latin typeface="Trebuchet MS"/>
                <a:cs typeface="Trebuchet MS"/>
              </a:rPr>
              <a:t>crite.</a:t>
            </a:r>
            <a:endParaRPr sz="2000" dirty="0">
              <a:latin typeface="Trebuchet MS"/>
              <a:cs typeface="Trebuchet MS"/>
            </a:endParaRPr>
          </a:p>
        </p:txBody>
      </p:sp>
      <p:pic>
        <p:nvPicPr>
          <p:cNvPr id="5" name="object 5"/>
          <p:cNvPicPr/>
          <p:nvPr/>
        </p:nvPicPr>
        <p:blipFill>
          <a:blip r:embed="rId2" cstate="print"/>
          <a:stretch>
            <a:fillRect/>
          </a:stretch>
        </p:blipFill>
        <p:spPr>
          <a:xfrm>
            <a:off x="3085108" y="3511043"/>
            <a:ext cx="4589069" cy="3667758"/>
          </a:xfrm>
          <a:prstGeom prst="rect">
            <a:avLst/>
          </a:prstGeom>
        </p:spPr>
      </p:pic>
      <p:sp>
        <p:nvSpPr>
          <p:cNvPr id="6" name="object 6"/>
          <p:cNvSpPr txBox="1"/>
          <p:nvPr/>
        </p:nvSpPr>
        <p:spPr>
          <a:xfrm>
            <a:off x="1598809" y="3900170"/>
            <a:ext cx="1651635" cy="575310"/>
          </a:xfrm>
          <a:prstGeom prst="rect">
            <a:avLst/>
          </a:prstGeom>
        </p:spPr>
        <p:txBody>
          <a:bodyPr vert="horz" wrap="square" lIns="0" tIns="12700" rIns="0" bIns="0" rtlCol="0">
            <a:spAutoFit/>
          </a:bodyPr>
          <a:lstStyle/>
          <a:p>
            <a:pPr marL="12700" marR="5080">
              <a:lnSpc>
                <a:spcPct val="100000"/>
              </a:lnSpc>
              <a:spcBef>
                <a:spcPts val="100"/>
              </a:spcBef>
            </a:pPr>
            <a:r>
              <a:rPr sz="1800" spc="-100" dirty="0">
                <a:latin typeface="Trebuchet MS"/>
                <a:cs typeface="Trebuchet MS"/>
              </a:rPr>
              <a:t>Extension</a:t>
            </a:r>
            <a:r>
              <a:rPr sz="1800" spc="-85" dirty="0">
                <a:latin typeface="Trebuchet MS"/>
                <a:cs typeface="Trebuchet MS"/>
              </a:rPr>
              <a:t>s</a:t>
            </a:r>
            <a:r>
              <a:rPr sz="1800" spc="-175" dirty="0">
                <a:latin typeface="Trebuchet MS"/>
                <a:cs typeface="Trebuchet MS"/>
              </a:rPr>
              <a:t> </a:t>
            </a:r>
            <a:r>
              <a:rPr sz="1800" spc="-55" dirty="0">
                <a:latin typeface="Trebuchet MS"/>
                <a:cs typeface="Trebuchet MS"/>
              </a:rPr>
              <a:t>du  </a:t>
            </a:r>
            <a:r>
              <a:rPr sz="1800" spc="-85" dirty="0">
                <a:latin typeface="Trebuchet MS"/>
                <a:cs typeface="Trebuchet MS"/>
              </a:rPr>
              <a:t>disqu</a:t>
            </a:r>
            <a:r>
              <a:rPr sz="1800" spc="-90" dirty="0">
                <a:latin typeface="Trebuchet MS"/>
                <a:cs typeface="Trebuchet MS"/>
              </a:rPr>
              <a:t>e</a:t>
            </a:r>
            <a:r>
              <a:rPr sz="1800" spc="-175" dirty="0">
                <a:latin typeface="Trebuchet MS"/>
                <a:cs typeface="Trebuchet MS"/>
              </a:rPr>
              <a:t> </a:t>
            </a:r>
            <a:r>
              <a:rPr sz="1800" spc="-90" dirty="0">
                <a:latin typeface="Trebuchet MS"/>
                <a:cs typeface="Trebuchet MS"/>
              </a:rPr>
              <a:t>physiqu</a:t>
            </a:r>
            <a:r>
              <a:rPr sz="1800" spc="-95" dirty="0">
                <a:latin typeface="Trebuchet MS"/>
                <a:cs typeface="Trebuchet MS"/>
              </a:rPr>
              <a:t>e</a:t>
            </a:r>
            <a:r>
              <a:rPr sz="1800" spc="-175" dirty="0">
                <a:latin typeface="Trebuchet MS"/>
                <a:cs typeface="Trebuchet MS"/>
              </a:rPr>
              <a:t> </a:t>
            </a:r>
            <a:r>
              <a:rPr sz="1800" spc="-40" dirty="0">
                <a:latin typeface="Trebuchet MS"/>
                <a:cs typeface="Trebuchet MS"/>
              </a:rPr>
              <a:t>1</a:t>
            </a:r>
            <a:endParaRPr sz="1800">
              <a:latin typeface="Trebuchet MS"/>
              <a:cs typeface="Trebuchet MS"/>
            </a:endParaRPr>
          </a:p>
        </p:txBody>
      </p:sp>
      <p:sp>
        <p:nvSpPr>
          <p:cNvPr id="10" name="object 10"/>
          <p:cNvSpPr txBox="1">
            <a:spLocks noGrp="1"/>
          </p:cNvSpPr>
          <p:nvPr>
            <p:ph type="title"/>
          </p:nvPr>
        </p:nvSpPr>
        <p:spPr>
          <a:xfrm>
            <a:off x="1231900" y="476809"/>
            <a:ext cx="5330565" cy="635635"/>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75" dirty="0">
                <a:solidFill>
                  <a:srgbClr val="000000"/>
                </a:solidFill>
              </a:rPr>
              <a:t> </a:t>
            </a:r>
            <a:r>
              <a:rPr sz="4000" spc="-170" dirty="0">
                <a:solidFill>
                  <a:srgbClr val="000000"/>
                </a:solidFill>
              </a:rPr>
              <a:t>Volumes</a:t>
            </a:r>
            <a:r>
              <a:rPr sz="4000" spc="-380" dirty="0">
                <a:solidFill>
                  <a:srgbClr val="000000"/>
                </a:solidFill>
              </a:rPr>
              <a:t> </a:t>
            </a:r>
            <a:r>
              <a:rPr sz="4000" spc="-155" dirty="0">
                <a:solidFill>
                  <a:srgbClr val="000000"/>
                </a:solidFill>
              </a:rPr>
              <a:t>Logiques</a:t>
            </a:r>
            <a:endParaRPr sz="4000" dirty="0"/>
          </a:p>
        </p:txBody>
      </p:sp>
      <p:sp>
        <p:nvSpPr>
          <p:cNvPr id="11" name="object 11"/>
          <p:cNvSpPr txBox="1">
            <a:spLocks noGrp="1"/>
          </p:cNvSpPr>
          <p:nvPr>
            <p:ph type="sldNum" sz="quarter" idx="12"/>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r>
              <a:rPr lang="en-GB" dirty="0"/>
              <a:t>52</a:t>
            </a:r>
            <a:endParaRPr dirty="0"/>
          </a:p>
        </p:txBody>
      </p:sp>
      <p:sp>
        <p:nvSpPr>
          <p:cNvPr id="7" name="object 7"/>
          <p:cNvSpPr txBox="1"/>
          <p:nvPr/>
        </p:nvSpPr>
        <p:spPr>
          <a:xfrm>
            <a:off x="1387743" y="5676392"/>
            <a:ext cx="1913255" cy="575310"/>
          </a:xfrm>
          <a:prstGeom prst="rect">
            <a:avLst/>
          </a:prstGeom>
        </p:spPr>
        <p:txBody>
          <a:bodyPr vert="horz" wrap="square" lIns="0" tIns="12700" rIns="0" bIns="0" rtlCol="0">
            <a:spAutoFit/>
          </a:bodyPr>
          <a:lstStyle/>
          <a:p>
            <a:pPr marL="12700" marR="5080">
              <a:lnSpc>
                <a:spcPct val="100000"/>
              </a:lnSpc>
              <a:spcBef>
                <a:spcPts val="100"/>
              </a:spcBef>
            </a:pPr>
            <a:r>
              <a:rPr sz="1800" spc="-100" dirty="0">
                <a:latin typeface="Trebuchet MS"/>
                <a:cs typeface="Trebuchet MS"/>
              </a:rPr>
              <a:t>Extension</a:t>
            </a:r>
            <a:r>
              <a:rPr sz="1800" spc="-85" dirty="0">
                <a:latin typeface="Trebuchet MS"/>
                <a:cs typeface="Trebuchet MS"/>
              </a:rPr>
              <a:t>s</a:t>
            </a:r>
            <a:r>
              <a:rPr sz="1800" spc="-175" dirty="0">
                <a:latin typeface="Trebuchet MS"/>
                <a:cs typeface="Trebuchet MS"/>
              </a:rPr>
              <a:t> </a:t>
            </a:r>
            <a:r>
              <a:rPr sz="1800" spc="-75" dirty="0">
                <a:latin typeface="Trebuchet MS"/>
                <a:cs typeface="Trebuchet MS"/>
              </a:rPr>
              <a:t>d</a:t>
            </a:r>
            <a:r>
              <a:rPr sz="1800" spc="-65" dirty="0">
                <a:latin typeface="Trebuchet MS"/>
                <a:cs typeface="Trebuchet MS"/>
              </a:rPr>
              <a:t>u</a:t>
            </a:r>
            <a:r>
              <a:rPr sz="1800" spc="-175" dirty="0">
                <a:latin typeface="Trebuchet MS"/>
                <a:cs typeface="Trebuchet MS"/>
              </a:rPr>
              <a:t> </a:t>
            </a:r>
            <a:r>
              <a:rPr sz="1800" spc="-75" dirty="0">
                <a:latin typeface="Trebuchet MS"/>
                <a:cs typeface="Trebuchet MS"/>
              </a:rPr>
              <a:t>disque  </a:t>
            </a:r>
            <a:r>
              <a:rPr sz="1800" spc="-90" dirty="0">
                <a:latin typeface="Trebuchet MS"/>
                <a:cs typeface="Trebuchet MS"/>
              </a:rPr>
              <a:t>physiqu</a:t>
            </a:r>
            <a:r>
              <a:rPr sz="1800" spc="-95" dirty="0">
                <a:latin typeface="Trebuchet MS"/>
                <a:cs typeface="Trebuchet MS"/>
              </a:rPr>
              <a:t>e</a:t>
            </a:r>
            <a:r>
              <a:rPr sz="1800" spc="-165" dirty="0">
                <a:latin typeface="Trebuchet MS"/>
                <a:cs typeface="Trebuchet MS"/>
              </a:rPr>
              <a:t> </a:t>
            </a:r>
            <a:r>
              <a:rPr sz="1800" spc="-40" dirty="0">
                <a:latin typeface="Trebuchet MS"/>
                <a:cs typeface="Trebuchet MS"/>
              </a:rPr>
              <a:t>2</a:t>
            </a:r>
            <a:endParaRPr sz="1800">
              <a:latin typeface="Trebuchet MS"/>
              <a:cs typeface="Trebuchet MS"/>
            </a:endParaRPr>
          </a:p>
        </p:txBody>
      </p:sp>
      <p:sp>
        <p:nvSpPr>
          <p:cNvPr id="8" name="object 8"/>
          <p:cNvSpPr txBox="1"/>
          <p:nvPr/>
        </p:nvSpPr>
        <p:spPr>
          <a:xfrm>
            <a:off x="7718431" y="4044942"/>
            <a:ext cx="1639570" cy="299720"/>
          </a:xfrm>
          <a:prstGeom prst="rect">
            <a:avLst/>
          </a:prstGeom>
        </p:spPr>
        <p:txBody>
          <a:bodyPr vert="horz" wrap="square" lIns="0" tIns="12700" rIns="0" bIns="0" rtlCol="0">
            <a:spAutoFit/>
          </a:bodyPr>
          <a:lstStyle/>
          <a:p>
            <a:pPr marL="12700">
              <a:lnSpc>
                <a:spcPct val="100000"/>
              </a:lnSpc>
              <a:spcBef>
                <a:spcPts val="100"/>
              </a:spcBef>
            </a:pPr>
            <a:r>
              <a:rPr sz="1800" spc="-75" dirty="0">
                <a:latin typeface="Trebuchet MS"/>
                <a:cs typeface="Trebuchet MS"/>
              </a:rPr>
              <a:t>Volume</a:t>
            </a:r>
            <a:r>
              <a:rPr sz="1800" spc="-175" dirty="0">
                <a:latin typeface="Trebuchet MS"/>
                <a:cs typeface="Trebuchet MS"/>
              </a:rPr>
              <a:t> </a:t>
            </a:r>
            <a:r>
              <a:rPr sz="1800" spc="-65" dirty="0">
                <a:latin typeface="Trebuchet MS"/>
                <a:cs typeface="Trebuchet MS"/>
              </a:rPr>
              <a:t>logiqu</a:t>
            </a:r>
            <a:r>
              <a:rPr sz="1800" spc="-70" dirty="0">
                <a:latin typeface="Trebuchet MS"/>
                <a:cs typeface="Trebuchet MS"/>
              </a:rPr>
              <a:t>e</a:t>
            </a:r>
            <a:r>
              <a:rPr sz="1800" spc="-175" dirty="0">
                <a:latin typeface="Trebuchet MS"/>
                <a:cs typeface="Trebuchet MS"/>
              </a:rPr>
              <a:t> </a:t>
            </a:r>
            <a:r>
              <a:rPr sz="1800" spc="-40" dirty="0">
                <a:latin typeface="Trebuchet MS"/>
                <a:cs typeface="Trebuchet MS"/>
              </a:rPr>
              <a:t>1</a:t>
            </a:r>
            <a:endParaRPr sz="1800">
              <a:latin typeface="Trebuchet MS"/>
              <a:cs typeface="Trebuchet MS"/>
            </a:endParaRPr>
          </a:p>
        </p:txBody>
      </p:sp>
      <p:sp>
        <p:nvSpPr>
          <p:cNvPr id="9" name="object 9"/>
          <p:cNvSpPr txBox="1"/>
          <p:nvPr/>
        </p:nvSpPr>
        <p:spPr>
          <a:xfrm>
            <a:off x="7575945" y="5776976"/>
            <a:ext cx="1639570" cy="299720"/>
          </a:xfrm>
          <a:prstGeom prst="rect">
            <a:avLst/>
          </a:prstGeom>
        </p:spPr>
        <p:txBody>
          <a:bodyPr vert="horz" wrap="square" lIns="0" tIns="12700" rIns="0" bIns="0" rtlCol="0">
            <a:spAutoFit/>
          </a:bodyPr>
          <a:lstStyle/>
          <a:p>
            <a:pPr marL="12700">
              <a:lnSpc>
                <a:spcPct val="100000"/>
              </a:lnSpc>
              <a:spcBef>
                <a:spcPts val="100"/>
              </a:spcBef>
            </a:pPr>
            <a:r>
              <a:rPr sz="1800" spc="-75" dirty="0">
                <a:latin typeface="Trebuchet MS"/>
                <a:cs typeface="Trebuchet MS"/>
              </a:rPr>
              <a:t>Volume</a:t>
            </a:r>
            <a:r>
              <a:rPr sz="1800" spc="-175" dirty="0">
                <a:latin typeface="Trebuchet MS"/>
                <a:cs typeface="Trebuchet MS"/>
              </a:rPr>
              <a:t> </a:t>
            </a:r>
            <a:r>
              <a:rPr sz="1800" spc="-65" dirty="0">
                <a:latin typeface="Trebuchet MS"/>
                <a:cs typeface="Trebuchet MS"/>
              </a:rPr>
              <a:t>logiqu</a:t>
            </a:r>
            <a:r>
              <a:rPr sz="1800" spc="-70" dirty="0">
                <a:latin typeface="Trebuchet MS"/>
                <a:cs typeface="Trebuchet MS"/>
              </a:rPr>
              <a:t>e</a:t>
            </a:r>
            <a:r>
              <a:rPr sz="1800" spc="-175" dirty="0">
                <a:latin typeface="Trebuchet MS"/>
                <a:cs typeface="Trebuchet MS"/>
              </a:rPr>
              <a:t> </a:t>
            </a:r>
            <a:r>
              <a:rPr sz="1800" spc="-40" dirty="0">
                <a:latin typeface="Trebuchet MS"/>
                <a:cs typeface="Trebuchet MS"/>
              </a:rPr>
              <a:t>2</a:t>
            </a:r>
            <a:endParaRPr sz="1800">
              <a:latin typeface="Trebuchet MS"/>
              <a:cs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14"/>
          <p:cNvSpPr txBox="1"/>
          <p:nvPr/>
        </p:nvSpPr>
        <p:spPr>
          <a:xfrm>
            <a:off x="1065384" y="1377950"/>
            <a:ext cx="8433435" cy="5582939"/>
          </a:xfrm>
          <a:prstGeom prst="rect">
            <a:avLst/>
          </a:prstGeom>
        </p:spPr>
        <p:txBody>
          <a:bodyPr vert="horz" wrap="square" lIns="0" tIns="12065" rIns="0" bIns="0" rtlCol="0">
            <a:spAutoFit/>
          </a:bodyPr>
          <a:lstStyle/>
          <a:p>
            <a:pPr marL="12700" marR="8255" algn="just">
              <a:lnSpc>
                <a:spcPct val="100000"/>
              </a:lnSpc>
              <a:spcBef>
                <a:spcPts val="95"/>
              </a:spcBef>
            </a:pPr>
            <a:r>
              <a:rPr sz="2000" spc="-145" dirty="0">
                <a:latin typeface="Trebuchet MS"/>
                <a:cs typeface="Trebuchet MS"/>
              </a:rPr>
              <a:t>La</a:t>
            </a:r>
            <a:r>
              <a:rPr sz="2000" spc="-140" dirty="0">
                <a:latin typeface="Trebuchet MS"/>
                <a:cs typeface="Trebuchet MS"/>
              </a:rPr>
              <a:t> </a:t>
            </a:r>
            <a:r>
              <a:rPr sz="2000" spc="-80" dirty="0">
                <a:latin typeface="Trebuchet MS"/>
                <a:cs typeface="Trebuchet MS"/>
              </a:rPr>
              <a:t>gestion </a:t>
            </a:r>
            <a:r>
              <a:rPr sz="2000" spc="-85" dirty="0">
                <a:latin typeface="Trebuchet MS"/>
                <a:cs typeface="Trebuchet MS"/>
              </a:rPr>
              <a:t>de </a:t>
            </a:r>
            <a:r>
              <a:rPr sz="2000" spc="-114" dirty="0">
                <a:latin typeface="Trebuchet MS"/>
                <a:cs typeface="Trebuchet MS"/>
              </a:rPr>
              <a:t>ce mécanisme </a:t>
            </a:r>
            <a:r>
              <a:rPr sz="2000" spc="-110" dirty="0">
                <a:latin typeface="Trebuchet MS"/>
                <a:cs typeface="Trebuchet MS"/>
              </a:rPr>
              <a:t>nécessite </a:t>
            </a:r>
            <a:r>
              <a:rPr sz="2000" spc="-95" dirty="0">
                <a:latin typeface="Trebuchet MS"/>
                <a:cs typeface="Trebuchet MS"/>
              </a:rPr>
              <a:t>des </a:t>
            </a:r>
            <a:r>
              <a:rPr sz="2000" spc="-110" dirty="0">
                <a:latin typeface="Trebuchet MS"/>
                <a:cs typeface="Trebuchet MS"/>
              </a:rPr>
              <a:t>espaces </a:t>
            </a:r>
            <a:r>
              <a:rPr sz="2000" spc="-114" dirty="0">
                <a:latin typeface="Trebuchet MS"/>
                <a:cs typeface="Trebuchet MS"/>
              </a:rPr>
              <a:t>sur</a:t>
            </a:r>
            <a:r>
              <a:rPr sz="2000" spc="-110" dirty="0">
                <a:latin typeface="Trebuchet MS"/>
                <a:cs typeface="Trebuchet MS"/>
              </a:rPr>
              <a:t> </a:t>
            </a:r>
            <a:r>
              <a:rPr sz="2000" spc="-114" dirty="0">
                <a:latin typeface="Trebuchet MS"/>
                <a:cs typeface="Trebuchet MS"/>
              </a:rPr>
              <a:t>les</a:t>
            </a:r>
            <a:r>
              <a:rPr sz="2000" spc="-110" dirty="0">
                <a:latin typeface="Trebuchet MS"/>
                <a:cs typeface="Trebuchet MS"/>
              </a:rPr>
              <a:t> </a:t>
            </a:r>
            <a:r>
              <a:rPr sz="2000" spc="-95" dirty="0">
                <a:latin typeface="Trebuchet MS"/>
                <a:cs typeface="Trebuchet MS"/>
              </a:rPr>
              <a:t>disques </a:t>
            </a:r>
            <a:r>
              <a:rPr sz="2000" spc="-105" dirty="0">
                <a:latin typeface="Trebuchet MS"/>
                <a:cs typeface="Trebuchet MS"/>
              </a:rPr>
              <a:t>destinés </a:t>
            </a:r>
            <a:r>
              <a:rPr sz="2000" spc="-120" dirty="0">
                <a:latin typeface="Trebuchet MS"/>
                <a:cs typeface="Trebuchet MS"/>
              </a:rPr>
              <a:t>à </a:t>
            </a:r>
            <a:r>
              <a:rPr sz="2000" spc="-114" dirty="0">
                <a:latin typeface="Trebuchet MS"/>
                <a:cs typeface="Trebuchet MS"/>
              </a:rPr>
              <a:t> </a:t>
            </a:r>
            <a:r>
              <a:rPr sz="2000" spc="-110" dirty="0">
                <a:latin typeface="Trebuchet MS"/>
                <a:cs typeface="Trebuchet MS"/>
              </a:rPr>
              <a:t>stocke</a:t>
            </a:r>
            <a:r>
              <a:rPr sz="2000" spc="-85" dirty="0">
                <a:latin typeface="Trebuchet MS"/>
                <a:cs typeface="Trebuchet MS"/>
              </a:rPr>
              <a:t>r</a:t>
            </a:r>
            <a:r>
              <a:rPr sz="2000" spc="-190" dirty="0">
                <a:latin typeface="Trebuchet MS"/>
                <a:cs typeface="Trebuchet MS"/>
              </a:rPr>
              <a:t> </a:t>
            </a:r>
            <a:r>
              <a:rPr sz="2000" spc="-95" dirty="0">
                <a:latin typeface="Trebuchet MS"/>
                <a:cs typeface="Trebuchet MS"/>
              </a:rPr>
              <a:t>des</a:t>
            </a:r>
            <a:r>
              <a:rPr sz="2000" spc="-190" dirty="0">
                <a:latin typeface="Trebuchet MS"/>
                <a:cs typeface="Trebuchet MS"/>
              </a:rPr>
              <a:t> </a:t>
            </a:r>
            <a:r>
              <a:rPr sz="2000" spc="-105" dirty="0">
                <a:latin typeface="Trebuchet MS"/>
                <a:cs typeface="Trebuchet MS"/>
              </a:rPr>
              <a:t>information</a:t>
            </a:r>
            <a:r>
              <a:rPr sz="2000" spc="-85" dirty="0">
                <a:latin typeface="Trebuchet MS"/>
                <a:cs typeface="Trebuchet MS"/>
              </a:rPr>
              <a:t>s</a:t>
            </a:r>
            <a:r>
              <a:rPr sz="2000" spc="-190" dirty="0">
                <a:latin typeface="Trebuchet MS"/>
                <a:cs typeface="Trebuchet MS"/>
              </a:rPr>
              <a:t> </a:t>
            </a:r>
            <a:r>
              <a:rPr sz="2000" spc="-120" dirty="0">
                <a:latin typeface="Trebuchet MS"/>
                <a:cs typeface="Trebuchet MS"/>
              </a:rPr>
              <a:t>telle</a:t>
            </a:r>
            <a:r>
              <a:rPr sz="2000" spc="-110" dirty="0">
                <a:latin typeface="Trebuchet MS"/>
                <a:cs typeface="Trebuchet MS"/>
              </a:rPr>
              <a:t>s</a:t>
            </a:r>
            <a:r>
              <a:rPr sz="2000" spc="-190" dirty="0">
                <a:latin typeface="Trebuchet MS"/>
                <a:cs typeface="Trebuchet MS"/>
              </a:rPr>
              <a:t> </a:t>
            </a:r>
            <a:r>
              <a:rPr sz="2000" spc="-90" dirty="0">
                <a:latin typeface="Trebuchet MS"/>
                <a:cs typeface="Trebuchet MS"/>
              </a:rPr>
              <a:t>que</a:t>
            </a:r>
            <a:r>
              <a:rPr sz="2000" spc="-190" dirty="0">
                <a:latin typeface="Trebuchet MS"/>
                <a:cs typeface="Trebuchet MS"/>
              </a:rPr>
              <a:t> </a:t>
            </a:r>
            <a:r>
              <a:rPr sz="2000" spc="-295" dirty="0">
                <a:latin typeface="Trebuchet MS"/>
                <a:cs typeface="Trebuchet MS"/>
              </a:rPr>
              <a:t>:</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065" algn="just">
              <a:lnSpc>
                <a:spcPct val="100000"/>
              </a:lnSpc>
              <a:buClr>
                <a:srgbClr val="00007C"/>
              </a:buClr>
              <a:tabLst>
                <a:tab pos="197485" algn="l"/>
              </a:tabLst>
            </a:pPr>
            <a:r>
              <a:rPr lang="en-GB" sz="2000" spc="-110" dirty="0">
                <a:latin typeface="Trebuchet MS"/>
                <a:cs typeface="Trebuchet MS"/>
              </a:rPr>
              <a:t>-  	</a:t>
            </a:r>
            <a:r>
              <a:rPr sz="2000" spc="-110" dirty="0">
                <a:latin typeface="Trebuchet MS"/>
                <a:cs typeface="Trebuchet MS"/>
              </a:rPr>
              <a:t>Physical</a:t>
            </a:r>
            <a:r>
              <a:rPr sz="2000" spc="-195" dirty="0">
                <a:latin typeface="Trebuchet MS"/>
                <a:cs typeface="Trebuchet MS"/>
              </a:rPr>
              <a:t> </a:t>
            </a:r>
            <a:r>
              <a:rPr sz="2000" spc="-85" dirty="0">
                <a:latin typeface="Trebuchet MS"/>
                <a:cs typeface="Trebuchet MS"/>
              </a:rPr>
              <a:t>Volume</a:t>
            </a:r>
            <a:r>
              <a:rPr sz="2000" spc="-190" dirty="0">
                <a:latin typeface="Trebuchet MS"/>
                <a:cs typeface="Trebuchet MS"/>
              </a:rPr>
              <a:t> </a:t>
            </a:r>
            <a:r>
              <a:rPr sz="2000" spc="-110" dirty="0">
                <a:latin typeface="Trebuchet MS"/>
                <a:cs typeface="Trebuchet MS"/>
              </a:rPr>
              <a:t>Reserved</a:t>
            </a:r>
            <a:r>
              <a:rPr sz="2000" spc="-185" dirty="0">
                <a:latin typeface="Trebuchet MS"/>
                <a:cs typeface="Trebuchet MS"/>
              </a:rPr>
              <a:t> </a:t>
            </a:r>
            <a:r>
              <a:rPr sz="2000" spc="-130" dirty="0">
                <a:latin typeface="Trebuchet MS"/>
                <a:cs typeface="Trebuchet MS"/>
              </a:rPr>
              <a:t>Area.</a:t>
            </a:r>
            <a:endParaRPr sz="2000" dirty="0">
              <a:latin typeface="Trebuchet MS"/>
              <a:cs typeface="Trebuchet MS"/>
            </a:endParaRPr>
          </a:p>
          <a:p>
            <a:pPr marL="469900" marR="6985" lvl="1" algn="just">
              <a:lnSpc>
                <a:spcPct val="100000"/>
              </a:lnSpc>
              <a:buClr>
                <a:srgbClr val="00007C"/>
              </a:buClr>
              <a:tabLst>
                <a:tab pos="654685" algn="l"/>
              </a:tabLst>
            </a:pPr>
            <a:r>
              <a:rPr lang="en-GB" sz="2000" spc="-105" dirty="0">
                <a:latin typeface="Trebuchet MS"/>
                <a:cs typeface="Trebuchet MS"/>
              </a:rPr>
              <a:t>-  	</a:t>
            </a:r>
            <a:r>
              <a:rPr sz="2000" spc="-105" dirty="0" err="1">
                <a:latin typeface="Trebuchet MS"/>
                <a:cs typeface="Trebuchet MS"/>
              </a:rPr>
              <a:t>Cette</a:t>
            </a:r>
            <a:r>
              <a:rPr sz="2000" spc="-100" dirty="0">
                <a:latin typeface="Trebuchet MS"/>
                <a:cs typeface="Trebuchet MS"/>
              </a:rPr>
              <a:t> </a:t>
            </a:r>
            <a:r>
              <a:rPr sz="2000" spc="-125" dirty="0">
                <a:latin typeface="Trebuchet MS"/>
                <a:cs typeface="Trebuchet MS"/>
              </a:rPr>
              <a:t>structure</a:t>
            </a:r>
            <a:r>
              <a:rPr sz="2000" spc="-120" dirty="0">
                <a:latin typeface="Trebuchet MS"/>
                <a:cs typeface="Trebuchet MS"/>
              </a:rPr>
              <a:t> </a:t>
            </a:r>
            <a:r>
              <a:rPr sz="2000" spc="-105" dirty="0">
                <a:latin typeface="Trebuchet MS"/>
                <a:cs typeface="Trebuchet MS"/>
              </a:rPr>
              <a:t>contient</a:t>
            </a:r>
            <a:r>
              <a:rPr sz="2000" spc="-100" dirty="0">
                <a:latin typeface="Trebuchet MS"/>
                <a:cs typeface="Trebuchet MS"/>
              </a:rPr>
              <a:t> </a:t>
            </a:r>
            <a:r>
              <a:rPr sz="2000" spc="-114" dirty="0">
                <a:latin typeface="Trebuchet MS"/>
                <a:cs typeface="Trebuchet MS"/>
              </a:rPr>
              <a:t>les</a:t>
            </a:r>
            <a:r>
              <a:rPr sz="2000" spc="-110" dirty="0">
                <a:latin typeface="Trebuchet MS"/>
                <a:cs typeface="Trebuchet MS"/>
              </a:rPr>
              <a:t> </a:t>
            </a:r>
            <a:r>
              <a:rPr sz="2000" spc="-105" dirty="0">
                <a:latin typeface="Trebuchet MS"/>
                <a:cs typeface="Trebuchet MS"/>
              </a:rPr>
              <a:t>informations</a:t>
            </a:r>
            <a:r>
              <a:rPr sz="2000" spc="-100" dirty="0">
                <a:latin typeface="Trebuchet MS"/>
                <a:cs typeface="Trebuchet MS"/>
              </a:rPr>
              <a:t> </a:t>
            </a:r>
            <a:r>
              <a:rPr sz="2000" spc="20" dirty="0">
                <a:latin typeface="Trebuchet MS"/>
                <a:cs typeface="Trebuchet MS"/>
              </a:rPr>
              <a:t>LVM </a:t>
            </a:r>
            <a:r>
              <a:rPr sz="2000" spc="-105" dirty="0">
                <a:latin typeface="Trebuchet MS"/>
                <a:cs typeface="Trebuchet MS"/>
              </a:rPr>
              <a:t>spécifiques</a:t>
            </a:r>
            <a:r>
              <a:rPr sz="2000" spc="-100" dirty="0">
                <a:latin typeface="Trebuchet MS"/>
                <a:cs typeface="Trebuchet MS"/>
              </a:rPr>
              <a:t> </a:t>
            </a:r>
            <a:r>
              <a:rPr sz="2000" spc="-114" dirty="0">
                <a:latin typeface="Trebuchet MS"/>
                <a:cs typeface="Trebuchet MS"/>
              </a:rPr>
              <a:t>aux</a:t>
            </a:r>
            <a:r>
              <a:rPr sz="2000" spc="-110" dirty="0">
                <a:latin typeface="Trebuchet MS"/>
                <a:cs typeface="Trebuchet MS"/>
              </a:rPr>
              <a:t> </a:t>
            </a:r>
            <a:r>
              <a:rPr sz="2000" spc="-105" dirty="0">
                <a:latin typeface="Trebuchet MS"/>
                <a:cs typeface="Trebuchet MS"/>
              </a:rPr>
              <a:t>volumes </a:t>
            </a:r>
            <a:r>
              <a:rPr sz="2000" spc="-100" dirty="0">
                <a:latin typeface="Trebuchet MS"/>
                <a:cs typeface="Trebuchet MS"/>
              </a:rPr>
              <a:t> </a:t>
            </a:r>
            <a:r>
              <a:rPr sz="2000" spc="-120" dirty="0">
                <a:latin typeface="Trebuchet MS"/>
                <a:cs typeface="Trebuchet MS"/>
              </a:rPr>
              <a:t>physiques.</a:t>
            </a:r>
            <a:endParaRPr sz="2000" dirty="0">
              <a:latin typeface="Trebuchet MS"/>
              <a:cs typeface="Trebuchet MS"/>
            </a:endParaRPr>
          </a:p>
          <a:p>
            <a:pPr lvl="1">
              <a:lnSpc>
                <a:spcPct val="100000"/>
              </a:lnSpc>
              <a:spcBef>
                <a:spcPts val="20"/>
              </a:spcBef>
              <a:buClr>
                <a:srgbClr val="00007C"/>
              </a:buClr>
              <a:buFont typeface="Trebuchet MS"/>
              <a:buChar char="o"/>
            </a:pPr>
            <a:endParaRPr sz="2050" dirty="0">
              <a:latin typeface="Trebuchet MS"/>
              <a:cs typeface="Trebuchet MS"/>
            </a:endParaRPr>
          </a:p>
          <a:p>
            <a:pPr marL="12065" algn="just">
              <a:lnSpc>
                <a:spcPct val="100000"/>
              </a:lnSpc>
              <a:buClr>
                <a:srgbClr val="00007C"/>
              </a:buClr>
              <a:tabLst>
                <a:tab pos="197485" algn="l"/>
              </a:tabLst>
            </a:pPr>
            <a:r>
              <a:rPr lang="en-GB" sz="2000" spc="-85" dirty="0">
                <a:latin typeface="Trebuchet MS"/>
                <a:cs typeface="Trebuchet MS"/>
              </a:rPr>
              <a:t>-  	</a:t>
            </a:r>
            <a:r>
              <a:rPr sz="2000" spc="-85" dirty="0">
                <a:latin typeface="Trebuchet MS"/>
                <a:cs typeface="Trebuchet MS"/>
              </a:rPr>
              <a:t>Volume</a:t>
            </a:r>
            <a:r>
              <a:rPr sz="2000" spc="-190" dirty="0">
                <a:latin typeface="Trebuchet MS"/>
                <a:cs typeface="Trebuchet MS"/>
              </a:rPr>
              <a:t> </a:t>
            </a:r>
            <a:r>
              <a:rPr sz="2000" spc="-65" dirty="0">
                <a:latin typeface="Trebuchet MS"/>
                <a:cs typeface="Trebuchet MS"/>
              </a:rPr>
              <a:t>Gro</a:t>
            </a:r>
            <a:r>
              <a:rPr sz="2000" spc="-75" dirty="0">
                <a:latin typeface="Trebuchet MS"/>
                <a:cs typeface="Trebuchet MS"/>
              </a:rPr>
              <a:t>u</a:t>
            </a:r>
            <a:r>
              <a:rPr sz="2000" spc="-60" dirty="0">
                <a:latin typeface="Trebuchet MS"/>
                <a:cs typeface="Trebuchet MS"/>
              </a:rPr>
              <a:t>p</a:t>
            </a:r>
            <a:r>
              <a:rPr sz="2000" spc="-190" dirty="0">
                <a:latin typeface="Trebuchet MS"/>
                <a:cs typeface="Trebuchet MS"/>
              </a:rPr>
              <a:t> </a:t>
            </a:r>
            <a:r>
              <a:rPr sz="2000" spc="-110" dirty="0">
                <a:latin typeface="Trebuchet MS"/>
                <a:cs typeface="Trebuchet MS"/>
              </a:rPr>
              <a:t>Reserved</a:t>
            </a:r>
            <a:r>
              <a:rPr sz="2000" spc="-185" dirty="0">
                <a:latin typeface="Trebuchet MS"/>
                <a:cs typeface="Trebuchet MS"/>
              </a:rPr>
              <a:t> </a:t>
            </a:r>
            <a:r>
              <a:rPr sz="2000" spc="-130" dirty="0">
                <a:latin typeface="Trebuchet MS"/>
                <a:cs typeface="Trebuchet MS"/>
              </a:rPr>
              <a:t>Area.</a:t>
            </a:r>
            <a:endParaRPr sz="2000" dirty="0">
              <a:latin typeface="Trebuchet MS"/>
              <a:cs typeface="Trebuchet MS"/>
            </a:endParaRPr>
          </a:p>
          <a:p>
            <a:pPr marL="469265" marR="5715" lvl="1" algn="just">
              <a:lnSpc>
                <a:spcPct val="100000"/>
              </a:lnSpc>
              <a:buClr>
                <a:srgbClr val="00007C"/>
              </a:buClr>
              <a:tabLst>
                <a:tab pos="654685" algn="l"/>
              </a:tabLst>
            </a:pPr>
            <a:r>
              <a:rPr lang="en-GB" sz="2000" spc="-105" dirty="0">
                <a:latin typeface="Trebuchet MS"/>
                <a:cs typeface="Trebuchet MS"/>
              </a:rPr>
              <a:t>-  	</a:t>
            </a:r>
            <a:r>
              <a:rPr sz="2000" spc="-105" dirty="0" err="1">
                <a:latin typeface="Trebuchet MS"/>
                <a:cs typeface="Trebuchet MS"/>
              </a:rPr>
              <a:t>Cette</a:t>
            </a:r>
            <a:r>
              <a:rPr sz="2000" spc="-105" dirty="0">
                <a:latin typeface="Trebuchet MS"/>
                <a:cs typeface="Trebuchet MS"/>
              </a:rPr>
              <a:t> </a:t>
            </a:r>
            <a:r>
              <a:rPr sz="2000" spc="-125" dirty="0">
                <a:latin typeface="Trebuchet MS"/>
                <a:cs typeface="Trebuchet MS"/>
              </a:rPr>
              <a:t>structure </a:t>
            </a:r>
            <a:r>
              <a:rPr sz="2000" spc="-105" dirty="0">
                <a:latin typeface="Trebuchet MS"/>
                <a:cs typeface="Trebuchet MS"/>
              </a:rPr>
              <a:t>contient </a:t>
            </a:r>
            <a:r>
              <a:rPr sz="2000" spc="-114" dirty="0">
                <a:latin typeface="Trebuchet MS"/>
                <a:cs typeface="Trebuchet MS"/>
              </a:rPr>
              <a:t>les </a:t>
            </a:r>
            <a:r>
              <a:rPr sz="2000" spc="-105" dirty="0">
                <a:latin typeface="Trebuchet MS"/>
                <a:cs typeface="Trebuchet MS"/>
              </a:rPr>
              <a:t>informations </a:t>
            </a:r>
            <a:r>
              <a:rPr sz="2000" spc="20" dirty="0">
                <a:latin typeface="Trebuchet MS"/>
                <a:cs typeface="Trebuchet MS"/>
              </a:rPr>
              <a:t>LVM </a:t>
            </a:r>
            <a:r>
              <a:rPr sz="2000" spc="-100" dirty="0">
                <a:latin typeface="Trebuchet MS"/>
                <a:cs typeface="Trebuchet MS"/>
              </a:rPr>
              <a:t>spécifiques </a:t>
            </a:r>
            <a:r>
              <a:rPr sz="2000" spc="-114" dirty="0">
                <a:latin typeface="Trebuchet MS"/>
                <a:cs typeface="Trebuchet MS"/>
              </a:rPr>
              <a:t>aux </a:t>
            </a:r>
            <a:r>
              <a:rPr sz="2000" spc="-70" dirty="0">
                <a:latin typeface="Trebuchet MS"/>
                <a:cs typeface="Trebuchet MS"/>
              </a:rPr>
              <a:t>groupes </a:t>
            </a:r>
            <a:r>
              <a:rPr sz="2000" spc="-85" dirty="0">
                <a:latin typeface="Trebuchet MS"/>
                <a:cs typeface="Trebuchet MS"/>
              </a:rPr>
              <a:t>de </a:t>
            </a:r>
            <a:r>
              <a:rPr sz="2000" spc="-80" dirty="0">
                <a:latin typeface="Trebuchet MS"/>
                <a:cs typeface="Trebuchet MS"/>
              </a:rPr>
              <a:t> </a:t>
            </a:r>
            <a:r>
              <a:rPr sz="2000" spc="-105" dirty="0">
                <a:latin typeface="Trebuchet MS"/>
                <a:cs typeface="Trebuchet MS"/>
              </a:rPr>
              <a:t>volumes</a:t>
            </a:r>
            <a:r>
              <a:rPr sz="2000" spc="-140" dirty="0">
                <a:latin typeface="Trebuchet MS"/>
                <a:cs typeface="Trebuchet MS"/>
              </a:rPr>
              <a:t> entier. </a:t>
            </a:r>
            <a:r>
              <a:rPr sz="2000" spc="-114" dirty="0">
                <a:latin typeface="Trebuchet MS"/>
                <a:cs typeface="Trebuchet MS"/>
              </a:rPr>
              <a:t>Elle</a:t>
            </a:r>
            <a:r>
              <a:rPr sz="2000" spc="-140" dirty="0">
                <a:latin typeface="Trebuchet MS"/>
                <a:cs typeface="Trebuchet MS"/>
              </a:rPr>
              <a:t> </a:t>
            </a:r>
            <a:r>
              <a:rPr sz="2000" spc="-125" dirty="0">
                <a:latin typeface="Trebuchet MS"/>
                <a:cs typeface="Trebuchet MS"/>
              </a:rPr>
              <a:t>est</a:t>
            </a:r>
            <a:r>
              <a:rPr sz="2000" spc="-140" dirty="0">
                <a:latin typeface="Trebuchet MS"/>
                <a:cs typeface="Trebuchet MS"/>
              </a:rPr>
              <a:t> </a:t>
            </a:r>
            <a:r>
              <a:rPr sz="2000" spc="-95" dirty="0">
                <a:latin typeface="Trebuchet MS"/>
                <a:cs typeface="Trebuchet MS"/>
              </a:rPr>
              <a:t>redondante</a:t>
            </a:r>
            <a:r>
              <a:rPr sz="2000" spc="-140" dirty="0">
                <a:latin typeface="Trebuchet MS"/>
                <a:cs typeface="Trebuchet MS"/>
              </a:rPr>
              <a:t> </a:t>
            </a:r>
            <a:r>
              <a:rPr sz="2000" spc="-110" dirty="0">
                <a:latin typeface="Trebuchet MS"/>
                <a:cs typeface="Trebuchet MS"/>
              </a:rPr>
              <a:t>sur</a:t>
            </a:r>
            <a:r>
              <a:rPr sz="2000" spc="-125" dirty="0">
                <a:latin typeface="Trebuchet MS"/>
                <a:cs typeface="Trebuchet MS"/>
              </a:rPr>
              <a:t> </a:t>
            </a:r>
            <a:r>
              <a:rPr sz="2000" spc="-100" dirty="0">
                <a:latin typeface="Trebuchet MS"/>
                <a:cs typeface="Trebuchet MS"/>
              </a:rPr>
              <a:t>chaque</a:t>
            </a:r>
            <a:r>
              <a:rPr sz="2000" spc="-130" dirty="0">
                <a:latin typeface="Trebuchet MS"/>
                <a:cs typeface="Trebuchet MS"/>
              </a:rPr>
              <a:t> </a:t>
            </a:r>
            <a:r>
              <a:rPr sz="2000" spc="-105" dirty="0">
                <a:latin typeface="Trebuchet MS"/>
                <a:cs typeface="Trebuchet MS"/>
              </a:rPr>
              <a:t>volume</a:t>
            </a:r>
            <a:r>
              <a:rPr sz="2000" spc="-135" dirty="0">
                <a:latin typeface="Trebuchet MS"/>
                <a:cs typeface="Trebuchet MS"/>
              </a:rPr>
              <a:t> </a:t>
            </a:r>
            <a:r>
              <a:rPr sz="2000" spc="-95" dirty="0">
                <a:latin typeface="Trebuchet MS"/>
                <a:cs typeface="Trebuchet MS"/>
              </a:rPr>
              <a:t>physique</a:t>
            </a:r>
            <a:r>
              <a:rPr sz="2000" spc="-135" dirty="0">
                <a:latin typeface="Trebuchet MS"/>
                <a:cs typeface="Trebuchet MS"/>
              </a:rPr>
              <a:t> </a:t>
            </a:r>
            <a:r>
              <a:rPr sz="2000" spc="-75" dirty="0">
                <a:latin typeface="Trebuchet MS"/>
                <a:cs typeface="Trebuchet MS"/>
              </a:rPr>
              <a:t>du</a:t>
            </a:r>
            <a:r>
              <a:rPr sz="2000" spc="-135" dirty="0">
                <a:latin typeface="Trebuchet MS"/>
                <a:cs typeface="Trebuchet MS"/>
              </a:rPr>
              <a:t> </a:t>
            </a:r>
            <a:r>
              <a:rPr sz="2000" spc="-65" dirty="0">
                <a:latin typeface="Trebuchet MS"/>
                <a:cs typeface="Trebuchet MS"/>
              </a:rPr>
              <a:t>groupe</a:t>
            </a:r>
            <a:r>
              <a:rPr sz="2000" spc="-125" dirty="0">
                <a:latin typeface="Trebuchet MS"/>
                <a:cs typeface="Trebuchet MS"/>
              </a:rPr>
              <a:t> </a:t>
            </a:r>
            <a:r>
              <a:rPr sz="2000" spc="-85" dirty="0">
                <a:latin typeface="Trebuchet MS"/>
                <a:cs typeface="Trebuchet MS"/>
              </a:rPr>
              <a:t>de </a:t>
            </a:r>
            <a:r>
              <a:rPr sz="2000" spc="-590" dirty="0">
                <a:latin typeface="Trebuchet MS"/>
                <a:cs typeface="Trebuchet MS"/>
              </a:rPr>
              <a:t> </a:t>
            </a:r>
            <a:r>
              <a:rPr sz="2000" spc="-135" dirty="0">
                <a:latin typeface="Trebuchet MS"/>
                <a:cs typeface="Trebuchet MS"/>
              </a:rPr>
              <a:t>volume.</a:t>
            </a:r>
            <a:endParaRPr sz="2000" dirty="0">
              <a:latin typeface="Trebuchet MS"/>
              <a:cs typeface="Trebuchet MS"/>
            </a:endParaRPr>
          </a:p>
          <a:p>
            <a:pPr lvl="1">
              <a:lnSpc>
                <a:spcPct val="100000"/>
              </a:lnSpc>
              <a:spcBef>
                <a:spcPts val="20"/>
              </a:spcBef>
              <a:buClr>
                <a:srgbClr val="00007C"/>
              </a:buClr>
              <a:buFont typeface="Trebuchet MS"/>
              <a:buChar char="o"/>
            </a:pPr>
            <a:endParaRPr sz="2050" dirty="0">
              <a:latin typeface="Trebuchet MS"/>
              <a:cs typeface="Trebuchet MS"/>
            </a:endParaRPr>
          </a:p>
          <a:p>
            <a:pPr marL="12065" algn="just">
              <a:lnSpc>
                <a:spcPct val="100000"/>
              </a:lnSpc>
              <a:buClr>
                <a:srgbClr val="00007C"/>
              </a:buClr>
              <a:tabLst>
                <a:tab pos="197485" algn="l"/>
              </a:tabLst>
            </a:pPr>
            <a:r>
              <a:rPr lang="en-GB" sz="2000" spc="-85" dirty="0">
                <a:latin typeface="Trebuchet MS"/>
                <a:cs typeface="Trebuchet MS"/>
              </a:rPr>
              <a:t>-  	</a:t>
            </a:r>
            <a:r>
              <a:rPr sz="2000" spc="-85" dirty="0">
                <a:latin typeface="Trebuchet MS"/>
                <a:cs typeface="Trebuchet MS"/>
              </a:rPr>
              <a:t>Use</a:t>
            </a:r>
            <a:r>
              <a:rPr sz="2000" spc="-55" dirty="0">
                <a:latin typeface="Trebuchet MS"/>
                <a:cs typeface="Trebuchet MS"/>
              </a:rPr>
              <a:t>r</a:t>
            </a:r>
            <a:r>
              <a:rPr sz="2000" spc="-190" dirty="0">
                <a:latin typeface="Trebuchet MS"/>
                <a:cs typeface="Trebuchet MS"/>
              </a:rPr>
              <a:t> </a:t>
            </a:r>
            <a:r>
              <a:rPr sz="2000" spc="-65" dirty="0">
                <a:latin typeface="Trebuchet MS"/>
                <a:cs typeface="Trebuchet MS"/>
              </a:rPr>
              <a:t>Data</a:t>
            </a:r>
            <a:r>
              <a:rPr sz="2000" spc="-185" dirty="0">
                <a:latin typeface="Trebuchet MS"/>
                <a:cs typeface="Trebuchet MS"/>
              </a:rPr>
              <a:t> </a:t>
            </a:r>
            <a:r>
              <a:rPr sz="2000" spc="-130" dirty="0">
                <a:latin typeface="Trebuchet MS"/>
                <a:cs typeface="Trebuchet MS"/>
              </a:rPr>
              <a:t>Area.</a:t>
            </a:r>
            <a:endParaRPr sz="2000" dirty="0">
              <a:latin typeface="Trebuchet MS"/>
              <a:cs typeface="Trebuchet MS"/>
            </a:endParaRPr>
          </a:p>
          <a:p>
            <a:pPr marL="468630" lvl="1" algn="just">
              <a:lnSpc>
                <a:spcPct val="100000"/>
              </a:lnSpc>
              <a:buClr>
                <a:srgbClr val="00007C"/>
              </a:buClr>
              <a:tabLst>
                <a:tab pos="654685" algn="l"/>
              </a:tabLst>
            </a:pPr>
            <a:r>
              <a:rPr lang="en-GB" sz="2000" spc="-105" dirty="0">
                <a:latin typeface="Trebuchet MS"/>
                <a:cs typeface="Trebuchet MS"/>
              </a:rPr>
              <a:t>-  	</a:t>
            </a:r>
            <a:r>
              <a:rPr sz="2000" spc="-105" dirty="0" err="1">
                <a:latin typeface="Trebuchet MS"/>
                <a:cs typeface="Trebuchet MS"/>
              </a:rPr>
              <a:t>Cette</a:t>
            </a:r>
            <a:r>
              <a:rPr sz="2000" spc="-180" dirty="0">
                <a:latin typeface="Trebuchet MS"/>
                <a:cs typeface="Trebuchet MS"/>
              </a:rPr>
              <a:t> </a:t>
            </a:r>
            <a:r>
              <a:rPr sz="2000" spc="-95" dirty="0">
                <a:latin typeface="Trebuchet MS"/>
                <a:cs typeface="Trebuchet MS"/>
              </a:rPr>
              <a:t>zone</a:t>
            </a:r>
            <a:r>
              <a:rPr sz="2000" spc="-180" dirty="0">
                <a:latin typeface="Trebuchet MS"/>
                <a:cs typeface="Trebuchet MS"/>
              </a:rPr>
              <a:t> </a:t>
            </a:r>
            <a:r>
              <a:rPr sz="2000" spc="-105" dirty="0">
                <a:latin typeface="Trebuchet MS"/>
                <a:cs typeface="Trebuchet MS"/>
              </a:rPr>
              <a:t>contient</a:t>
            </a:r>
            <a:r>
              <a:rPr sz="2000" spc="-185" dirty="0">
                <a:latin typeface="Trebuchet MS"/>
                <a:cs typeface="Trebuchet MS"/>
              </a:rPr>
              <a:t> </a:t>
            </a:r>
            <a:r>
              <a:rPr sz="2000" spc="-110" dirty="0">
                <a:latin typeface="Trebuchet MS"/>
                <a:cs typeface="Trebuchet MS"/>
              </a:rPr>
              <a:t>les</a:t>
            </a:r>
            <a:r>
              <a:rPr sz="2000" spc="-185" dirty="0">
                <a:latin typeface="Trebuchet MS"/>
                <a:cs typeface="Trebuchet MS"/>
              </a:rPr>
              <a:t> </a:t>
            </a:r>
            <a:r>
              <a:rPr sz="2000" spc="-125" dirty="0">
                <a:latin typeface="Trebuchet MS"/>
                <a:cs typeface="Trebuchet MS"/>
              </a:rPr>
              <a:t>systèmes</a:t>
            </a:r>
            <a:r>
              <a:rPr sz="2000" spc="-185" dirty="0">
                <a:latin typeface="Trebuchet MS"/>
                <a:cs typeface="Trebuchet MS"/>
              </a:rPr>
              <a:t> </a:t>
            </a:r>
            <a:r>
              <a:rPr sz="2000" spc="-85" dirty="0">
                <a:latin typeface="Trebuchet MS"/>
                <a:cs typeface="Trebuchet MS"/>
              </a:rPr>
              <a:t>de</a:t>
            </a:r>
            <a:r>
              <a:rPr sz="2000" spc="-195" dirty="0">
                <a:latin typeface="Trebuchet MS"/>
                <a:cs typeface="Trebuchet MS"/>
              </a:rPr>
              <a:t> </a:t>
            </a:r>
            <a:r>
              <a:rPr sz="2000" spc="-110" dirty="0">
                <a:latin typeface="Trebuchet MS"/>
                <a:cs typeface="Trebuchet MS"/>
              </a:rPr>
              <a:t>fichiers</a:t>
            </a:r>
            <a:r>
              <a:rPr sz="2000" spc="-185" dirty="0">
                <a:latin typeface="Trebuchet MS"/>
                <a:cs typeface="Trebuchet MS"/>
              </a:rPr>
              <a:t> </a:t>
            </a:r>
            <a:r>
              <a:rPr sz="2000" spc="-105" dirty="0">
                <a:latin typeface="Trebuchet MS"/>
                <a:cs typeface="Trebuchet MS"/>
              </a:rPr>
              <a:t>destinés</a:t>
            </a:r>
            <a:r>
              <a:rPr sz="2000" spc="-185" dirty="0">
                <a:latin typeface="Trebuchet MS"/>
                <a:cs typeface="Trebuchet MS"/>
              </a:rPr>
              <a:t> </a:t>
            </a:r>
            <a:r>
              <a:rPr sz="2000" spc="-114" dirty="0">
                <a:latin typeface="Trebuchet MS"/>
                <a:cs typeface="Trebuchet MS"/>
              </a:rPr>
              <a:t>aux</a:t>
            </a:r>
            <a:r>
              <a:rPr sz="2000" spc="-185" dirty="0">
                <a:latin typeface="Trebuchet MS"/>
                <a:cs typeface="Trebuchet MS"/>
              </a:rPr>
              <a:t> </a:t>
            </a:r>
            <a:r>
              <a:rPr sz="2000" spc="-125" dirty="0">
                <a:latin typeface="Trebuchet MS"/>
                <a:cs typeface="Trebuchet MS"/>
              </a:rPr>
              <a:t>utilisateurs.</a:t>
            </a:r>
            <a:endParaRPr sz="2000" dirty="0">
              <a:latin typeface="Trebuchet MS"/>
              <a:cs typeface="Trebuchet MS"/>
            </a:endParaRPr>
          </a:p>
          <a:p>
            <a:pPr lvl="1">
              <a:lnSpc>
                <a:spcPct val="100000"/>
              </a:lnSpc>
              <a:spcBef>
                <a:spcPts val="20"/>
              </a:spcBef>
              <a:buClr>
                <a:srgbClr val="00007C"/>
              </a:buClr>
              <a:buFont typeface="Trebuchet MS"/>
              <a:buChar char="o"/>
            </a:pPr>
            <a:endParaRPr sz="2050" dirty="0">
              <a:latin typeface="Trebuchet MS"/>
              <a:cs typeface="Trebuchet MS"/>
            </a:endParaRPr>
          </a:p>
          <a:p>
            <a:pPr marL="12065" algn="just">
              <a:lnSpc>
                <a:spcPct val="100000"/>
              </a:lnSpc>
              <a:buClr>
                <a:srgbClr val="00007C"/>
              </a:buClr>
              <a:tabLst>
                <a:tab pos="197485" algn="l"/>
              </a:tabLst>
            </a:pPr>
            <a:r>
              <a:rPr lang="en-GB" sz="2000" spc="-90" dirty="0">
                <a:latin typeface="Trebuchet MS"/>
                <a:cs typeface="Trebuchet MS"/>
              </a:rPr>
              <a:t>-  	</a:t>
            </a:r>
            <a:r>
              <a:rPr sz="2000" spc="-90" dirty="0">
                <a:latin typeface="Trebuchet MS"/>
                <a:cs typeface="Trebuchet MS"/>
              </a:rPr>
              <a:t>Boo</a:t>
            </a:r>
            <a:r>
              <a:rPr sz="2000" spc="-60" dirty="0">
                <a:latin typeface="Trebuchet MS"/>
                <a:cs typeface="Trebuchet MS"/>
              </a:rPr>
              <a:t>t</a:t>
            </a:r>
            <a:r>
              <a:rPr sz="2000" spc="-190" dirty="0">
                <a:latin typeface="Trebuchet MS"/>
                <a:cs typeface="Trebuchet MS"/>
              </a:rPr>
              <a:t> </a:t>
            </a:r>
            <a:r>
              <a:rPr sz="2000" spc="-90" dirty="0">
                <a:latin typeface="Trebuchet MS"/>
                <a:cs typeface="Trebuchet MS"/>
              </a:rPr>
              <a:t>Disk.</a:t>
            </a:r>
            <a:endParaRPr sz="2000" dirty="0">
              <a:latin typeface="Trebuchet MS"/>
              <a:cs typeface="Trebuchet MS"/>
            </a:endParaRPr>
          </a:p>
          <a:p>
            <a:pPr marL="469265" marR="5080" lvl="1" algn="just">
              <a:lnSpc>
                <a:spcPct val="100000"/>
              </a:lnSpc>
              <a:buClr>
                <a:srgbClr val="00007C"/>
              </a:buClr>
              <a:tabLst>
                <a:tab pos="654685" algn="l"/>
              </a:tabLst>
            </a:pPr>
            <a:r>
              <a:rPr lang="en-GB" sz="2000" spc="-105" dirty="0">
                <a:latin typeface="Trebuchet MS"/>
                <a:cs typeface="Trebuchet MS"/>
              </a:rPr>
              <a:t>-  	</a:t>
            </a:r>
            <a:r>
              <a:rPr sz="2000" spc="-105" dirty="0" err="1">
                <a:latin typeface="Trebuchet MS"/>
                <a:cs typeface="Trebuchet MS"/>
              </a:rPr>
              <a:t>Cette</a:t>
            </a:r>
            <a:r>
              <a:rPr sz="2000" spc="-105" dirty="0">
                <a:latin typeface="Trebuchet MS"/>
                <a:cs typeface="Trebuchet MS"/>
              </a:rPr>
              <a:t> </a:t>
            </a:r>
            <a:r>
              <a:rPr sz="2000" spc="-95" dirty="0">
                <a:latin typeface="Trebuchet MS"/>
                <a:cs typeface="Trebuchet MS"/>
              </a:rPr>
              <a:t>zone </a:t>
            </a:r>
            <a:r>
              <a:rPr sz="2000" spc="-105" dirty="0">
                <a:latin typeface="Trebuchet MS"/>
                <a:cs typeface="Trebuchet MS"/>
              </a:rPr>
              <a:t>contient </a:t>
            </a:r>
            <a:r>
              <a:rPr sz="2000" spc="-95" dirty="0">
                <a:latin typeface="Trebuchet MS"/>
                <a:cs typeface="Trebuchet MS"/>
              </a:rPr>
              <a:t>des </a:t>
            </a:r>
            <a:r>
              <a:rPr sz="2000" spc="-120" dirty="0">
                <a:latin typeface="Trebuchet MS"/>
                <a:cs typeface="Trebuchet MS"/>
              </a:rPr>
              <a:t>structures </a:t>
            </a:r>
            <a:r>
              <a:rPr sz="2000" spc="-105" dirty="0">
                <a:latin typeface="Trebuchet MS"/>
                <a:cs typeface="Trebuchet MS"/>
              </a:rPr>
              <a:t>supplémentaires destinées au </a:t>
            </a:r>
            <a:r>
              <a:rPr sz="2000" spc="-100" dirty="0">
                <a:latin typeface="Trebuchet MS"/>
                <a:cs typeface="Trebuchet MS"/>
              </a:rPr>
              <a:t>démarrage </a:t>
            </a:r>
            <a:r>
              <a:rPr sz="2000" spc="-590" dirty="0">
                <a:latin typeface="Trebuchet MS"/>
                <a:cs typeface="Trebuchet MS"/>
              </a:rPr>
              <a:t> </a:t>
            </a:r>
            <a:r>
              <a:rPr sz="2000" spc="-85" dirty="0">
                <a:latin typeface="Trebuchet MS"/>
                <a:cs typeface="Trebuchet MS"/>
              </a:rPr>
              <a:t>de</a:t>
            </a:r>
            <a:r>
              <a:rPr sz="2000" spc="-195" dirty="0">
                <a:latin typeface="Trebuchet MS"/>
                <a:cs typeface="Trebuchet MS"/>
              </a:rPr>
              <a:t> </a:t>
            </a:r>
            <a:r>
              <a:rPr sz="2000" spc="-110" dirty="0">
                <a:latin typeface="Trebuchet MS"/>
                <a:cs typeface="Trebuchet MS"/>
              </a:rPr>
              <a:t>la</a:t>
            </a:r>
            <a:r>
              <a:rPr sz="2000" spc="-190" dirty="0">
                <a:latin typeface="Trebuchet MS"/>
                <a:cs typeface="Trebuchet MS"/>
              </a:rPr>
              <a:t> </a:t>
            </a:r>
            <a:r>
              <a:rPr sz="2000" spc="-130" dirty="0">
                <a:latin typeface="Trebuchet MS"/>
                <a:cs typeface="Trebuchet MS"/>
              </a:rPr>
              <a:t>machine.</a:t>
            </a:r>
            <a:endParaRPr sz="2000" dirty="0">
              <a:latin typeface="Trebuchet MS"/>
              <a:cs typeface="Trebuchet MS"/>
            </a:endParaRPr>
          </a:p>
        </p:txBody>
      </p:sp>
      <p:sp>
        <p:nvSpPr>
          <p:cNvPr id="15" name="object 15"/>
          <p:cNvSpPr txBox="1">
            <a:spLocks noGrp="1"/>
          </p:cNvSpPr>
          <p:nvPr>
            <p:ph type="title"/>
          </p:nvPr>
        </p:nvSpPr>
        <p:spPr>
          <a:xfrm>
            <a:off x="1311535" y="708913"/>
            <a:ext cx="5635365" cy="628377"/>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75" dirty="0">
                <a:solidFill>
                  <a:srgbClr val="000000"/>
                </a:solidFill>
              </a:rPr>
              <a:t> </a:t>
            </a:r>
            <a:r>
              <a:rPr sz="4000" spc="-170" dirty="0">
                <a:solidFill>
                  <a:srgbClr val="000000"/>
                </a:solidFill>
              </a:rPr>
              <a:t>Volumes</a:t>
            </a:r>
            <a:r>
              <a:rPr sz="4000" spc="-380" dirty="0">
                <a:solidFill>
                  <a:srgbClr val="000000"/>
                </a:solidFill>
              </a:rPr>
              <a:t> </a:t>
            </a:r>
            <a:r>
              <a:rPr sz="4000" spc="-155" dirty="0" err="1">
                <a:solidFill>
                  <a:srgbClr val="000000"/>
                </a:solidFill>
              </a:rPr>
              <a:t>Logique</a:t>
            </a:r>
            <a:endParaRPr sz="4000" dirty="0"/>
          </a:p>
        </p:txBody>
      </p:sp>
      <p:pic>
        <p:nvPicPr>
          <p:cNvPr id="18" name="Image 17">
            <a:extLst>
              <a:ext uri="{FF2B5EF4-FFF2-40B4-BE49-F238E27FC236}">
                <a16:creationId xmlns:a16="http://schemas.microsoft.com/office/drawing/2014/main" id="{123C34D6-1D87-4816-BA38-69C42FC3FF72}"/>
              </a:ext>
            </a:extLst>
          </p:cNvPr>
          <p:cNvPicPr>
            <a:picLocks noChangeAspect="1"/>
          </p:cNvPicPr>
          <p:nvPr/>
        </p:nvPicPr>
        <p:blipFill>
          <a:blip r:embed="rId2"/>
          <a:stretch>
            <a:fillRect/>
          </a:stretch>
        </p:blipFill>
        <p:spPr>
          <a:xfrm>
            <a:off x="9080500" y="-1"/>
            <a:ext cx="798261" cy="119062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14"/>
          <p:cNvSpPr txBox="1"/>
          <p:nvPr/>
        </p:nvSpPr>
        <p:spPr>
          <a:xfrm>
            <a:off x="1065401" y="1538805"/>
            <a:ext cx="8432165" cy="2926080"/>
          </a:xfrm>
          <a:prstGeom prst="rect">
            <a:avLst/>
          </a:prstGeom>
        </p:spPr>
        <p:txBody>
          <a:bodyPr vert="horz" wrap="square" lIns="0" tIns="15240" rIns="0" bIns="0" rtlCol="0">
            <a:spAutoFit/>
          </a:bodyPr>
          <a:lstStyle/>
          <a:p>
            <a:pPr marL="12700">
              <a:lnSpc>
                <a:spcPct val="100000"/>
              </a:lnSpc>
              <a:spcBef>
                <a:spcPts val="120"/>
              </a:spcBef>
            </a:pPr>
            <a:r>
              <a:rPr sz="2100" spc="-145" dirty="0">
                <a:latin typeface="Trebuchet MS"/>
                <a:cs typeface="Trebuchet MS"/>
              </a:rPr>
              <a:t>Le</a:t>
            </a:r>
            <a:r>
              <a:rPr sz="2100" spc="-200" dirty="0">
                <a:latin typeface="Trebuchet MS"/>
                <a:cs typeface="Trebuchet MS"/>
              </a:rPr>
              <a:t> </a:t>
            </a:r>
            <a:r>
              <a:rPr sz="2100" spc="20" dirty="0">
                <a:latin typeface="Trebuchet MS"/>
                <a:cs typeface="Trebuchet MS"/>
              </a:rPr>
              <a:t>LVM</a:t>
            </a:r>
            <a:r>
              <a:rPr sz="2100" spc="-200" dirty="0">
                <a:latin typeface="Trebuchet MS"/>
                <a:cs typeface="Trebuchet MS"/>
              </a:rPr>
              <a:t> </a:t>
            </a:r>
            <a:r>
              <a:rPr sz="2100" spc="-120" dirty="0">
                <a:latin typeface="Trebuchet MS"/>
                <a:cs typeface="Trebuchet MS"/>
              </a:rPr>
              <a:t>permet</a:t>
            </a:r>
            <a:r>
              <a:rPr sz="2100" spc="-200" dirty="0">
                <a:latin typeface="Trebuchet MS"/>
                <a:cs typeface="Trebuchet MS"/>
              </a:rPr>
              <a:t> </a:t>
            </a:r>
            <a:r>
              <a:rPr sz="2100" spc="-110" dirty="0">
                <a:latin typeface="Trebuchet MS"/>
                <a:cs typeface="Trebuchet MS"/>
              </a:rPr>
              <a:t>aussi</a:t>
            </a:r>
            <a:r>
              <a:rPr sz="2100" spc="-200" dirty="0">
                <a:latin typeface="Trebuchet MS"/>
                <a:cs typeface="Trebuchet MS"/>
              </a:rPr>
              <a:t> </a:t>
            </a:r>
            <a:r>
              <a:rPr sz="2100" spc="-125" dirty="0">
                <a:latin typeface="Trebuchet MS"/>
                <a:cs typeface="Trebuchet MS"/>
              </a:rPr>
              <a:t>l’utilisation</a:t>
            </a:r>
            <a:r>
              <a:rPr sz="2100" spc="-200" dirty="0">
                <a:latin typeface="Trebuchet MS"/>
                <a:cs typeface="Trebuchet MS"/>
              </a:rPr>
              <a:t> </a:t>
            </a:r>
            <a:r>
              <a:rPr sz="2100" spc="-90" dirty="0">
                <a:latin typeface="Trebuchet MS"/>
                <a:cs typeface="Trebuchet MS"/>
              </a:rPr>
              <a:t>de</a:t>
            </a:r>
            <a:r>
              <a:rPr sz="2100" spc="-195" dirty="0">
                <a:latin typeface="Trebuchet MS"/>
                <a:cs typeface="Trebuchet MS"/>
              </a:rPr>
              <a:t> </a:t>
            </a:r>
            <a:r>
              <a:rPr sz="2200" i="1" spc="-160" dirty="0">
                <a:latin typeface="Trebuchet MS"/>
                <a:cs typeface="Trebuchet MS"/>
              </a:rPr>
              <a:t>snapshot</a:t>
            </a:r>
            <a:r>
              <a:rPr sz="2100" spc="-310" dirty="0">
                <a:latin typeface="Trebuchet MS"/>
                <a:cs typeface="Trebuchet MS"/>
              </a:rPr>
              <a:t>.</a:t>
            </a:r>
            <a:endParaRPr sz="2100" dirty="0">
              <a:latin typeface="Trebuchet MS"/>
              <a:cs typeface="Trebuchet MS"/>
            </a:endParaRPr>
          </a:p>
          <a:p>
            <a:pPr>
              <a:lnSpc>
                <a:spcPct val="100000"/>
              </a:lnSpc>
            </a:pPr>
            <a:endParaRPr sz="2500" dirty="0">
              <a:latin typeface="Trebuchet MS"/>
              <a:cs typeface="Trebuchet MS"/>
            </a:endParaRPr>
          </a:p>
          <a:p>
            <a:pPr marL="12700" marR="6985">
              <a:lnSpc>
                <a:spcPct val="100000"/>
              </a:lnSpc>
              <a:spcBef>
                <a:spcPts val="2125"/>
              </a:spcBef>
            </a:pPr>
            <a:r>
              <a:rPr sz="2100" spc="-65" dirty="0">
                <a:latin typeface="Trebuchet MS"/>
                <a:cs typeface="Trebuchet MS"/>
              </a:rPr>
              <a:t>Ce</a:t>
            </a:r>
            <a:r>
              <a:rPr sz="2100" spc="-15" dirty="0">
                <a:latin typeface="Trebuchet MS"/>
                <a:cs typeface="Trebuchet MS"/>
              </a:rPr>
              <a:t> </a:t>
            </a:r>
            <a:r>
              <a:rPr sz="2100" spc="-120" dirty="0">
                <a:latin typeface="Trebuchet MS"/>
                <a:cs typeface="Trebuchet MS"/>
              </a:rPr>
              <a:t>mécanisme</a:t>
            </a:r>
            <a:r>
              <a:rPr sz="2100" spc="10" dirty="0">
                <a:latin typeface="Trebuchet MS"/>
                <a:cs typeface="Trebuchet MS"/>
              </a:rPr>
              <a:t> </a:t>
            </a:r>
            <a:r>
              <a:rPr sz="2100" spc="-120" dirty="0">
                <a:latin typeface="Trebuchet MS"/>
                <a:cs typeface="Trebuchet MS"/>
              </a:rPr>
              <a:t>permet</a:t>
            </a:r>
            <a:r>
              <a:rPr sz="2100" spc="5" dirty="0">
                <a:latin typeface="Trebuchet MS"/>
                <a:cs typeface="Trebuchet MS"/>
              </a:rPr>
              <a:t> </a:t>
            </a:r>
            <a:r>
              <a:rPr sz="2100" spc="-90" dirty="0">
                <a:latin typeface="Trebuchet MS"/>
                <a:cs typeface="Trebuchet MS"/>
              </a:rPr>
              <a:t>de</a:t>
            </a:r>
            <a:r>
              <a:rPr sz="2100" spc="10" dirty="0">
                <a:latin typeface="Trebuchet MS"/>
                <a:cs typeface="Trebuchet MS"/>
              </a:rPr>
              <a:t> </a:t>
            </a:r>
            <a:r>
              <a:rPr sz="2100" spc="-100" dirty="0">
                <a:latin typeface="Trebuchet MS"/>
                <a:cs typeface="Trebuchet MS"/>
              </a:rPr>
              <a:t>sauvegarder</a:t>
            </a:r>
            <a:r>
              <a:rPr sz="2100" spc="-20" dirty="0">
                <a:latin typeface="Trebuchet MS"/>
                <a:cs typeface="Trebuchet MS"/>
              </a:rPr>
              <a:t> </a:t>
            </a:r>
            <a:r>
              <a:rPr sz="2100" spc="-95" dirty="0">
                <a:latin typeface="Trebuchet MS"/>
                <a:cs typeface="Trebuchet MS"/>
              </a:rPr>
              <a:t>un</a:t>
            </a:r>
            <a:r>
              <a:rPr sz="2100" spc="5" dirty="0">
                <a:latin typeface="Trebuchet MS"/>
                <a:cs typeface="Trebuchet MS"/>
              </a:rPr>
              <a:t> </a:t>
            </a:r>
            <a:r>
              <a:rPr sz="2100" spc="-135" dirty="0">
                <a:latin typeface="Trebuchet MS"/>
                <a:cs typeface="Trebuchet MS"/>
              </a:rPr>
              <a:t>système</a:t>
            </a:r>
            <a:r>
              <a:rPr sz="2100" dirty="0">
                <a:latin typeface="Trebuchet MS"/>
                <a:cs typeface="Trebuchet MS"/>
              </a:rPr>
              <a:t> </a:t>
            </a:r>
            <a:r>
              <a:rPr sz="2100" spc="-90" dirty="0">
                <a:latin typeface="Trebuchet MS"/>
                <a:cs typeface="Trebuchet MS"/>
              </a:rPr>
              <a:t>de</a:t>
            </a:r>
            <a:r>
              <a:rPr sz="2100" spc="5" dirty="0">
                <a:latin typeface="Trebuchet MS"/>
                <a:cs typeface="Trebuchet MS"/>
              </a:rPr>
              <a:t> </a:t>
            </a:r>
            <a:r>
              <a:rPr sz="2100" spc="-110" dirty="0">
                <a:latin typeface="Trebuchet MS"/>
                <a:cs typeface="Trebuchet MS"/>
              </a:rPr>
              <a:t>fichier</a:t>
            </a:r>
            <a:r>
              <a:rPr sz="2100" dirty="0">
                <a:latin typeface="Trebuchet MS"/>
                <a:cs typeface="Trebuchet MS"/>
              </a:rPr>
              <a:t> </a:t>
            </a:r>
            <a:r>
              <a:rPr sz="2100" spc="-105" dirty="0">
                <a:latin typeface="Trebuchet MS"/>
                <a:cs typeface="Trebuchet MS"/>
              </a:rPr>
              <a:t>en</a:t>
            </a:r>
            <a:r>
              <a:rPr sz="2100" spc="5" dirty="0">
                <a:latin typeface="Trebuchet MS"/>
                <a:cs typeface="Trebuchet MS"/>
              </a:rPr>
              <a:t> </a:t>
            </a:r>
            <a:r>
              <a:rPr sz="2100" spc="-135" dirty="0">
                <a:latin typeface="Trebuchet MS"/>
                <a:cs typeface="Trebuchet MS"/>
              </a:rPr>
              <a:t>même</a:t>
            </a:r>
            <a:r>
              <a:rPr sz="2100" dirty="0">
                <a:latin typeface="Trebuchet MS"/>
                <a:cs typeface="Trebuchet MS"/>
              </a:rPr>
              <a:t> </a:t>
            </a:r>
            <a:r>
              <a:rPr sz="2100" spc="-120" dirty="0">
                <a:latin typeface="Trebuchet MS"/>
                <a:cs typeface="Trebuchet MS"/>
              </a:rPr>
              <a:t>temps </a:t>
            </a:r>
            <a:r>
              <a:rPr sz="2100" spc="-615" dirty="0">
                <a:latin typeface="Trebuchet MS"/>
                <a:cs typeface="Trebuchet MS"/>
              </a:rPr>
              <a:t> </a:t>
            </a:r>
            <a:r>
              <a:rPr sz="2100" spc="-95" dirty="0">
                <a:latin typeface="Trebuchet MS"/>
                <a:cs typeface="Trebuchet MS"/>
              </a:rPr>
              <a:t>que</a:t>
            </a:r>
            <a:r>
              <a:rPr sz="2100" spc="-204" dirty="0">
                <a:latin typeface="Trebuchet MS"/>
                <a:cs typeface="Trebuchet MS"/>
              </a:rPr>
              <a:t> </a:t>
            </a:r>
            <a:r>
              <a:rPr sz="2100" spc="-85" dirty="0">
                <a:latin typeface="Trebuchet MS"/>
                <a:cs typeface="Trebuchet MS"/>
              </a:rPr>
              <a:t>son</a:t>
            </a:r>
            <a:r>
              <a:rPr sz="2100" spc="-200" dirty="0">
                <a:latin typeface="Trebuchet MS"/>
                <a:cs typeface="Trebuchet MS"/>
              </a:rPr>
              <a:t> </a:t>
            </a:r>
            <a:r>
              <a:rPr sz="2100" spc="-120" dirty="0">
                <a:latin typeface="Trebuchet MS"/>
                <a:cs typeface="Trebuchet MS"/>
              </a:rPr>
              <a:t>utilisation.</a:t>
            </a:r>
            <a:endParaRPr sz="2100" dirty="0">
              <a:latin typeface="Trebuchet MS"/>
              <a:cs typeface="Trebuchet MS"/>
            </a:endParaRPr>
          </a:p>
          <a:p>
            <a:pPr>
              <a:lnSpc>
                <a:spcPct val="100000"/>
              </a:lnSpc>
            </a:pPr>
            <a:endParaRPr sz="2300" dirty="0">
              <a:latin typeface="Trebuchet MS"/>
              <a:cs typeface="Trebuchet MS"/>
            </a:endParaRPr>
          </a:p>
          <a:p>
            <a:pPr>
              <a:lnSpc>
                <a:spcPct val="100000"/>
              </a:lnSpc>
              <a:spcBef>
                <a:spcPts val="15"/>
              </a:spcBef>
            </a:pPr>
            <a:endParaRPr sz="2050" dirty="0">
              <a:latin typeface="Trebuchet MS"/>
              <a:cs typeface="Trebuchet MS"/>
            </a:endParaRPr>
          </a:p>
          <a:p>
            <a:pPr marL="12700" marR="5080">
              <a:lnSpc>
                <a:spcPct val="100000"/>
              </a:lnSpc>
            </a:pPr>
            <a:r>
              <a:rPr sz="2100" spc="-90" dirty="0">
                <a:latin typeface="Trebuchet MS"/>
                <a:cs typeface="Trebuchet MS"/>
              </a:rPr>
              <a:t>Cela</a:t>
            </a:r>
            <a:r>
              <a:rPr sz="2100" spc="204" dirty="0">
                <a:latin typeface="Trebuchet MS"/>
                <a:cs typeface="Trebuchet MS"/>
              </a:rPr>
              <a:t> </a:t>
            </a:r>
            <a:r>
              <a:rPr sz="2100" spc="-130" dirty="0">
                <a:latin typeface="Trebuchet MS"/>
                <a:cs typeface="Trebuchet MS"/>
              </a:rPr>
              <a:t>est</a:t>
            </a:r>
            <a:r>
              <a:rPr sz="2100" spc="210" dirty="0">
                <a:latin typeface="Trebuchet MS"/>
                <a:cs typeface="Trebuchet MS"/>
              </a:rPr>
              <a:t> </a:t>
            </a:r>
            <a:r>
              <a:rPr sz="2100" spc="-130" dirty="0">
                <a:latin typeface="Trebuchet MS"/>
                <a:cs typeface="Trebuchet MS"/>
              </a:rPr>
              <a:t>très</a:t>
            </a:r>
            <a:r>
              <a:rPr sz="2100" spc="210" dirty="0">
                <a:latin typeface="Trebuchet MS"/>
                <a:cs typeface="Trebuchet MS"/>
              </a:rPr>
              <a:t> </a:t>
            </a:r>
            <a:r>
              <a:rPr sz="2100" spc="-110" dirty="0">
                <a:latin typeface="Trebuchet MS"/>
                <a:cs typeface="Trebuchet MS"/>
              </a:rPr>
              <a:t>utile</a:t>
            </a:r>
            <a:r>
              <a:rPr sz="2100" spc="210" dirty="0">
                <a:latin typeface="Trebuchet MS"/>
                <a:cs typeface="Trebuchet MS"/>
              </a:rPr>
              <a:t> </a:t>
            </a:r>
            <a:r>
              <a:rPr sz="2100" spc="-80" dirty="0">
                <a:latin typeface="Trebuchet MS"/>
                <a:cs typeface="Trebuchet MS"/>
              </a:rPr>
              <a:t>pour</a:t>
            </a:r>
            <a:r>
              <a:rPr sz="2100" spc="210" dirty="0">
                <a:latin typeface="Trebuchet MS"/>
                <a:cs typeface="Trebuchet MS"/>
              </a:rPr>
              <a:t> </a:t>
            </a:r>
            <a:r>
              <a:rPr sz="2100" spc="-114" dirty="0">
                <a:latin typeface="Trebuchet MS"/>
                <a:cs typeface="Trebuchet MS"/>
              </a:rPr>
              <a:t>les</a:t>
            </a:r>
            <a:r>
              <a:rPr sz="2100" spc="210" dirty="0">
                <a:latin typeface="Trebuchet MS"/>
                <a:cs typeface="Trebuchet MS"/>
              </a:rPr>
              <a:t> </a:t>
            </a:r>
            <a:r>
              <a:rPr sz="2100" spc="-100" dirty="0">
                <a:latin typeface="Trebuchet MS"/>
                <a:cs typeface="Trebuchet MS"/>
              </a:rPr>
              <a:t>sauvegardes</a:t>
            </a:r>
            <a:r>
              <a:rPr sz="2100" spc="220" dirty="0">
                <a:latin typeface="Trebuchet MS"/>
                <a:cs typeface="Trebuchet MS"/>
              </a:rPr>
              <a:t> </a:t>
            </a:r>
            <a:r>
              <a:rPr sz="2100" spc="-100" dirty="0">
                <a:latin typeface="Trebuchet MS"/>
                <a:cs typeface="Trebuchet MS"/>
              </a:rPr>
              <a:t>des</a:t>
            </a:r>
            <a:r>
              <a:rPr sz="2100" spc="215" dirty="0">
                <a:latin typeface="Trebuchet MS"/>
                <a:cs typeface="Trebuchet MS"/>
              </a:rPr>
              <a:t> </a:t>
            </a:r>
            <a:r>
              <a:rPr sz="2100" spc="-110" dirty="0">
                <a:latin typeface="Trebuchet MS"/>
                <a:cs typeface="Trebuchet MS"/>
              </a:rPr>
              <a:t>bases</a:t>
            </a:r>
            <a:r>
              <a:rPr sz="2100" spc="220" dirty="0">
                <a:latin typeface="Trebuchet MS"/>
                <a:cs typeface="Trebuchet MS"/>
              </a:rPr>
              <a:t> </a:t>
            </a:r>
            <a:r>
              <a:rPr sz="2100" spc="-90" dirty="0">
                <a:latin typeface="Trebuchet MS"/>
                <a:cs typeface="Trebuchet MS"/>
              </a:rPr>
              <a:t>de</a:t>
            </a:r>
            <a:r>
              <a:rPr sz="2100" spc="220" dirty="0">
                <a:latin typeface="Trebuchet MS"/>
                <a:cs typeface="Trebuchet MS"/>
              </a:rPr>
              <a:t> </a:t>
            </a:r>
            <a:r>
              <a:rPr sz="2100" spc="-95" dirty="0">
                <a:latin typeface="Trebuchet MS"/>
                <a:cs typeface="Trebuchet MS"/>
              </a:rPr>
              <a:t>données</a:t>
            </a:r>
            <a:r>
              <a:rPr sz="2100" spc="220" dirty="0">
                <a:latin typeface="Trebuchet MS"/>
                <a:cs typeface="Trebuchet MS"/>
              </a:rPr>
              <a:t> </a:t>
            </a:r>
            <a:r>
              <a:rPr sz="2100" spc="-85" dirty="0">
                <a:latin typeface="Trebuchet MS"/>
                <a:cs typeface="Trebuchet MS"/>
              </a:rPr>
              <a:t>qui</a:t>
            </a:r>
            <a:r>
              <a:rPr sz="2100" spc="220" dirty="0">
                <a:latin typeface="Trebuchet MS"/>
                <a:cs typeface="Trebuchet MS"/>
              </a:rPr>
              <a:t> </a:t>
            </a:r>
            <a:r>
              <a:rPr sz="2100" spc="-110" dirty="0">
                <a:latin typeface="Trebuchet MS"/>
                <a:cs typeface="Trebuchet MS"/>
              </a:rPr>
              <a:t>peuvent </a:t>
            </a:r>
            <a:r>
              <a:rPr sz="2100" spc="-620" dirty="0">
                <a:latin typeface="Trebuchet MS"/>
                <a:cs typeface="Trebuchet MS"/>
              </a:rPr>
              <a:t> </a:t>
            </a:r>
            <a:r>
              <a:rPr sz="2100" spc="-100" dirty="0">
                <a:latin typeface="Trebuchet MS"/>
                <a:cs typeface="Trebuchet MS"/>
              </a:rPr>
              <a:t>prendre</a:t>
            </a:r>
            <a:r>
              <a:rPr sz="2100" spc="-204" dirty="0">
                <a:latin typeface="Trebuchet MS"/>
                <a:cs typeface="Trebuchet MS"/>
              </a:rPr>
              <a:t> </a:t>
            </a:r>
            <a:r>
              <a:rPr sz="2100" spc="-90" dirty="0">
                <a:latin typeface="Trebuchet MS"/>
                <a:cs typeface="Trebuchet MS"/>
              </a:rPr>
              <a:t>beaucoup</a:t>
            </a:r>
            <a:r>
              <a:rPr sz="2100" spc="-200" dirty="0">
                <a:latin typeface="Trebuchet MS"/>
                <a:cs typeface="Trebuchet MS"/>
              </a:rPr>
              <a:t> </a:t>
            </a:r>
            <a:r>
              <a:rPr sz="2100" spc="-90" dirty="0">
                <a:latin typeface="Trebuchet MS"/>
                <a:cs typeface="Trebuchet MS"/>
              </a:rPr>
              <a:t>de</a:t>
            </a:r>
            <a:r>
              <a:rPr sz="2100" spc="-200" dirty="0">
                <a:latin typeface="Trebuchet MS"/>
                <a:cs typeface="Trebuchet MS"/>
              </a:rPr>
              <a:t> </a:t>
            </a:r>
            <a:r>
              <a:rPr sz="2100" spc="-155" dirty="0">
                <a:latin typeface="Trebuchet MS"/>
                <a:cs typeface="Trebuchet MS"/>
              </a:rPr>
              <a:t>temps.</a:t>
            </a:r>
            <a:endParaRPr sz="2100" dirty="0">
              <a:latin typeface="Trebuchet MS"/>
              <a:cs typeface="Trebuchet MS"/>
            </a:endParaRPr>
          </a:p>
        </p:txBody>
      </p:sp>
      <p:sp>
        <p:nvSpPr>
          <p:cNvPr id="15" name="object 15"/>
          <p:cNvSpPr txBox="1">
            <a:spLocks noGrp="1"/>
          </p:cNvSpPr>
          <p:nvPr>
            <p:ph type="title"/>
          </p:nvPr>
        </p:nvSpPr>
        <p:spPr>
          <a:xfrm>
            <a:off x="1311535" y="708913"/>
            <a:ext cx="5101965" cy="635635"/>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75" dirty="0">
                <a:solidFill>
                  <a:srgbClr val="000000"/>
                </a:solidFill>
              </a:rPr>
              <a:t> </a:t>
            </a:r>
            <a:r>
              <a:rPr sz="4000" spc="-170" dirty="0">
                <a:solidFill>
                  <a:srgbClr val="000000"/>
                </a:solidFill>
              </a:rPr>
              <a:t>Volumes</a:t>
            </a:r>
            <a:r>
              <a:rPr sz="4000" spc="-380" dirty="0">
                <a:solidFill>
                  <a:srgbClr val="000000"/>
                </a:solidFill>
              </a:rPr>
              <a:t> </a:t>
            </a:r>
            <a:r>
              <a:rPr sz="4000" spc="-155" dirty="0">
                <a:solidFill>
                  <a:srgbClr val="000000"/>
                </a:solidFill>
              </a:rPr>
              <a:t>Logiques</a:t>
            </a:r>
            <a:endParaRPr sz="4000" dirty="0"/>
          </a:p>
        </p:txBody>
      </p:sp>
      <p:pic>
        <p:nvPicPr>
          <p:cNvPr id="16" name="Image 15">
            <a:extLst>
              <a:ext uri="{FF2B5EF4-FFF2-40B4-BE49-F238E27FC236}">
                <a16:creationId xmlns:a16="http://schemas.microsoft.com/office/drawing/2014/main" id="{71F33916-51DE-4D64-8284-E91E3C178870}"/>
              </a:ext>
            </a:extLst>
          </p:cNvPr>
          <p:cNvPicPr>
            <a:picLocks noChangeAspect="1"/>
          </p:cNvPicPr>
          <p:nvPr/>
        </p:nvPicPr>
        <p:blipFill>
          <a:blip r:embed="rId2"/>
          <a:stretch>
            <a:fillRect/>
          </a:stretch>
        </p:blipFill>
        <p:spPr>
          <a:xfrm>
            <a:off x="8935591" y="-1"/>
            <a:ext cx="830709" cy="126718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209713" y="1615439"/>
            <a:ext cx="5077460" cy="4577080"/>
            <a:chOff x="1209713" y="1615439"/>
            <a:chExt cx="5077460" cy="4577080"/>
          </a:xfrm>
        </p:grpSpPr>
        <p:sp>
          <p:nvSpPr>
            <p:cNvPr id="15" name="object 15"/>
            <p:cNvSpPr/>
            <p:nvPr/>
          </p:nvSpPr>
          <p:spPr>
            <a:xfrm>
              <a:off x="3573665"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6" name="object 16"/>
            <p:cNvSpPr/>
            <p:nvPr/>
          </p:nvSpPr>
          <p:spPr>
            <a:xfrm>
              <a:off x="3573665"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7" name="object 17"/>
            <p:cNvSpPr/>
            <p:nvPr/>
          </p:nvSpPr>
          <p:spPr>
            <a:xfrm>
              <a:off x="3742067"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8" name="object 18"/>
            <p:cNvSpPr/>
            <p:nvPr/>
          </p:nvSpPr>
          <p:spPr>
            <a:xfrm>
              <a:off x="3742067"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9" name="object 19"/>
            <p:cNvSpPr/>
            <p:nvPr/>
          </p:nvSpPr>
          <p:spPr>
            <a:xfrm>
              <a:off x="3913517"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20" name="object 20"/>
            <p:cNvSpPr/>
            <p:nvPr/>
          </p:nvSpPr>
          <p:spPr>
            <a:xfrm>
              <a:off x="3913517"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21" name="object 21"/>
            <p:cNvSpPr/>
            <p:nvPr/>
          </p:nvSpPr>
          <p:spPr>
            <a:xfrm>
              <a:off x="4081919"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22" name="object 22"/>
            <p:cNvSpPr/>
            <p:nvPr/>
          </p:nvSpPr>
          <p:spPr>
            <a:xfrm>
              <a:off x="4081919" y="2211323"/>
              <a:ext cx="169545" cy="230504"/>
            </a:xfrm>
            <a:custGeom>
              <a:avLst/>
              <a:gdLst/>
              <a:ahLst/>
              <a:cxnLst/>
              <a:rect l="l" t="t" r="r" b="b"/>
              <a:pathLst>
                <a:path w="169545" h="230505">
                  <a:moveTo>
                    <a:pt x="0" y="0"/>
                  </a:moveTo>
                  <a:lnTo>
                    <a:pt x="0" y="230123"/>
                  </a:lnTo>
                  <a:lnTo>
                    <a:pt x="169163" y="230123"/>
                  </a:lnTo>
                  <a:lnTo>
                    <a:pt x="169163" y="0"/>
                  </a:lnTo>
                  <a:lnTo>
                    <a:pt x="0" y="0"/>
                  </a:lnTo>
                  <a:close/>
                </a:path>
              </a:pathLst>
            </a:custGeom>
            <a:ln w="9525">
              <a:solidFill>
                <a:srgbClr val="000000"/>
              </a:solidFill>
            </a:ln>
          </p:spPr>
          <p:txBody>
            <a:bodyPr wrap="square" lIns="0" tIns="0" rIns="0" bIns="0" rtlCol="0"/>
            <a:lstStyle/>
            <a:p>
              <a:endParaRPr/>
            </a:p>
          </p:txBody>
        </p:sp>
        <p:sp>
          <p:nvSpPr>
            <p:cNvPr id="23" name="object 23"/>
            <p:cNvSpPr/>
            <p:nvPr/>
          </p:nvSpPr>
          <p:spPr>
            <a:xfrm>
              <a:off x="4251845" y="2211323"/>
              <a:ext cx="169545" cy="230504"/>
            </a:xfrm>
            <a:custGeom>
              <a:avLst/>
              <a:gdLst/>
              <a:ahLst/>
              <a:cxnLst/>
              <a:rect l="l" t="t" r="r" b="b"/>
              <a:pathLst>
                <a:path w="169545" h="230505">
                  <a:moveTo>
                    <a:pt x="169163" y="230123"/>
                  </a:moveTo>
                  <a:lnTo>
                    <a:pt x="169163" y="0"/>
                  </a:lnTo>
                  <a:lnTo>
                    <a:pt x="0" y="0"/>
                  </a:lnTo>
                  <a:lnTo>
                    <a:pt x="0" y="230123"/>
                  </a:lnTo>
                  <a:lnTo>
                    <a:pt x="169163" y="230123"/>
                  </a:lnTo>
                  <a:close/>
                </a:path>
              </a:pathLst>
            </a:custGeom>
            <a:solidFill>
              <a:srgbClr val="9999FF"/>
            </a:solidFill>
          </p:spPr>
          <p:txBody>
            <a:bodyPr wrap="square" lIns="0" tIns="0" rIns="0" bIns="0" rtlCol="0"/>
            <a:lstStyle/>
            <a:p>
              <a:endParaRPr/>
            </a:p>
          </p:txBody>
        </p:sp>
        <p:sp>
          <p:nvSpPr>
            <p:cNvPr id="24" name="object 24"/>
            <p:cNvSpPr/>
            <p:nvPr/>
          </p:nvSpPr>
          <p:spPr>
            <a:xfrm>
              <a:off x="4251083"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25" name="object 25"/>
            <p:cNvSpPr/>
            <p:nvPr/>
          </p:nvSpPr>
          <p:spPr>
            <a:xfrm>
              <a:off x="4419485"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26" name="object 26"/>
            <p:cNvSpPr/>
            <p:nvPr/>
          </p:nvSpPr>
          <p:spPr>
            <a:xfrm>
              <a:off x="4419485"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27" name="object 27"/>
            <p:cNvSpPr/>
            <p:nvPr/>
          </p:nvSpPr>
          <p:spPr>
            <a:xfrm>
              <a:off x="4590935"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28" name="object 28"/>
            <p:cNvSpPr/>
            <p:nvPr/>
          </p:nvSpPr>
          <p:spPr>
            <a:xfrm>
              <a:off x="4590935"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29" name="object 29"/>
            <p:cNvSpPr/>
            <p:nvPr/>
          </p:nvSpPr>
          <p:spPr>
            <a:xfrm>
              <a:off x="4759337"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30" name="object 30"/>
            <p:cNvSpPr/>
            <p:nvPr/>
          </p:nvSpPr>
          <p:spPr>
            <a:xfrm>
              <a:off x="4759337"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31" name="object 31"/>
            <p:cNvSpPr/>
            <p:nvPr/>
          </p:nvSpPr>
          <p:spPr>
            <a:xfrm>
              <a:off x="4926215"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32" name="object 32"/>
            <p:cNvSpPr/>
            <p:nvPr/>
          </p:nvSpPr>
          <p:spPr>
            <a:xfrm>
              <a:off x="4926215"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33" name="object 33"/>
            <p:cNvSpPr/>
            <p:nvPr/>
          </p:nvSpPr>
          <p:spPr>
            <a:xfrm>
              <a:off x="5094617"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34" name="object 34"/>
            <p:cNvSpPr/>
            <p:nvPr/>
          </p:nvSpPr>
          <p:spPr>
            <a:xfrm>
              <a:off x="5094617"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35" name="object 35"/>
            <p:cNvSpPr/>
            <p:nvPr/>
          </p:nvSpPr>
          <p:spPr>
            <a:xfrm>
              <a:off x="5266067"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36" name="object 36"/>
            <p:cNvSpPr/>
            <p:nvPr/>
          </p:nvSpPr>
          <p:spPr>
            <a:xfrm>
              <a:off x="5266067"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37" name="object 37"/>
            <p:cNvSpPr/>
            <p:nvPr/>
          </p:nvSpPr>
          <p:spPr>
            <a:xfrm>
              <a:off x="5434469"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38" name="object 38"/>
            <p:cNvSpPr/>
            <p:nvPr/>
          </p:nvSpPr>
          <p:spPr>
            <a:xfrm>
              <a:off x="5434469" y="2211323"/>
              <a:ext cx="169545" cy="230504"/>
            </a:xfrm>
            <a:custGeom>
              <a:avLst/>
              <a:gdLst/>
              <a:ahLst/>
              <a:cxnLst/>
              <a:rect l="l" t="t" r="r" b="b"/>
              <a:pathLst>
                <a:path w="169545" h="230505">
                  <a:moveTo>
                    <a:pt x="0" y="0"/>
                  </a:moveTo>
                  <a:lnTo>
                    <a:pt x="0" y="230123"/>
                  </a:lnTo>
                  <a:lnTo>
                    <a:pt x="169163" y="230123"/>
                  </a:lnTo>
                  <a:lnTo>
                    <a:pt x="169163" y="0"/>
                  </a:lnTo>
                  <a:lnTo>
                    <a:pt x="0" y="0"/>
                  </a:lnTo>
                  <a:close/>
                </a:path>
              </a:pathLst>
            </a:custGeom>
            <a:ln w="9525">
              <a:solidFill>
                <a:srgbClr val="000000"/>
              </a:solidFill>
            </a:ln>
          </p:spPr>
          <p:txBody>
            <a:bodyPr wrap="square" lIns="0" tIns="0" rIns="0" bIns="0" rtlCol="0"/>
            <a:lstStyle/>
            <a:p>
              <a:endParaRPr/>
            </a:p>
          </p:txBody>
        </p:sp>
        <p:sp>
          <p:nvSpPr>
            <p:cNvPr id="39" name="object 39"/>
            <p:cNvSpPr/>
            <p:nvPr/>
          </p:nvSpPr>
          <p:spPr>
            <a:xfrm>
              <a:off x="5604395" y="2211323"/>
              <a:ext cx="169545" cy="230504"/>
            </a:xfrm>
            <a:custGeom>
              <a:avLst/>
              <a:gdLst/>
              <a:ahLst/>
              <a:cxnLst/>
              <a:rect l="l" t="t" r="r" b="b"/>
              <a:pathLst>
                <a:path w="169545" h="230505">
                  <a:moveTo>
                    <a:pt x="169163" y="230123"/>
                  </a:moveTo>
                  <a:lnTo>
                    <a:pt x="169163" y="0"/>
                  </a:lnTo>
                  <a:lnTo>
                    <a:pt x="0" y="0"/>
                  </a:lnTo>
                  <a:lnTo>
                    <a:pt x="0" y="230123"/>
                  </a:lnTo>
                  <a:lnTo>
                    <a:pt x="169163" y="230123"/>
                  </a:lnTo>
                  <a:close/>
                </a:path>
              </a:pathLst>
            </a:custGeom>
            <a:solidFill>
              <a:srgbClr val="9999FF"/>
            </a:solidFill>
          </p:spPr>
          <p:txBody>
            <a:bodyPr wrap="square" lIns="0" tIns="0" rIns="0" bIns="0" rtlCol="0"/>
            <a:lstStyle/>
            <a:p>
              <a:endParaRPr/>
            </a:p>
          </p:txBody>
        </p:sp>
        <p:sp>
          <p:nvSpPr>
            <p:cNvPr id="40" name="object 40"/>
            <p:cNvSpPr/>
            <p:nvPr/>
          </p:nvSpPr>
          <p:spPr>
            <a:xfrm>
              <a:off x="5603633"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41" name="object 41"/>
            <p:cNvSpPr/>
            <p:nvPr/>
          </p:nvSpPr>
          <p:spPr>
            <a:xfrm>
              <a:off x="5772035"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42" name="object 42"/>
            <p:cNvSpPr/>
            <p:nvPr/>
          </p:nvSpPr>
          <p:spPr>
            <a:xfrm>
              <a:off x="5772035"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43" name="object 43"/>
            <p:cNvSpPr/>
            <p:nvPr/>
          </p:nvSpPr>
          <p:spPr>
            <a:xfrm>
              <a:off x="5943485"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44" name="object 44"/>
            <p:cNvSpPr/>
            <p:nvPr/>
          </p:nvSpPr>
          <p:spPr>
            <a:xfrm>
              <a:off x="5943485"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45" name="object 45"/>
            <p:cNvSpPr/>
            <p:nvPr/>
          </p:nvSpPr>
          <p:spPr>
            <a:xfrm>
              <a:off x="6111887" y="2211323"/>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46" name="object 46"/>
            <p:cNvSpPr/>
            <p:nvPr/>
          </p:nvSpPr>
          <p:spPr>
            <a:xfrm>
              <a:off x="6111887" y="2211323"/>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47" name="object 47"/>
            <p:cNvSpPr/>
            <p:nvPr/>
          </p:nvSpPr>
          <p:spPr>
            <a:xfrm>
              <a:off x="3573665"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48" name="object 48"/>
            <p:cNvSpPr/>
            <p:nvPr/>
          </p:nvSpPr>
          <p:spPr>
            <a:xfrm>
              <a:off x="3573665"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49" name="object 49"/>
            <p:cNvSpPr/>
            <p:nvPr/>
          </p:nvSpPr>
          <p:spPr>
            <a:xfrm>
              <a:off x="3742067"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50" name="object 50"/>
            <p:cNvSpPr/>
            <p:nvPr/>
          </p:nvSpPr>
          <p:spPr>
            <a:xfrm>
              <a:off x="3742067"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51" name="object 51"/>
            <p:cNvSpPr/>
            <p:nvPr/>
          </p:nvSpPr>
          <p:spPr>
            <a:xfrm>
              <a:off x="3913517"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52" name="object 52"/>
            <p:cNvSpPr/>
            <p:nvPr/>
          </p:nvSpPr>
          <p:spPr>
            <a:xfrm>
              <a:off x="3913517"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53" name="object 53"/>
            <p:cNvSpPr/>
            <p:nvPr/>
          </p:nvSpPr>
          <p:spPr>
            <a:xfrm>
              <a:off x="4081919"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54" name="object 54"/>
            <p:cNvSpPr/>
            <p:nvPr/>
          </p:nvSpPr>
          <p:spPr>
            <a:xfrm>
              <a:off x="4081919" y="2444495"/>
              <a:ext cx="169545" cy="230504"/>
            </a:xfrm>
            <a:custGeom>
              <a:avLst/>
              <a:gdLst/>
              <a:ahLst/>
              <a:cxnLst/>
              <a:rect l="l" t="t" r="r" b="b"/>
              <a:pathLst>
                <a:path w="169545" h="230505">
                  <a:moveTo>
                    <a:pt x="0" y="0"/>
                  </a:moveTo>
                  <a:lnTo>
                    <a:pt x="0" y="230124"/>
                  </a:lnTo>
                  <a:lnTo>
                    <a:pt x="169163" y="230124"/>
                  </a:lnTo>
                  <a:lnTo>
                    <a:pt x="169163" y="0"/>
                  </a:lnTo>
                  <a:lnTo>
                    <a:pt x="0" y="0"/>
                  </a:lnTo>
                  <a:close/>
                </a:path>
              </a:pathLst>
            </a:custGeom>
            <a:ln w="9525">
              <a:solidFill>
                <a:srgbClr val="000000"/>
              </a:solidFill>
            </a:ln>
          </p:spPr>
          <p:txBody>
            <a:bodyPr wrap="square" lIns="0" tIns="0" rIns="0" bIns="0" rtlCol="0"/>
            <a:lstStyle/>
            <a:p>
              <a:endParaRPr/>
            </a:p>
          </p:txBody>
        </p:sp>
        <p:sp>
          <p:nvSpPr>
            <p:cNvPr id="55" name="object 55"/>
            <p:cNvSpPr/>
            <p:nvPr/>
          </p:nvSpPr>
          <p:spPr>
            <a:xfrm>
              <a:off x="4251845" y="2444495"/>
              <a:ext cx="169545" cy="230504"/>
            </a:xfrm>
            <a:custGeom>
              <a:avLst/>
              <a:gdLst/>
              <a:ahLst/>
              <a:cxnLst/>
              <a:rect l="l" t="t" r="r" b="b"/>
              <a:pathLst>
                <a:path w="169545" h="230505">
                  <a:moveTo>
                    <a:pt x="169163" y="230124"/>
                  </a:moveTo>
                  <a:lnTo>
                    <a:pt x="169163" y="0"/>
                  </a:lnTo>
                  <a:lnTo>
                    <a:pt x="0" y="0"/>
                  </a:lnTo>
                  <a:lnTo>
                    <a:pt x="0" y="230124"/>
                  </a:lnTo>
                  <a:lnTo>
                    <a:pt x="169163" y="230124"/>
                  </a:lnTo>
                  <a:close/>
                </a:path>
              </a:pathLst>
            </a:custGeom>
            <a:solidFill>
              <a:srgbClr val="9999FF"/>
            </a:solidFill>
          </p:spPr>
          <p:txBody>
            <a:bodyPr wrap="square" lIns="0" tIns="0" rIns="0" bIns="0" rtlCol="0"/>
            <a:lstStyle/>
            <a:p>
              <a:endParaRPr/>
            </a:p>
          </p:txBody>
        </p:sp>
        <p:sp>
          <p:nvSpPr>
            <p:cNvPr id="56" name="object 56"/>
            <p:cNvSpPr/>
            <p:nvPr/>
          </p:nvSpPr>
          <p:spPr>
            <a:xfrm>
              <a:off x="4251083"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57" name="object 57"/>
            <p:cNvSpPr/>
            <p:nvPr/>
          </p:nvSpPr>
          <p:spPr>
            <a:xfrm>
              <a:off x="4419485"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58" name="object 58"/>
            <p:cNvSpPr/>
            <p:nvPr/>
          </p:nvSpPr>
          <p:spPr>
            <a:xfrm>
              <a:off x="4419485"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59" name="object 59"/>
            <p:cNvSpPr/>
            <p:nvPr/>
          </p:nvSpPr>
          <p:spPr>
            <a:xfrm>
              <a:off x="4590935"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60" name="object 60"/>
            <p:cNvSpPr/>
            <p:nvPr/>
          </p:nvSpPr>
          <p:spPr>
            <a:xfrm>
              <a:off x="4590935"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61" name="object 61"/>
            <p:cNvSpPr/>
            <p:nvPr/>
          </p:nvSpPr>
          <p:spPr>
            <a:xfrm>
              <a:off x="4759337"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62" name="object 62"/>
            <p:cNvSpPr/>
            <p:nvPr/>
          </p:nvSpPr>
          <p:spPr>
            <a:xfrm>
              <a:off x="4759337"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63" name="object 63"/>
            <p:cNvSpPr/>
            <p:nvPr/>
          </p:nvSpPr>
          <p:spPr>
            <a:xfrm>
              <a:off x="4926215"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64" name="object 64"/>
            <p:cNvSpPr/>
            <p:nvPr/>
          </p:nvSpPr>
          <p:spPr>
            <a:xfrm>
              <a:off x="4926215"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65" name="object 65"/>
            <p:cNvSpPr/>
            <p:nvPr/>
          </p:nvSpPr>
          <p:spPr>
            <a:xfrm>
              <a:off x="5094617"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66" name="object 66"/>
            <p:cNvSpPr/>
            <p:nvPr/>
          </p:nvSpPr>
          <p:spPr>
            <a:xfrm>
              <a:off x="5094617"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67" name="object 67"/>
            <p:cNvSpPr/>
            <p:nvPr/>
          </p:nvSpPr>
          <p:spPr>
            <a:xfrm>
              <a:off x="5266067"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68" name="object 68"/>
            <p:cNvSpPr/>
            <p:nvPr/>
          </p:nvSpPr>
          <p:spPr>
            <a:xfrm>
              <a:off x="5266067"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69" name="object 69"/>
            <p:cNvSpPr/>
            <p:nvPr/>
          </p:nvSpPr>
          <p:spPr>
            <a:xfrm>
              <a:off x="5434469"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70" name="object 70"/>
            <p:cNvSpPr/>
            <p:nvPr/>
          </p:nvSpPr>
          <p:spPr>
            <a:xfrm>
              <a:off x="5434469" y="2444495"/>
              <a:ext cx="169545" cy="230504"/>
            </a:xfrm>
            <a:custGeom>
              <a:avLst/>
              <a:gdLst/>
              <a:ahLst/>
              <a:cxnLst/>
              <a:rect l="l" t="t" r="r" b="b"/>
              <a:pathLst>
                <a:path w="169545" h="230505">
                  <a:moveTo>
                    <a:pt x="0" y="0"/>
                  </a:moveTo>
                  <a:lnTo>
                    <a:pt x="0" y="230124"/>
                  </a:lnTo>
                  <a:lnTo>
                    <a:pt x="169163" y="230124"/>
                  </a:lnTo>
                  <a:lnTo>
                    <a:pt x="169163" y="0"/>
                  </a:lnTo>
                  <a:lnTo>
                    <a:pt x="0" y="0"/>
                  </a:lnTo>
                  <a:close/>
                </a:path>
              </a:pathLst>
            </a:custGeom>
            <a:ln w="9525">
              <a:solidFill>
                <a:srgbClr val="000000"/>
              </a:solidFill>
            </a:ln>
          </p:spPr>
          <p:txBody>
            <a:bodyPr wrap="square" lIns="0" tIns="0" rIns="0" bIns="0" rtlCol="0"/>
            <a:lstStyle/>
            <a:p>
              <a:endParaRPr/>
            </a:p>
          </p:txBody>
        </p:sp>
        <p:sp>
          <p:nvSpPr>
            <p:cNvPr id="71" name="object 71"/>
            <p:cNvSpPr/>
            <p:nvPr/>
          </p:nvSpPr>
          <p:spPr>
            <a:xfrm>
              <a:off x="5604395" y="2444495"/>
              <a:ext cx="169545" cy="230504"/>
            </a:xfrm>
            <a:custGeom>
              <a:avLst/>
              <a:gdLst/>
              <a:ahLst/>
              <a:cxnLst/>
              <a:rect l="l" t="t" r="r" b="b"/>
              <a:pathLst>
                <a:path w="169545" h="230505">
                  <a:moveTo>
                    <a:pt x="169163" y="230124"/>
                  </a:moveTo>
                  <a:lnTo>
                    <a:pt x="169163" y="0"/>
                  </a:lnTo>
                  <a:lnTo>
                    <a:pt x="0" y="0"/>
                  </a:lnTo>
                  <a:lnTo>
                    <a:pt x="0" y="230124"/>
                  </a:lnTo>
                  <a:lnTo>
                    <a:pt x="169163" y="230124"/>
                  </a:lnTo>
                  <a:close/>
                </a:path>
              </a:pathLst>
            </a:custGeom>
            <a:solidFill>
              <a:srgbClr val="9999FF"/>
            </a:solidFill>
          </p:spPr>
          <p:txBody>
            <a:bodyPr wrap="square" lIns="0" tIns="0" rIns="0" bIns="0" rtlCol="0"/>
            <a:lstStyle/>
            <a:p>
              <a:endParaRPr/>
            </a:p>
          </p:txBody>
        </p:sp>
        <p:sp>
          <p:nvSpPr>
            <p:cNvPr id="72" name="object 72"/>
            <p:cNvSpPr/>
            <p:nvPr/>
          </p:nvSpPr>
          <p:spPr>
            <a:xfrm>
              <a:off x="5603633"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73" name="object 73"/>
            <p:cNvSpPr/>
            <p:nvPr/>
          </p:nvSpPr>
          <p:spPr>
            <a:xfrm>
              <a:off x="5772035"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74" name="object 74"/>
            <p:cNvSpPr/>
            <p:nvPr/>
          </p:nvSpPr>
          <p:spPr>
            <a:xfrm>
              <a:off x="5772035"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75" name="object 75"/>
            <p:cNvSpPr/>
            <p:nvPr/>
          </p:nvSpPr>
          <p:spPr>
            <a:xfrm>
              <a:off x="5943485"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76" name="object 76"/>
            <p:cNvSpPr/>
            <p:nvPr/>
          </p:nvSpPr>
          <p:spPr>
            <a:xfrm>
              <a:off x="5943485"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77" name="object 77"/>
            <p:cNvSpPr/>
            <p:nvPr/>
          </p:nvSpPr>
          <p:spPr>
            <a:xfrm>
              <a:off x="6111887" y="24444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78" name="object 78"/>
            <p:cNvSpPr/>
            <p:nvPr/>
          </p:nvSpPr>
          <p:spPr>
            <a:xfrm>
              <a:off x="6111887" y="24444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79" name="object 79"/>
            <p:cNvSpPr/>
            <p:nvPr/>
          </p:nvSpPr>
          <p:spPr>
            <a:xfrm>
              <a:off x="3573665"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80" name="object 80"/>
            <p:cNvSpPr/>
            <p:nvPr/>
          </p:nvSpPr>
          <p:spPr>
            <a:xfrm>
              <a:off x="3573665"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81" name="object 81"/>
            <p:cNvSpPr/>
            <p:nvPr/>
          </p:nvSpPr>
          <p:spPr>
            <a:xfrm>
              <a:off x="3742067"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82" name="object 82"/>
            <p:cNvSpPr/>
            <p:nvPr/>
          </p:nvSpPr>
          <p:spPr>
            <a:xfrm>
              <a:off x="3742067"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83" name="object 83"/>
            <p:cNvSpPr/>
            <p:nvPr/>
          </p:nvSpPr>
          <p:spPr>
            <a:xfrm>
              <a:off x="3913517"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84" name="object 84"/>
            <p:cNvSpPr/>
            <p:nvPr/>
          </p:nvSpPr>
          <p:spPr>
            <a:xfrm>
              <a:off x="3913517"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85" name="object 85"/>
            <p:cNvSpPr/>
            <p:nvPr/>
          </p:nvSpPr>
          <p:spPr>
            <a:xfrm>
              <a:off x="4081919"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86" name="object 86"/>
            <p:cNvSpPr/>
            <p:nvPr/>
          </p:nvSpPr>
          <p:spPr>
            <a:xfrm>
              <a:off x="4081919" y="2676143"/>
              <a:ext cx="169545" cy="230504"/>
            </a:xfrm>
            <a:custGeom>
              <a:avLst/>
              <a:gdLst/>
              <a:ahLst/>
              <a:cxnLst/>
              <a:rect l="l" t="t" r="r" b="b"/>
              <a:pathLst>
                <a:path w="169545" h="230505">
                  <a:moveTo>
                    <a:pt x="0" y="0"/>
                  </a:moveTo>
                  <a:lnTo>
                    <a:pt x="0" y="230124"/>
                  </a:lnTo>
                  <a:lnTo>
                    <a:pt x="169163" y="230124"/>
                  </a:lnTo>
                  <a:lnTo>
                    <a:pt x="169163" y="0"/>
                  </a:lnTo>
                  <a:lnTo>
                    <a:pt x="0" y="0"/>
                  </a:lnTo>
                  <a:close/>
                </a:path>
              </a:pathLst>
            </a:custGeom>
            <a:ln w="9525">
              <a:solidFill>
                <a:srgbClr val="000000"/>
              </a:solidFill>
            </a:ln>
          </p:spPr>
          <p:txBody>
            <a:bodyPr wrap="square" lIns="0" tIns="0" rIns="0" bIns="0" rtlCol="0"/>
            <a:lstStyle/>
            <a:p>
              <a:endParaRPr/>
            </a:p>
          </p:txBody>
        </p:sp>
        <p:sp>
          <p:nvSpPr>
            <p:cNvPr id="87" name="object 87"/>
            <p:cNvSpPr/>
            <p:nvPr/>
          </p:nvSpPr>
          <p:spPr>
            <a:xfrm>
              <a:off x="4251845" y="2676143"/>
              <a:ext cx="169545" cy="230504"/>
            </a:xfrm>
            <a:custGeom>
              <a:avLst/>
              <a:gdLst/>
              <a:ahLst/>
              <a:cxnLst/>
              <a:rect l="l" t="t" r="r" b="b"/>
              <a:pathLst>
                <a:path w="169545" h="230505">
                  <a:moveTo>
                    <a:pt x="169163" y="230124"/>
                  </a:moveTo>
                  <a:lnTo>
                    <a:pt x="169163" y="0"/>
                  </a:lnTo>
                  <a:lnTo>
                    <a:pt x="0" y="0"/>
                  </a:lnTo>
                  <a:lnTo>
                    <a:pt x="0" y="230124"/>
                  </a:lnTo>
                  <a:lnTo>
                    <a:pt x="169163" y="230124"/>
                  </a:lnTo>
                  <a:close/>
                </a:path>
              </a:pathLst>
            </a:custGeom>
            <a:solidFill>
              <a:srgbClr val="9999FF"/>
            </a:solidFill>
          </p:spPr>
          <p:txBody>
            <a:bodyPr wrap="square" lIns="0" tIns="0" rIns="0" bIns="0" rtlCol="0"/>
            <a:lstStyle/>
            <a:p>
              <a:endParaRPr/>
            </a:p>
          </p:txBody>
        </p:sp>
        <p:sp>
          <p:nvSpPr>
            <p:cNvPr id="88" name="object 88"/>
            <p:cNvSpPr/>
            <p:nvPr/>
          </p:nvSpPr>
          <p:spPr>
            <a:xfrm>
              <a:off x="4251083"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89" name="object 89"/>
            <p:cNvSpPr/>
            <p:nvPr/>
          </p:nvSpPr>
          <p:spPr>
            <a:xfrm>
              <a:off x="4419485"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90" name="object 90"/>
            <p:cNvSpPr/>
            <p:nvPr/>
          </p:nvSpPr>
          <p:spPr>
            <a:xfrm>
              <a:off x="4419485"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91" name="object 91"/>
            <p:cNvSpPr/>
            <p:nvPr/>
          </p:nvSpPr>
          <p:spPr>
            <a:xfrm>
              <a:off x="4590935"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92" name="object 92"/>
            <p:cNvSpPr/>
            <p:nvPr/>
          </p:nvSpPr>
          <p:spPr>
            <a:xfrm>
              <a:off x="4590935"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93" name="object 93"/>
            <p:cNvSpPr/>
            <p:nvPr/>
          </p:nvSpPr>
          <p:spPr>
            <a:xfrm>
              <a:off x="4759337"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94" name="object 94"/>
            <p:cNvSpPr/>
            <p:nvPr/>
          </p:nvSpPr>
          <p:spPr>
            <a:xfrm>
              <a:off x="4759337"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95" name="object 95"/>
            <p:cNvSpPr/>
            <p:nvPr/>
          </p:nvSpPr>
          <p:spPr>
            <a:xfrm>
              <a:off x="4926215"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96" name="object 96"/>
            <p:cNvSpPr/>
            <p:nvPr/>
          </p:nvSpPr>
          <p:spPr>
            <a:xfrm>
              <a:off x="4926215"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97" name="object 97"/>
            <p:cNvSpPr/>
            <p:nvPr/>
          </p:nvSpPr>
          <p:spPr>
            <a:xfrm>
              <a:off x="5094617"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98" name="object 98"/>
            <p:cNvSpPr/>
            <p:nvPr/>
          </p:nvSpPr>
          <p:spPr>
            <a:xfrm>
              <a:off x="5094617"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99" name="object 99"/>
            <p:cNvSpPr/>
            <p:nvPr/>
          </p:nvSpPr>
          <p:spPr>
            <a:xfrm>
              <a:off x="5266067"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100" name="object 100"/>
            <p:cNvSpPr/>
            <p:nvPr/>
          </p:nvSpPr>
          <p:spPr>
            <a:xfrm>
              <a:off x="5266067"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01" name="object 101"/>
            <p:cNvSpPr/>
            <p:nvPr/>
          </p:nvSpPr>
          <p:spPr>
            <a:xfrm>
              <a:off x="5434469"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102" name="object 102"/>
            <p:cNvSpPr/>
            <p:nvPr/>
          </p:nvSpPr>
          <p:spPr>
            <a:xfrm>
              <a:off x="5434469" y="2676143"/>
              <a:ext cx="169545" cy="230504"/>
            </a:xfrm>
            <a:custGeom>
              <a:avLst/>
              <a:gdLst/>
              <a:ahLst/>
              <a:cxnLst/>
              <a:rect l="l" t="t" r="r" b="b"/>
              <a:pathLst>
                <a:path w="169545" h="230505">
                  <a:moveTo>
                    <a:pt x="0" y="0"/>
                  </a:moveTo>
                  <a:lnTo>
                    <a:pt x="0" y="230124"/>
                  </a:lnTo>
                  <a:lnTo>
                    <a:pt x="169163" y="230124"/>
                  </a:lnTo>
                  <a:lnTo>
                    <a:pt x="169163" y="0"/>
                  </a:lnTo>
                  <a:lnTo>
                    <a:pt x="0" y="0"/>
                  </a:lnTo>
                  <a:close/>
                </a:path>
              </a:pathLst>
            </a:custGeom>
            <a:ln w="9525">
              <a:solidFill>
                <a:srgbClr val="000000"/>
              </a:solidFill>
            </a:ln>
          </p:spPr>
          <p:txBody>
            <a:bodyPr wrap="square" lIns="0" tIns="0" rIns="0" bIns="0" rtlCol="0"/>
            <a:lstStyle/>
            <a:p>
              <a:endParaRPr/>
            </a:p>
          </p:txBody>
        </p:sp>
        <p:sp>
          <p:nvSpPr>
            <p:cNvPr id="103" name="object 103"/>
            <p:cNvSpPr/>
            <p:nvPr/>
          </p:nvSpPr>
          <p:spPr>
            <a:xfrm>
              <a:off x="5604395" y="2676143"/>
              <a:ext cx="169545" cy="230504"/>
            </a:xfrm>
            <a:custGeom>
              <a:avLst/>
              <a:gdLst/>
              <a:ahLst/>
              <a:cxnLst/>
              <a:rect l="l" t="t" r="r" b="b"/>
              <a:pathLst>
                <a:path w="169545" h="230505">
                  <a:moveTo>
                    <a:pt x="169163" y="230124"/>
                  </a:moveTo>
                  <a:lnTo>
                    <a:pt x="169163" y="0"/>
                  </a:lnTo>
                  <a:lnTo>
                    <a:pt x="0" y="0"/>
                  </a:lnTo>
                  <a:lnTo>
                    <a:pt x="0" y="230124"/>
                  </a:lnTo>
                  <a:lnTo>
                    <a:pt x="169163" y="230124"/>
                  </a:lnTo>
                  <a:close/>
                </a:path>
              </a:pathLst>
            </a:custGeom>
            <a:solidFill>
              <a:srgbClr val="9999FF"/>
            </a:solidFill>
          </p:spPr>
          <p:txBody>
            <a:bodyPr wrap="square" lIns="0" tIns="0" rIns="0" bIns="0" rtlCol="0"/>
            <a:lstStyle/>
            <a:p>
              <a:endParaRPr/>
            </a:p>
          </p:txBody>
        </p:sp>
        <p:sp>
          <p:nvSpPr>
            <p:cNvPr id="104" name="object 104"/>
            <p:cNvSpPr/>
            <p:nvPr/>
          </p:nvSpPr>
          <p:spPr>
            <a:xfrm>
              <a:off x="5603633"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05" name="object 105"/>
            <p:cNvSpPr/>
            <p:nvPr/>
          </p:nvSpPr>
          <p:spPr>
            <a:xfrm>
              <a:off x="5772035"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106" name="object 106"/>
            <p:cNvSpPr/>
            <p:nvPr/>
          </p:nvSpPr>
          <p:spPr>
            <a:xfrm>
              <a:off x="5772035"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07" name="object 107"/>
            <p:cNvSpPr/>
            <p:nvPr/>
          </p:nvSpPr>
          <p:spPr>
            <a:xfrm>
              <a:off x="5943485"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108" name="object 108"/>
            <p:cNvSpPr/>
            <p:nvPr/>
          </p:nvSpPr>
          <p:spPr>
            <a:xfrm>
              <a:off x="5943485"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09" name="object 109"/>
            <p:cNvSpPr/>
            <p:nvPr/>
          </p:nvSpPr>
          <p:spPr>
            <a:xfrm>
              <a:off x="6111887" y="2676143"/>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110" name="object 110"/>
            <p:cNvSpPr/>
            <p:nvPr/>
          </p:nvSpPr>
          <p:spPr>
            <a:xfrm>
              <a:off x="6111887" y="2676143"/>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11" name="object 111"/>
            <p:cNvSpPr/>
            <p:nvPr/>
          </p:nvSpPr>
          <p:spPr>
            <a:xfrm>
              <a:off x="3573665"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12" name="object 112"/>
            <p:cNvSpPr/>
            <p:nvPr/>
          </p:nvSpPr>
          <p:spPr>
            <a:xfrm>
              <a:off x="3573665"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13" name="object 113"/>
            <p:cNvSpPr/>
            <p:nvPr/>
          </p:nvSpPr>
          <p:spPr>
            <a:xfrm>
              <a:off x="3742067"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14" name="object 114"/>
            <p:cNvSpPr/>
            <p:nvPr/>
          </p:nvSpPr>
          <p:spPr>
            <a:xfrm>
              <a:off x="3742067"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15" name="object 115"/>
            <p:cNvSpPr/>
            <p:nvPr/>
          </p:nvSpPr>
          <p:spPr>
            <a:xfrm>
              <a:off x="3913517"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16" name="object 116"/>
            <p:cNvSpPr/>
            <p:nvPr/>
          </p:nvSpPr>
          <p:spPr>
            <a:xfrm>
              <a:off x="3913517"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17" name="object 117"/>
            <p:cNvSpPr/>
            <p:nvPr/>
          </p:nvSpPr>
          <p:spPr>
            <a:xfrm>
              <a:off x="4081919"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18" name="object 118"/>
            <p:cNvSpPr/>
            <p:nvPr/>
          </p:nvSpPr>
          <p:spPr>
            <a:xfrm>
              <a:off x="4081919" y="2909315"/>
              <a:ext cx="169545" cy="230504"/>
            </a:xfrm>
            <a:custGeom>
              <a:avLst/>
              <a:gdLst/>
              <a:ahLst/>
              <a:cxnLst/>
              <a:rect l="l" t="t" r="r" b="b"/>
              <a:pathLst>
                <a:path w="169545" h="230505">
                  <a:moveTo>
                    <a:pt x="0" y="0"/>
                  </a:moveTo>
                  <a:lnTo>
                    <a:pt x="0" y="230124"/>
                  </a:lnTo>
                  <a:lnTo>
                    <a:pt x="169163" y="230124"/>
                  </a:lnTo>
                  <a:lnTo>
                    <a:pt x="169163" y="0"/>
                  </a:lnTo>
                  <a:lnTo>
                    <a:pt x="0" y="0"/>
                  </a:lnTo>
                  <a:close/>
                </a:path>
              </a:pathLst>
            </a:custGeom>
            <a:ln w="9525">
              <a:solidFill>
                <a:srgbClr val="000000"/>
              </a:solidFill>
            </a:ln>
          </p:spPr>
          <p:txBody>
            <a:bodyPr wrap="square" lIns="0" tIns="0" rIns="0" bIns="0" rtlCol="0"/>
            <a:lstStyle/>
            <a:p>
              <a:endParaRPr/>
            </a:p>
          </p:txBody>
        </p:sp>
        <p:sp>
          <p:nvSpPr>
            <p:cNvPr id="119" name="object 119"/>
            <p:cNvSpPr/>
            <p:nvPr/>
          </p:nvSpPr>
          <p:spPr>
            <a:xfrm>
              <a:off x="4251845" y="2909315"/>
              <a:ext cx="169545" cy="231140"/>
            </a:xfrm>
            <a:custGeom>
              <a:avLst/>
              <a:gdLst/>
              <a:ahLst/>
              <a:cxnLst/>
              <a:rect l="l" t="t" r="r" b="b"/>
              <a:pathLst>
                <a:path w="169545" h="231139">
                  <a:moveTo>
                    <a:pt x="169163" y="230886"/>
                  </a:moveTo>
                  <a:lnTo>
                    <a:pt x="169163" y="0"/>
                  </a:lnTo>
                  <a:lnTo>
                    <a:pt x="0" y="0"/>
                  </a:lnTo>
                  <a:lnTo>
                    <a:pt x="0" y="230886"/>
                  </a:lnTo>
                  <a:lnTo>
                    <a:pt x="169163" y="230886"/>
                  </a:lnTo>
                  <a:close/>
                </a:path>
              </a:pathLst>
            </a:custGeom>
            <a:solidFill>
              <a:srgbClr val="9999FF"/>
            </a:solidFill>
          </p:spPr>
          <p:txBody>
            <a:bodyPr wrap="square" lIns="0" tIns="0" rIns="0" bIns="0" rtlCol="0"/>
            <a:lstStyle/>
            <a:p>
              <a:endParaRPr/>
            </a:p>
          </p:txBody>
        </p:sp>
        <p:sp>
          <p:nvSpPr>
            <p:cNvPr id="120" name="object 120"/>
            <p:cNvSpPr/>
            <p:nvPr/>
          </p:nvSpPr>
          <p:spPr>
            <a:xfrm>
              <a:off x="4251083"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21" name="object 121"/>
            <p:cNvSpPr/>
            <p:nvPr/>
          </p:nvSpPr>
          <p:spPr>
            <a:xfrm>
              <a:off x="4419485"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22" name="object 122"/>
            <p:cNvSpPr/>
            <p:nvPr/>
          </p:nvSpPr>
          <p:spPr>
            <a:xfrm>
              <a:off x="4419485"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23" name="object 123"/>
            <p:cNvSpPr/>
            <p:nvPr/>
          </p:nvSpPr>
          <p:spPr>
            <a:xfrm>
              <a:off x="4590935"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24" name="object 124"/>
            <p:cNvSpPr/>
            <p:nvPr/>
          </p:nvSpPr>
          <p:spPr>
            <a:xfrm>
              <a:off x="4590935"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25" name="object 125"/>
            <p:cNvSpPr/>
            <p:nvPr/>
          </p:nvSpPr>
          <p:spPr>
            <a:xfrm>
              <a:off x="4759337"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26" name="object 126"/>
            <p:cNvSpPr/>
            <p:nvPr/>
          </p:nvSpPr>
          <p:spPr>
            <a:xfrm>
              <a:off x="4759337"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27" name="object 127"/>
            <p:cNvSpPr/>
            <p:nvPr/>
          </p:nvSpPr>
          <p:spPr>
            <a:xfrm>
              <a:off x="4926215"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28" name="object 128"/>
            <p:cNvSpPr/>
            <p:nvPr/>
          </p:nvSpPr>
          <p:spPr>
            <a:xfrm>
              <a:off x="4926215"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29" name="object 129"/>
            <p:cNvSpPr/>
            <p:nvPr/>
          </p:nvSpPr>
          <p:spPr>
            <a:xfrm>
              <a:off x="5094617"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30" name="object 130"/>
            <p:cNvSpPr/>
            <p:nvPr/>
          </p:nvSpPr>
          <p:spPr>
            <a:xfrm>
              <a:off x="5094617"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31" name="object 131"/>
            <p:cNvSpPr/>
            <p:nvPr/>
          </p:nvSpPr>
          <p:spPr>
            <a:xfrm>
              <a:off x="5266067"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32" name="object 132"/>
            <p:cNvSpPr/>
            <p:nvPr/>
          </p:nvSpPr>
          <p:spPr>
            <a:xfrm>
              <a:off x="5266067"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33" name="object 133"/>
            <p:cNvSpPr/>
            <p:nvPr/>
          </p:nvSpPr>
          <p:spPr>
            <a:xfrm>
              <a:off x="5434469"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34" name="object 134"/>
            <p:cNvSpPr/>
            <p:nvPr/>
          </p:nvSpPr>
          <p:spPr>
            <a:xfrm>
              <a:off x="5434469" y="2909315"/>
              <a:ext cx="169545" cy="230504"/>
            </a:xfrm>
            <a:custGeom>
              <a:avLst/>
              <a:gdLst/>
              <a:ahLst/>
              <a:cxnLst/>
              <a:rect l="l" t="t" r="r" b="b"/>
              <a:pathLst>
                <a:path w="169545" h="230505">
                  <a:moveTo>
                    <a:pt x="0" y="0"/>
                  </a:moveTo>
                  <a:lnTo>
                    <a:pt x="0" y="230124"/>
                  </a:lnTo>
                  <a:lnTo>
                    <a:pt x="169163" y="230124"/>
                  </a:lnTo>
                  <a:lnTo>
                    <a:pt x="169163" y="0"/>
                  </a:lnTo>
                  <a:lnTo>
                    <a:pt x="0" y="0"/>
                  </a:lnTo>
                  <a:close/>
                </a:path>
              </a:pathLst>
            </a:custGeom>
            <a:ln w="9525">
              <a:solidFill>
                <a:srgbClr val="000000"/>
              </a:solidFill>
            </a:ln>
          </p:spPr>
          <p:txBody>
            <a:bodyPr wrap="square" lIns="0" tIns="0" rIns="0" bIns="0" rtlCol="0"/>
            <a:lstStyle/>
            <a:p>
              <a:endParaRPr/>
            </a:p>
          </p:txBody>
        </p:sp>
        <p:sp>
          <p:nvSpPr>
            <p:cNvPr id="135" name="object 135"/>
            <p:cNvSpPr/>
            <p:nvPr/>
          </p:nvSpPr>
          <p:spPr>
            <a:xfrm>
              <a:off x="5604395" y="2909315"/>
              <a:ext cx="169545" cy="231140"/>
            </a:xfrm>
            <a:custGeom>
              <a:avLst/>
              <a:gdLst/>
              <a:ahLst/>
              <a:cxnLst/>
              <a:rect l="l" t="t" r="r" b="b"/>
              <a:pathLst>
                <a:path w="169545" h="231139">
                  <a:moveTo>
                    <a:pt x="169163" y="230886"/>
                  </a:moveTo>
                  <a:lnTo>
                    <a:pt x="169163" y="0"/>
                  </a:lnTo>
                  <a:lnTo>
                    <a:pt x="0" y="0"/>
                  </a:lnTo>
                  <a:lnTo>
                    <a:pt x="0" y="230886"/>
                  </a:lnTo>
                  <a:lnTo>
                    <a:pt x="169163" y="230886"/>
                  </a:lnTo>
                  <a:close/>
                </a:path>
              </a:pathLst>
            </a:custGeom>
            <a:solidFill>
              <a:srgbClr val="9999FF"/>
            </a:solidFill>
          </p:spPr>
          <p:txBody>
            <a:bodyPr wrap="square" lIns="0" tIns="0" rIns="0" bIns="0" rtlCol="0"/>
            <a:lstStyle/>
            <a:p>
              <a:endParaRPr/>
            </a:p>
          </p:txBody>
        </p:sp>
        <p:sp>
          <p:nvSpPr>
            <p:cNvPr id="136" name="object 136"/>
            <p:cNvSpPr/>
            <p:nvPr/>
          </p:nvSpPr>
          <p:spPr>
            <a:xfrm>
              <a:off x="5603633"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37" name="object 137"/>
            <p:cNvSpPr/>
            <p:nvPr/>
          </p:nvSpPr>
          <p:spPr>
            <a:xfrm>
              <a:off x="5772035"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38" name="object 138"/>
            <p:cNvSpPr/>
            <p:nvPr/>
          </p:nvSpPr>
          <p:spPr>
            <a:xfrm>
              <a:off x="5772035"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39" name="object 139"/>
            <p:cNvSpPr/>
            <p:nvPr/>
          </p:nvSpPr>
          <p:spPr>
            <a:xfrm>
              <a:off x="5943485"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40" name="object 140"/>
            <p:cNvSpPr/>
            <p:nvPr/>
          </p:nvSpPr>
          <p:spPr>
            <a:xfrm>
              <a:off x="5943485"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41" name="object 141"/>
            <p:cNvSpPr/>
            <p:nvPr/>
          </p:nvSpPr>
          <p:spPr>
            <a:xfrm>
              <a:off x="6111887" y="29093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142" name="object 142"/>
            <p:cNvSpPr/>
            <p:nvPr/>
          </p:nvSpPr>
          <p:spPr>
            <a:xfrm>
              <a:off x="6111887" y="29093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43" name="object 143"/>
            <p:cNvSpPr/>
            <p:nvPr/>
          </p:nvSpPr>
          <p:spPr>
            <a:xfrm>
              <a:off x="2218067" y="601827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44" name="object 144"/>
            <p:cNvSpPr/>
            <p:nvPr/>
          </p:nvSpPr>
          <p:spPr>
            <a:xfrm>
              <a:off x="2218067" y="6018275"/>
              <a:ext cx="230504" cy="169545"/>
            </a:xfrm>
            <a:custGeom>
              <a:avLst/>
              <a:gdLst/>
              <a:ahLst/>
              <a:cxnLst/>
              <a:rect l="l" t="t" r="r" b="b"/>
              <a:pathLst>
                <a:path w="230505" h="169545">
                  <a:moveTo>
                    <a:pt x="0" y="0"/>
                  </a:moveTo>
                  <a:lnTo>
                    <a:pt x="0" y="169163"/>
                  </a:lnTo>
                  <a:lnTo>
                    <a:pt x="230124" y="169163"/>
                  </a:lnTo>
                  <a:lnTo>
                    <a:pt x="230124" y="0"/>
                  </a:lnTo>
                  <a:lnTo>
                    <a:pt x="0" y="0"/>
                  </a:lnTo>
                  <a:close/>
                </a:path>
              </a:pathLst>
            </a:custGeom>
            <a:ln w="9525">
              <a:solidFill>
                <a:srgbClr val="000000"/>
              </a:solidFill>
            </a:ln>
          </p:spPr>
          <p:txBody>
            <a:bodyPr wrap="square" lIns="0" tIns="0" rIns="0" bIns="0" rtlCol="0"/>
            <a:lstStyle/>
            <a:p>
              <a:endParaRPr/>
            </a:p>
          </p:txBody>
        </p:sp>
        <p:sp>
          <p:nvSpPr>
            <p:cNvPr id="145" name="object 145"/>
            <p:cNvSpPr/>
            <p:nvPr/>
          </p:nvSpPr>
          <p:spPr>
            <a:xfrm>
              <a:off x="2218067" y="584987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46" name="object 146"/>
            <p:cNvSpPr/>
            <p:nvPr/>
          </p:nvSpPr>
          <p:spPr>
            <a:xfrm>
              <a:off x="2218067" y="584987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47" name="object 147"/>
            <p:cNvSpPr/>
            <p:nvPr/>
          </p:nvSpPr>
          <p:spPr>
            <a:xfrm>
              <a:off x="2218067" y="567842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48" name="object 148"/>
            <p:cNvSpPr/>
            <p:nvPr/>
          </p:nvSpPr>
          <p:spPr>
            <a:xfrm>
              <a:off x="2218067" y="567842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49" name="object 149"/>
            <p:cNvSpPr/>
            <p:nvPr/>
          </p:nvSpPr>
          <p:spPr>
            <a:xfrm>
              <a:off x="2218067" y="5510022"/>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50" name="object 150"/>
            <p:cNvSpPr/>
            <p:nvPr/>
          </p:nvSpPr>
          <p:spPr>
            <a:xfrm>
              <a:off x="2218067" y="5510022"/>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51" name="object 151"/>
            <p:cNvSpPr/>
            <p:nvPr/>
          </p:nvSpPr>
          <p:spPr>
            <a:xfrm>
              <a:off x="2218067" y="534009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52" name="object 152"/>
            <p:cNvSpPr/>
            <p:nvPr/>
          </p:nvSpPr>
          <p:spPr>
            <a:xfrm>
              <a:off x="2218067" y="5340095"/>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53" name="object 153"/>
            <p:cNvSpPr/>
            <p:nvPr/>
          </p:nvSpPr>
          <p:spPr>
            <a:xfrm>
              <a:off x="2218067" y="517169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54" name="object 154"/>
            <p:cNvSpPr/>
            <p:nvPr/>
          </p:nvSpPr>
          <p:spPr>
            <a:xfrm>
              <a:off x="2218067" y="517169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55" name="object 155"/>
            <p:cNvSpPr/>
            <p:nvPr/>
          </p:nvSpPr>
          <p:spPr>
            <a:xfrm>
              <a:off x="2218067" y="500024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56" name="object 156"/>
            <p:cNvSpPr/>
            <p:nvPr/>
          </p:nvSpPr>
          <p:spPr>
            <a:xfrm>
              <a:off x="2218067" y="500024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57" name="object 157"/>
            <p:cNvSpPr/>
            <p:nvPr/>
          </p:nvSpPr>
          <p:spPr>
            <a:xfrm>
              <a:off x="2218067" y="4831841"/>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58" name="object 158"/>
            <p:cNvSpPr/>
            <p:nvPr/>
          </p:nvSpPr>
          <p:spPr>
            <a:xfrm>
              <a:off x="2218067" y="4831841"/>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59" name="object 159"/>
            <p:cNvSpPr/>
            <p:nvPr/>
          </p:nvSpPr>
          <p:spPr>
            <a:xfrm>
              <a:off x="2218067" y="466572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60" name="object 160"/>
            <p:cNvSpPr/>
            <p:nvPr/>
          </p:nvSpPr>
          <p:spPr>
            <a:xfrm>
              <a:off x="2218067" y="4665725"/>
              <a:ext cx="230504" cy="169545"/>
            </a:xfrm>
            <a:custGeom>
              <a:avLst/>
              <a:gdLst/>
              <a:ahLst/>
              <a:cxnLst/>
              <a:rect l="l" t="t" r="r" b="b"/>
              <a:pathLst>
                <a:path w="230505" h="169545">
                  <a:moveTo>
                    <a:pt x="0" y="0"/>
                  </a:moveTo>
                  <a:lnTo>
                    <a:pt x="0" y="169163"/>
                  </a:lnTo>
                  <a:lnTo>
                    <a:pt x="230124" y="169163"/>
                  </a:lnTo>
                  <a:lnTo>
                    <a:pt x="230124" y="0"/>
                  </a:lnTo>
                  <a:lnTo>
                    <a:pt x="0" y="0"/>
                  </a:lnTo>
                  <a:close/>
                </a:path>
              </a:pathLst>
            </a:custGeom>
            <a:ln w="9525">
              <a:solidFill>
                <a:srgbClr val="000000"/>
              </a:solidFill>
            </a:ln>
          </p:spPr>
          <p:txBody>
            <a:bodyPr wrap="square" lIns="0" tIns="0" rIns="0" bIns="0" rtlCol="0"/>
            <a:lstStyle/>
            <a:p>
              <a:endParaRPr/>
            </a:p>
          </p:txBody>
        </p:sp>
        <p:sp>
          <p:nvSpPr>
            <p:cNvPr id="161" name="object 161"/>
            <p:cNvSpPr/>
            <p:nvPr/>
          </p:nvSpPr>
          <p:spPr>
            <a:xfrm>
              <a:off x="2218067" y="449732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62" name="object 162"/>
            <p:cNvSpPr/>
            <p:nvPr/>
          </p:nvSpPr>
          <p:spPr>
            <a:xfrm>
              <a:off x="2218067" y="449732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63" name="object 163"/>
            <p:cNvSpPr/>
            <p:nvPr/>
          </p:nvSpPr>
          <p:spPr>
            <a:xfrm>
              <a:off x="2218067" y="432587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64" name="object 164"/>
            <p:cNvSpPr/>
            <p:nvPr/>
          </p:nvSpPr>
          <p:spPr>
            <a:xfrm>
              <a:off x="2218067" y="432587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65" name="object 165"/>
            <p:cNvSpPr/>
            <p:nvPr/>
          </p:nvSpPr>
          <p:spPr>
            <a:xfrm>
              <a:off x="2218067" y="4157472"/>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66" name="object 166"/>
            <p:cNvSpPr/>
            <p:nvPr/>
          </p:nvSpPr>
          <p:spPr>
            <a:xfrm>
              <a:off x="2218067" y="4157472"/>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67" name="object 167"/>
            <p:cNvSpPr/>
            <p:nvPr/>
          </p:nvSpPr>
          <p:spPr>
            <a:xfrm>
              <a:off x="2218067" y="398754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3300"/>
            </a:solidFill>
          </p:spPr>
          <p:txBody>
            <a:bodyPr wrap="square" lIns="0" tIns="0" rIns="0" bIns="0" rtlCol="0"/>
            <a:lstStyle/>
            <a:p>
              <a:endParaRPr/>
            </a:p>
          </p:txBody>
        </p:sp>
        <p:sp>
          <p:nvSpPr>
            <p:cNvPr id="168" name="object 168"/>
            <p:cNvSpPr/>
            <p:nvPr/>
          </p:nvSpPr>
          <p:spPr>
            <a:xfrm>
              <a:off x="2218067" y="3987545"/>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69" name="object 169"/>
            <p:cNvSpPr/>
            <p:nvPr/>
          </p:nvSpPr>
          <p:spPr>
            <a:xfrm>
              <a:off x="2218067" y="381914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800000"/>
            </a:solidFill>
          </p:spPr>
          <p:txBody>
            <a:bodyPr wrap="square" lIns="0" tIns="0" rIns="0" bIns="0" rtlCol="0"/>
            <a:lstStyle/>
            <a:p>
              <a:endParaRPr/>
            </a:p>
          </p:txBody>
        </p:sp>
        <p:sp>
          <p:nvSpPr>
            <p:cNvPr id="170" name="object 170"/>
            <p:cNvSpPr/>
            <p:nvPr/>
          </p:nvSpPr>
          <p:spPr>
            <a:xfrm>
              <a:off x="2218067" y="381914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71" name="object 171"/>
            <p:cNvSpPr/>
            <p:nvPr/>
          </p:nvSpPr>
          <p:spPr>
            <a:xfrm>
              <a:off x="2218067" y="364769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666633"/>
            </a:solidFill>
          </p:spPr>
          <p:txBody>
            <a:bodyPr wrap="square" lIns="0" tIns="0" rIns="0" bIns="0" rtlCol="0"/>
            <a:lstStyle/>
            <a:p>
              <a:endParaRPr/>
            </a:p>
          </p:txBody>
        </p:sp>
        <p:sp>
          <p:nvSpPr>
            <p:cNvPr id="172" name="object 172"/>
            <p:cNvSpPr/>
            <p:nvPr/>
          </p:nvSpPr>
          <p:spPr>
            <a:xfrm>
              <a:off x="2218067" y="3479291"/>
              <a:ext cx="230504" cy="338455"/>
            </a:xfrm>
            <a:custGeom>
              <a:avLst/>
              <a:gdLst/>
              <a:ahLst/>
              <a:cxnLst/>
              <a:rect l="l" t="t" r="r" b="b"/>
              <a:pathLst>
                <a:path w="230505" h="338454">
                  <a:moveTo>
                    <a:pt x="0" y="168402"/>
                  </a:moveTo>
                  <a:lnTo>
                    <a:pt x="0" y="338328"/>
                  </a:lnTo>
                  <a:lnTo>
                    <a:pt x="230124" y="338328"/>
                  </a:lnTo>
                  <a:lnTo>
                    <a:pt x="230124" y="168402"/>
                  </a:lnTo>
                  <a:lnTo>
                    <a:pt x="0" y="168402"/>
                  </a:lnTo>
                  <a:close/>
                </a:path>
                <a:path w="230505" h="338454">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73" name="object 173"/>
            <p:cNvSpPr/>
            <p:nvPr/>
          </p:nvSpPr>
          <p:spPr>
            <a:xfrm>
              <a:off x="2452763" y="601827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74" name="object 174"/>
            <p:cNvSpPr/>
            <p:nvPr/>
          </p:nvSpPr>
          <p:spPr>
            <a:xfrm>
              <a:off x="2452763" y="6018275"/>
              <a:ext cx="230504" cy="169545"/>
            </a:xfrm>
            <a:custGeom>
              <a:avLst/>
              <a:gdLst/>
              <a:ahLst/>
              <a:cxnLst/>
              <a:rect l="l" t="t" r="r" b="b"/>
              <a:pathLst>
                <a:path w="230505" h="169545">
                  <a:moveTo>
                    <a:pt x="0" y="0"/>
                  </a:moveTo>
                  <a:lnTo>
                    <a:pt x="0" y="169163"/>
                  </a:lnTo>
                  <a:lnTo>
                    <a:pt x="230124" y="169163"/>
                  </a:lnTo>
                  <a:lnTo>
                    <a:pt x="230124" y="0"/>
                  </a:lnTo>
                  <a:lnTo>
                    <a:pt x="0" y="0"/>
                  </a:lnTo>
                  <a:close/>
                </a:path>
              </a:pathLst>
            </a:custGeom>
            <a:ln w="9525">
              <a:solidFill>
                <a:srgbClr val="000000"/>
              </a:solidFill>
            </a:ln>
          </p:spPr>
          <p:txBody>
            <a:bodyPr wrap="square" lIns="0" tIns="0" rIns="0" bIns="0" rtlCol="0"/>
            <a:lstStyle/>
            <a:p>
              <a:endParaRPr/>
            </a:p>
          </p:txBody>
        </p:sp>
        <p:sp>
          <p:nvSpPr>
            <p:cNvPr id="175" name="object 175"/>
            <p:cNvSpPr/>
            <p:nvPr/>
          </p:nvSpPr>
          <p:spPr>
            <a:xfrm>
              <a:off x="2452763" y="584987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76" name="object 176"/>
            <p:cNvSpPr/>
            <p:nvPr/>
          </p:nvSpPr>
          <p:spPr>
            <a:xfrm>
              <a:off x="2452763" y="584987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77" name="object 177"/>
            <p:cNvSpPr/>
            <p:nvPr/>
          </p:nvSpPr>
          <p:spPr>
            <a:xfrm>
              <a:off x="2452763" y="567842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78" name="object 178"/>
            <p:cNvSpPr/>
            <p:nvPr/>
          </p:nvSpPr>
          <p:spPr>
            <a:xfrm>
              <a:off x="2452763" y="567842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79" name="object 179"/>
            <p:cNvSpPr/>
            <p:nvPr/>
          </p:nvSpPr>
          <p:spPr>
            <a:xfrm>
              <a:off x="2451239" y="5510022"/>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80" name="object 180"/>
            <p:cNvSpPr/>
            <p:nvPr/>
          </p:nvSpPr>
          <p:spPr>
            <a:xfrm>
              <a:off x="2451239" y="5510022"/>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81" name="object 181"/>
            <p:cNvSpPr/>
            <p:nvPr/>
          </p:nvSpPr>
          <p:spPr>
            <a:xfrm>
              <a:off x="2451239" y="534009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82" name="object 182"/>
            <p:cNvSpPr/>
            <p:nvPr/>
          </p:nvSpPr>
          <p:spPr>
            <a:xfrm>
              <a:off x="2451239" y="5340095"/>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83" name="object 183"/>
            <p:cNvSpPr/>
            <p:nvPr/>
          </p:nvSpPr>
          <p:spPr>
            <a:xfrm>
              <a:off x="2451239" y="517169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84" name="object 184"/>
            <p:cNvSpPr/>
            <p:nvPr/>
          </p:nvSpPr>
          <p:spPr>
            <a:xfrm>
              <a:off x="2451239" y="517169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85" name="object 185"/>
            <p:cNvSpPr/>
            <p:nvPr/>
          </p:nvSpPr>
          <p:spPr>
            <a:xfrm>
              <a:off x="2451239" y="500024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86" name="object 186"/>
            <p:cNvSpPr/>
            <p:nvPr/>
          </p:nvSpPr>
          <p:spPr>
            <a:xfrm>
              <a:off x="2451239" y="500024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87" name="object 187"/>
            <p:cNvSpPr/>
            <p:nvPr/>
          </p:nvSpPr>
          <p:spPr>
            <a:xfrm>
              <a:off x="2451239" y="4831841"/>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88" name="object 188"/>
            <p:cNvSpPr/>
            <p:nvPr/>
          </p:nvSpPr>
          <p:spPr>
            <a:xfrm>
              <a:off x="2451239" y="4831841"/>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89" name="object 189"/>
            <p:cNvSpPr/>
            <p:nvPr/>
          </p:nvSpPr>
          <p:spPr>
            <a:xfrm>
              <a:off x="2451239" y="466572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90" name="object 190"/>
            <p:cNvSpPr/>
            <p:nvPr/>
          </p:nvSpPr>
          <p:spPr>
            <a:xfrm>
              <a:off x="2451239" y="4665725"/>
              <a:ext cx="230504" cy="169545"/>
            </a:xfrm>
            <a:custGeom>
              <a:avLst/>
              <a:gdLst/>
              <a:ahLst/>
              <a:cxnLst/>
              <a:rect l="l" t="t" r="r" b="b"/>
              <a:pathLst>
                <a:path w="230505" h="169545">
                  <a:moveTo>
                    <a:pt x="0" y="0"/>
                  </a:moveTo>
                  <a:lnTo>
                    <a:pt x="0" y="169163"/>
                  </a:lnTo>
                  <a:lnTo>
                    <a:pt x="230124" y="169163"/>
                  </a:lnTo>
                  <a:lnTo>
                    <a:pt x="230124" y="0"/>
                  </a:lnTo>
                  <a:lnTo>
                    <a:pt x="0" y="0"/>
                  </a:lnTo>
                  <a:close/>
                </a:path>
              </a:pathLst>
            </a:custGeom>
            <a:ln w="9525">
              <a:solidFill>
                <a:srgbClr val="000000"/>
              </a:solidFill>
            </a:ln>
          </p:spPr>
          <p:txBody>
            <a:bodyPr wrap="square" lIns="0" tIns="0" rIns="0" bIns="0" rtlCol="0"/>
            <a:lstStyle/>
            <a:p>
              <a:endParaRPr/>
            </a:p>
          </p:txBody>
        </p:sp>
        <p:sp>
          <p:nvSpPr>
            <p:cNvPr id="191" name="object 191"/>
            <p:cNvSpPr/>
            <p:nvPr/>
          </p:nvSpPr>
          <p:spPr>
            <a:xfrm>
              <a:off x="2451239" y="449732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92" name="object 192"/>
            <p:cNvSpPr/>
            <p:nvPr/>
          </p:nvSpPr>
          <p:spPr>
            <a:xfrm>
              <a:off x="2451239" y="449732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93" name="object 193"/>
            <p:cNvSpPr/>
            <p:nvPr/>
          </p:nvSpPr>
          <p:spPr>
            <a:xfrm>
              <a:off x="2451239" y="432587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94" name="object 194"/>
            <p:cNvSpPr/>
            <p:nvPr/>
          </p:nvSpPr>
          <p:spPr>
            <a:xfrm>
              <a:off x="2451239" y="432587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95" name="object 195"/>
            <p:cNvSpPr/>
            <p:nvPr/>
          </p:nvSpPr>
          <p:spPr>
            <a:xfrm>
              <a:off x="2451239" y="4157472"/>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196" name="object 196"/>
            <p:cNvSpPr/>
            <p:nvPr/>
          </p:nvSpPr>
          <p:spPr>
            <a:xfrm>
              <a:off x="2451239" y="4157472"/>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97" name="object 197"/>
            <p:cNvSpPr/>
            <p:nvPr/>
          </p:nvSpPr>
          <p:spPr>
            <a:xfrm>
              <a:off x="2451239" y="398754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3399FF"/>
            </a:solidFill>
          </p:spPr>
          <p:txBody>
            <a:bodyPr wrap="square" lIns="0" tIns="0" rIns="0" bIns="0" rtlCol="0"/>
            <a:lstStyle/>
            <a:p>
              <a:endParaRPr/>
            </a:p>
          </p:txBody>
        </p:sp>
        <p:sp>
          <p:nvSpPr>
            <p:cNvPr id="198" name="object 198"/>
            <p:cNvSpPr/>
            <p:nvPr/>
          </p:nvSpPr>
          <p:spPr>
            <a:xfrm>
              <a:off x="2451239" y="3987545"/>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199" name="object 199"/>
            <p:cNvSpPr/>
            <p:nvPr/>
          </p:nvSpPr>
          <p:spPr>
            <a:xfrm>
              <a:off x="2451239" y="381914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FFFF00"/>
            </a:solidFill>
          </p:spPr>
          <p:txBody>
            <a:bodyPr wrap="square" lIns="0" tIns="0" rIns="0" bIns="0" rtlCol="0"/>
            <a:lstStyle/>
            <a:p>
              <a:endParaRPr/>
            </a:p>
          </p:txBody>
        </p:sp>
        <p:sp>
          <p:nvSpPr>
            <p:cNvPr id="200" name="object 200"/>
            <p:cNvSpPr/>
            <p:nvPr/>
          </p:nvSpPr>
          <p:spPr>
            <a:xfrm>
              <a:off x="2451239" y="381914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01" name="object 201"/>
            <p:cNvSpPr/>
            <p:nvPr/>
          </p:nvSpPr>
          <p:spPr>
            <a:xfrm>
              <a:off x="2451239" y="364769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CC0099"/>
            </a:solidFill>
          </p:spPr>
          <p:txBody>
            <a:bodyPr wrap="square" lIns="0" tIns="0" rIns="0" bIns="0" rtlCol="0"/>
            <a:lstStyle/>
            <a:p>
              <a:endParaRPr/>
            </a:p>
          </p:txBody>
        </p:sp>
        <p:sp>
          <p:nvSpPr>
            <p:cNvPr id="202" name="object 202"/>
            <p:cNvSpPr/>
            <p:nvPr/>
          </p:nvSpPr>
          <p:spPr>
            <a:xfrm>
              <a:off x="2451239" y="364769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03" name="object 203"/>
            <p:cNvSpPr/>
            <p:nvPr/>
          </p:nvSpPr>
          <p:spPr>
            <a:xfrm>
              <a:off x="2451239" y="3479291"/>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00007D"/>
            </a:solidFill>
          </p:spPr>
          <p:txBody>
            <a:bodyPr wrap="square" lIns="0" tIns="0" rIns="0" bIns="0" rtlCol="0"/>
            <a:lstStyle/>
            <a:p>
              <a:endParaRPr/>
            </a:p>
          </p:txBody>
        </p:sp>
        <p:sp>
          <p:nvSpPr>
            <p:cNvPr id="204" name="object 204"/>
            <p:cNvSpPr/>
            <p:nvPr/>
          </p:nvSpPr>
          <p:spPr>
            <a:xfrm>
              <a:off x="2451239" y="3479291"/>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05" name="object 205"/>
            <p:cNvSpPr/>
            <p:nvPr/>
          </p:nvSpPr>
          <p:spPr>
            <a:xfrm>
              <a:off x="2684411" y="601827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06" name="object 206"/>
            <p:cNvSpPr/>
            <p:nvPr/>
          </p:nvSpPr>
          <p:spPr>
            <a:xfrm>
              <a:off x="2684411" y="6018275"/>
              <a:ext cx="230504" cy="169545"/>
            </a:xfrm>
            <a:custGeom>
              <a:avLst/>
              <a:gdLst/>
              <a:ahLst/>
              <a:cxnLst/>
              <a:rect l="l" t="t" r="r" b="b"/>
              <a:pathLst>
                <a:path w="230505" h="169545">
                  <a:moveTo>
                    <a:pt x="0" y="0"/>
                  </a:moveTo>
                  <a:lnTo>
                    <a:pt x="0" y="169163"/>
                  </a:lnTo>
                  <a:lnTo>
                    <a:pt x="230124" y="169163"/>
                  </a:lnTo>
                  <a:lnTo>
                    <a:pt x="230124" y="0"/>
                  </a:lnTo>
                  <a:lnTo>
                    <a:pt x="0" y="0"/>
                  </a:lnTo>
                  <a:close/>
                </a:path>
              </a:pathLst>
            </a:custGeom>
            <a:ln w="9525">
              <a:solidFill>
                <a:srgbClr val="000000"/>
              </a:solidFill>
            </a:ln>
          </p:spPr>
          <p:txBody>
            <a:bodyPr wrap="square" lIns="0" tIns="0" rIns="0" bIns="0" rtlCol="0"/>
            <a:lstStyle/>
            <a:p>
              <a:endParaRPr/>
            </a:p>
          </p:txBody>
        </p:sp>
        <p:sp>
          <p:nvSpPr>
            <p:cNvPr id="207" name="object 207"/>
            <p:cNvSpPr/>
            <p:nvPr/>
          </p:nvSpPr>
          <p:spPr>
            <a:xfrm>
              <a:off x="2684411" y="584987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08" name="object 208"/>
            <p:cNvSpPr/>
            <p:nvPr/>
          </p:nvSpPr>
          <p:spPr>
            <a:xfrm>
              <a:off x="2684411" y="584987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09" name="object 209"/>
            <p:cNvSpPr/>
            <p:nvPr/>
          </p:nvSpPr>
          <p:spPr>
            <a:xfrm>
              <a:off x="2684411" y="567842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10" name="object 210"/>
            <p:cNvSpPr/>
            <p:nvPr/>
          </p:nvSpPr>
          <p:spPr>
            <a:xfrm>
              <a:off x="2684411" y="567842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11" name="object 211"/>
            <p:cNvSpPr/>
            <p:nvPr/>
          </p:nvSpPr>
          <p:spPr>
            <a:xfrm>
              <a:off x="2682887" y="5510022"/>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12" name="object 212"/>
            <p:cNvSpPr/>
            <p:nvPr/>
          </p:nvSpPr>
          <p:spPr>
            <a:xfrm>
              <a:off x="2682887" y="5510022"/>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13" name="object 213"/>
            <p:cNvSpPr/>
            <p:nvPr/>
          </p:nvSpPr>
          <p:spPr>
            <a:xfrm>
              <a:off x="2682887" y="534009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14" name="object 214"/>
            <p:cNvSpPr/>
            <p:nvPr/>
          </p:nvSpPr>
          <p:spPr>
            <a:xfrm>
              <a:off x="2682887" y="5340095"/>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15" name="object 215"/>
            <p:cNvSpPr/>
            <p:nvPr/>
          </p:nvSpPr>
          <p:spPr>
            <a:xfrm>
              <a:off x="2682887" y="517169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16" name="object 216"/>
            <p:cNvSpPr/>
            <p:nvPr/>
          </p:nvSpPr>
          <p:spPr>
            <a:xfrm>
              <a:off x="2682887" y="517169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17" name="object 217"/>
            <p:cNvSpPr/>
            <p:nvPr/>
          </p:nvSpPr>
          <p:spPr>
            <a:xfrm>
              <a:off x="2682887" y="500024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18" name="object 218"/>
            <p:cNvSpPr/>
            <p:nvPr/>
          </p:nvSpPr>
          <p:spPr>
            <a:xfrm>
              <a:off x="2682887" y="500024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19" name="object 219"/>
            <p:cNvSpPr/>
            <p:nvPr/>
          </p:nvSpPr>
          <p:spPr>
            <a:xfrm>
              <a:off x="2682887" y="4831841"/>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20" name="object 220"/>
            <p:cNvSpPr/>
            <p:nvPr/>
          </p:nvSpPr>
          <p:spPr>
            <a:xfrm>
              <a:off x="2682887" y="4831841"/>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21" name="object 221"/>
            <p:cNvSpPr/>
            <p:nvPr/>
          </p:nvSpPr>
          <p:spPr>
            <a:xfrm>
              <a:off x="2682887" y="466572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22" name="object 222"/>
            <p:cNvSpPr/>
            <p:nvPr/>
          </p:nvSpPr>
          <p:spPr>
            <a:xfrm>
              <a:off x="2682887" y="4665725"/>
              <a:ext cx="230504" cy="169545"/>
            </a:xfrm>
            <a:custGeom>
              <a:avLst/>
              <a:gdLst/>
              <a:ahLst/>
              <a:cxnLst/>
              <a:rect l="l" t="t" r="r" b="b"/>
              <a:pathLst>
                <a:path w="230505" h="169545">
                  <a:moveTo>
                    <a:pt x="0" y="0"/>
                  </a:moveTo>
                  <a:lnTo>
                    <a:pt x="0" y="169163"/>
                  </a:lnTo>
                  <a:lnTo>
                    <a:pt x="230124" y="169163"/>
                  </a:lnTo>
                  <a:lnTo>
                    <a:pt x="230124" y="0"/>
                  </a:lnTo>
                  <a:lnTo>
                    <a:pt x="0" y="0"/>
                  </a:lnTo>
                  <a:close/>
                </a:path>
              </a:pathLst>
            </a:custGeom>
            <a:ln w="9525">
              <a:solidFill>
                <a:srgbClr val="000000"/>
              </a:solidFill>
            </a:ln>
          </p:spPr>
          <p:txBody>
            <a:bodyPr wrap="square" lIns="0" tIns="0" rIns="0" bIns="0" rtlCol="0"/>
            <a:lstStyle/>
            <a:p>
              <a:endParaRPr/>
            </a:p>
          </p:txBody>
        </p:sp>
        <p:sp>
          <p:nvSpPr>
            <p:cNvPr id="223" name="object 223"/>
            <p:cNvSpPr/>
            <p:nvPr/>
          </p:nvSpPr>
          <p:spPr>
            <a:xfrm>
              <a:off x="2682887" y="449732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24" name="object 224"/>
            <p:cNvSpPr/>
            <p:nvPr/>
          </p:nvSpPr>
          <p:spPr>
            <a:xfrm>
              <a:off x="2682887" y="449732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25" name="object 225"/>
            <p:cNvSpPr/>
            <p:nvPr/>
          </p:nvSpPr>
          <p:spPr>
            <a:xfrm>
              <a:off x="2682887" y="4325873"/>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26" name="object 226"/>
            <p:cNvSpPr/>
            <p:nvPr/>
          </p:nvSpPr>
          <p:spPr>
            <a:xfrm>
              <a:off x="2682887" y="432587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27" name="object 227"/>
            <p:cNvSpPr/>
            <p:nvPr/>
          </p:nvSpPr>
          <p:spPr>
            <a:xfrm>
              <a:off x="2682887" y="4157472"/>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28" name="object 228"/>
            <p:cNvSpPr/>
            <p:nvPr/>
          </p:nvSpPr>
          <p:spPr>
            <a:xfrm>
              <a:off x="2682887" y="4157472"/>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29" name="object 229"/>
            <p:cNvSpPr/>
            <p:nvPr/>
          </p:nvSpPr>
          <p:spPr>
            <a:xfrm>
              <a:off x="2682887" y="398754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FF5050"/>
            </a:solidFill>
          </p:spPr>
          <p:txBody>
            <a:bodyPr wrap="square" lIns="0" tIns="0" rIns="0" bIns="0" rtlCol="0"/>
            <a:lstStyle/>
            <a:p>
              <a:endParaRPr/>
            </a:p>
          </p:txBody>
        </p:sp>
        <p:sp>
          <p:nvSpPr>
            <p:cNvPr id="230" name="object 230"/>
            <p:cNvSpPr/>
            <p:nvPr/>
          </p:nvSpPr>
          <p:spPr>
            <a:xfrm>
              <a:off x="2682887" y="3987545"/>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31" name="object 231"/>
            <p:cNvSpPr/>
            <p:nvPr/>
          </p:nvSpPr>
          <p:spPr>
            <a:xfrm>
              <a:off x="2682887" y="381914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FF99FF"/>
            </a:solidFill>
          </p:spPr>
          <p:txBody>
            <a:bodyPr wrap="square" lIns="0" tIns="0" rIns="0" bIns="0" rtlCol="0"/>
            <a:lstStyle/>
            <a:p>
              <a:endParaRPr/>
            </a:p>
          </p:txBody>
        </p:sp>
        <p:sp>
          <p:nvSpPr>
            <p:cNvPr id="232" name="object 232"/>
            <p:cNvSpPr/>
            <p:nvPr/>
          </p:nvSpPr>
          <p:spPr>
            <a:xfrm>
              <a:off x="2682887" y="381914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33" name="object 233"/>
            <p:cNvSpPr/>
            <p:nvPr/>
          </p:nvSpPr>
          <p:spPr>
            <a:xfrm>
              <a:off x="2682887" y="364769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FF0000"/>
            </a:solidFill>
          </p:spPr>
          <p:txBody>
            <a:bodyPr wrap="square" lIns="0" tIns="0" rIns="0" bIns="0" rtlCol="0"/>
            <a:lstStyle/>
            <a:p>
              <a:endParaRPr/>
            </a:p>
          </p:txBody>
        </p:sp>
        <p:sp>
          <p:nvSpPr>
            <p:cNvPr id="234" name="object 234"/>
            <p:cNvSpPr/>
            <p:nvPr/>
          </p:nvSpPr>
          <p:spPr>
            <a:xfrm>
              <a:off x="2682887" y="364769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35" name="object 235"/>
            <p:cNvSpPr/>
            <p:nvPr/>
          </p:nvSpPr>
          <p:spPr>
            <a:xfrm>
              <a:off x="2682887" y="3479291"/>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000000"/>
            </a:solidFill>
          </p:spPr>
          <p:txBody>
            <a:bodyPr wrap="square" lIns="0" tIns="0" rIns="0" bIns="0" rtlCol="0"/>
            <a:lstStyle/>
            <a:p>
              <a:endParaRPr/>
            </a:p>
          </p:txBody>
        </p:sp>
        <p:sp>
          <p:nvSpPr>
            <p:cNvPr id="236" name="object 236"/>
            <p:cNvSpPr/>
            <p:nvPr/>
          </p:nvSpPr>
          <p:spPr>
            <a:xfrm>
              <a:off x="2682887" y="3479291"/>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37" name="object 237"/>
            <p:cNvSpPr/>
            <p:nvPr/>
          </p:nvSpPr>
          <p:spPr>
            <a:xfrm>
              <a:off x="2918345" y="6018275"/>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38" name="object 238"/>
            <p:cNvSpPr/>
            <p:nvPr/>
          </p:nvSpPr>
          <p:spPr>
            <a:xfrm>
              <a:off x="2917583" y="6018275"/>
              <a:ext cx="231140" cy="169545"/>
            </a:xfrm>
            <a:custGeom>
              <a:avLst/>
              <a:gdLst/>
              <a:ahLst/>
              <a:cxnLst/>
              <a:rect l="l" t="t" r="r" b="b"/>
              <a:pathLst>
                <a:path w="231139" h="169545">
                  <a:moveTo>
                    <a:pt x="0" y="0"/>
                  </a:moveTo>
                  <a:lnTo>
                    <a:pt x="0" y="169163"/>
                  </a:lnTo>
                  <a:lnTo>
                    <a:pt x="230886" y="169163"/>
                  </a:lnTo>
                  <a:lnTo>
                    <a:pt x="230886" y="0"/>
                  </a:lnTo>
                  <a:lnTo>
                    <a:pt x="0" y="0"/>
                  </a:lnTo>
                  <a:close/>
                </a:path>
              </a:pathLst>
            </a:custGeom>
            <a:ln w="9525">
              <a:solidFill>
                <a:srgbClr val="000000"/>
              </a:solidFill>
            </a:ln>
          </p:spPr>
          <p:txBody>
            <a:bodyPr wrap="square" lIns="0" tIns="0" rIns="0" bIns="0" rtlCol="0"/>
            <a:lstStyle/>
            <a:p>
              <a:endParaRPr/>
            </a:p>
          </p:txBody>
        </p:sp>
        <p:sp>
          <p:nvSpPr>
            <p:cNvPr id="239" name="object 239"/>
            <p:cNvSpPr/>
            <p:nvPr/>
          </p:nvSpPr>
          <p:spPr>
            <a:xfrm>
              <a:off x="2918345" y="584987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40" name="object 240"/>
            <p:cNvSpPr/>
            <p:nvPr/>
          </p:nvSpPr>
          <p:spPr>
            <a:xfrm>
              <a:off x="2917583" y="5849874"/>
              <a:ext cx="231140" cy="170180"/>
            </a:xfrm>
            <a:custGeom>
              <a:avLst/>
              <a:gdLst/>
              <a:ahLst/>
              <a:cxnLst/>
              <a:rect l="l" t="t" r="r" b="b"/>
              <a:pathLst>
                <a:path w="231139" h="170179">
                  <a:moveTo>
                    <a:pt x="0" y="0"/>
                  </a:moveTo>
                  <a:lnTo>
                    <a:pt x="0" y="169925"/>
                  </a:lnTo>
                  <a:lnTo>
                    <a:pt x="230886" y="169925"/>
                  </a:lnTo>
                  <a:lnTo>
                    <a:pt x="230886" y="0"/>
                  </a:lnTo>
                  <a:lnTo>
                    <a:pt x="0" y="0"/>
                  </a:lnTo>
                  <a:close/>
                </a:path>
              </a:pathLst>
            </a:custGeom>
            <a:ln w="9525">
              <a:solidFill>
                <a:srgbClr val="000000"/>
              </a:solidFill>
            </a:ln>
          </p:spPr>
          <p:txBody>
            <a:bodyPr wrap="square" lIns="0" tIns="0" rIns="0" bIns="0" rtlCol="0"/>
            <a:lstStyle/>
            <a:p>
              <a:endParaRPr/>
            </a:p>
          </p:txBody>
        </p:sp>
        <p:sp>
          <p:nvSpPr>
            <p:cNvPr id="241" name="object 241"/>
            <p:cNvSpPr/>
            <p:nvPr/>
          </p:nvSpPr>
          <p:spPr>
            <a:xfrm>
              <a:off x="2918345" y="5678424"/>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99FF"/>
            </a:solidFill>
          </p:spPr>
          <p:txBody>
            <a:bodyPr wrap="square" lIns="0" tIns="0" rIns="0" bIns="0" rtlCol="0"/>
            <a:lstStyle/>
            <a:p>
              <a:endParaRPr/>
            </a:p>
          </p:txBody>
        </p:sp>
        <p:sp>
          <p:nvSpPr>
            <p:cNvPr id="242" name="object 242"/>
            <p:cNvSpPr/>
            <p:nvPr/>
          </p:nvSpPr>
          <p:spPr>
            <a:xfrm>
              <a:off x="2917583" y="5678424"/>
              <a:ext cx="231140" cy="170180"/>
            </a:xfrm>
            <a:custGeom>
              <a:avLst/>
              <a:gdLst/>
              <a:ahLst/>
              <a:cxnLst/>
              <a:rect l="l" t="t" r="r" b="b"/>
              <a:pathLst>
                <a:path w="231139" h="170179">
                  <a:moveTo>
                    <a:pt x="0" y="0"/>
                  </a:moveTo>
                  <a:lnTo>
                    <a:pt x="0" y="169925"/>
                  </a:lnTo>
                  <a:lnTo>
                    <a:pt x="230886" y="169925"/>
                  </a:lnTo>
                  <a:lnTo>
                    <a:pt x="230886" y="0"/>
                  </a:lnTo>
                  <a:lnTo>
                    <a:pt x="0" y="0"/>
                  </a:lnTo>
                  <a:close/>
                </a:path>
              </a:pathLst>
            </a:custGeom>
            <a:ln w="9525">
              <a:solidFill>
                <a:srgbClr val="000000"/>
              </a:solidFill>
            </a:ln>
          </p:spPr>
          <p:txBody>
            <a:bodyPr wrap="square" lIns="0" tIns="0" rIns="0" bIns="0" rtlCol="0"/>
            <a:lstStyle/>
            <a:p>
              <a:endParaRPr/>
            </a:p>
          </p:txBody>
        </p:sp>
        <p:sp>
          <p:nvSpPr>
            <p:cNvPr id="243" name="object 243"/>
            <p:cNvSpPr/>
            <p:nvPr/>
          </p:nvSpPr>
          <p:spPr>
            <a:xfrm>
              <a:off x="2916059" y="5510022"/>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9999FF"/>
            </a:solidFill>
          </p:spPr>
          <p:txBody>
            <a:bodyPr wrap="square" lIns="0" tIns="0" rIns="0" bIns="0" rtlCol="0"/>
            <a:lstStyle/>
            <a:p>
              <a:endParaRPr/>
            </a:p>
          </p:txBody>
        </p:sp>
        <p:sp>
          <p:nvSpPr>
            <p:cNvPr id="244" name="object 244"/>
            <p:cNvSpPr/>
            <p:nvPr/>
          </p:nvSpPr>
          <p:spPr>
            <a:xfrm>
              <a:off x="2916059" y="5510022"/>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45" name="object 245"/>
            <p:cNvSpPr/>
            <p:nvPr/>
          </p:nvSpPr>
          <p:spPr>
            <a:xfrm>
              <a:off x="2916059" y="5340095"/>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9999FF"/>
            </a:solidFill>
          </p:spPr>
          <p:txBody>
            <a:bodyPr wrap="square" lIns="0" tIns="0" rIns="0" bIns="0" rtlCol="0"/>
            <a:lstStyle/>
            <a:p>
              <a:endParaRPr/>
            </a:p>
          </p:txBody>
        </p:sp>
        <p:sp>
          <p:nvSpPr>
            <p:cNvPr id="246" name="object 246"/>
            <p:cNvSpPr/>
            <p:nvPr/>
          </p:nvSpPr>
          <p:spPr>
            <a:xfrm>
              <a:off x="2916059" y="5340095"/>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47" name="object 247"/>
            <p:cNvSpPr/>
            <p:nvPr/>
          </p:nvSpPr>
          <p:spPr>
            <a:xfrm>
              <a:off x="2916059" y="5171693"/>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9999FF"/>
            </a:solidFill>
          </p:spPr>
          <p:txBody>
            <a:bodyPr wrap="square" lIns="0" tIns="0" rIns="0" bIns="0" rtlCol="0"/>
            <a:lstStyle/>
            <a:p>
              <a:endParaRPr/>
            </a:p>
          </p:txBody>
        </p:sp>
        <p:sp>
          <p:nvSpPr>
            <p:cNvPr id="248" name="object 248"/>
            <p:cNvSpPr/>
            <p:nvPr/>
          </p:nvSpPr>
          <p:spPr>
            <a:xfrm>
              <a:off x="2916059" y="517169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49" name="object 249"/>
            <p:cNvSpPr/>
            <p:nvPr/>
          </p:nvSpPr>
          <p:spPr>
            <a:xfrm>
              <a:off x="2916059" y="5000243"/>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9999FF"/>
            </a:solidFill>
          </p:spPr>
          <p:txBody>
            <a:bodyPr wrap="square" lIns="0" tIns="0" rIns="0" bIns="0" rtlCol="0"/>
            <a:lstStyle/>
            <a:p>
              <a:endParaRPr/>
            </a:p>
          </p:txBody>
        </p:sp>
        <p:sp>
          <p:nvSpPr>
            <p:cNvPr id="250" name="object 250"/>
            <p:cNvSpPr/>
            <p:nvPr/>
          </p:nvSpPr>
          <p:spPr>
            <a:xfrm>
              <a:off x="2916059" y="500024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51" name="object 251"/>
            <p:cNvSpPr/>
            <p:nvPr/>
          </p:nvSpPr>
          <p:spPr>
            <a:xfrm>
              <a:off x="2916059" y="4831841"/>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9999FF"/>
            </a:solidFill>
          </p:spPr>
          <p:txBody>
            <a:bodyPr wrap="square" lIns="0" tIns="0" rIns="0" bIns="0" rtlCol="0"/>
            <a:lstStyle/>
            <a:p>
              <a:endParaRPr/>
            </a:p>
          </p:txBody>
        </p:sp>
        <p:sp>
          <p:nvSpPr>
            <p:cNvPr id="252" name="object 252"/>
            <p:cNvSpPr/>
            <p:nvPr/>
          </p:nvSpPr>
          <p:spPr>
            <a:xfrm>
              <a:off x="2916059" y="4831841"/>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53" name="object 253"/>
            <p:cNvSpPr/>
            <p:nvPr/>
          </p:nvSpPr>
          <p:spPr>
            <a:xfrm>
              <a:off x="2916059" y="4665725"/>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9999FF"/>
            </a:solidFill>
          </p:spPr>
          <p:txBody>
            <a:bodyPr wrap="square" lIns="0" tIns="0" rIns="0" bIns="0" rtlCol="0"/>
            <a:lstStyle/>
            <a:p>
              <a:endParaRPr/>
            </a:p>
          </p:txBody>
        </p:sp>
        <p:sp>
          <p:nvSpPr>
            <p:cNvPr id="254" name="object 254"/>
            <p:cNvSpPr/>
            <p:nvPr/>
          </p:nvSpPr>
          <p:spPr>
            <a:xfrm>
              <a:off x="2916059" y="4665725"/>
              <a:ext cx="230504" cy="169545"/>
            </a:xfrm>
            <a:custGeom>
              <a:avLst/>
              <a:gdLst/>
              <a:ahLst/>
              <a:cxnLst/>
              <a:rect l="l" t="t" r="r" b="b"/>
              <a:pathLst>
                <a:path w="230505" h="169545">
                  <a:moveTo>
                    <a:pt x="0" y="0"/>
                  </a:moveTo>
                  <a:lnTo>
                    <a:pt x="0" y="169163"/>
                  </a:lnTo>
                  <a:lnTo>
                    <a:pt x="230124" y="169163"/>
                  </a:lnTo>
                  <a:lnTo>
                    <a:pt x="230124" y="0"/>
                  </a:lnTo>
                  <a:lnTo>
                    <a:pt x="0" y="0"/>
                  </a:lnTo>
                  <a:close/>
                </a:path>
              </a:pathLst>
            </a:custGeom>
            <a:ln w="9525">
              <a:solidFill>
                <a:srgbClr val="000000"/>
              </a:solidFill>
            </a:ln>
          </p:spPr>
          <p:txBody>
            <a:bodyPr wrap="square" lIns="0" tIns="0" rIns="0" bIns="0" rtlCol="0"/>
            <a:lstStyle/>
            <a:p>
              <a:endParaRPr/>
            </a:p>
          </p:txBody>
        </p:sp>
        <p:sp>
          <p:nvSpPr>
            <p:cNvPr id="255" name="object 255"/>
            <p:cNvSpPr/>
            <p:nvPr/>
          </p:nvSpPr>
          <p:spPr>
            <a:xfrm>
              <a:off x="2916059" y="4497323"/>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9999FF"/>
            </a:solidFill>
          </p:spPr>
          <p:txBody>
            <a:bodyPr wrap="square" lIns="0" tIns="0" rIns="0" bIns="0" rtlCol="0"/>
            <a:lstStyle/>
            <a:p>
              <a:endParaRPr/>
            </a:p>
          </p:txBody>
        </p:sp>
        <p:sp>
          <p:nvSpPr>
            <p:cNvPr id="256" name="object 256"/>
            <p:cNvSpPr/>
            <p:nvPr/>
          </p:nvSpPr>
          <p:spPr>
            <a:xfrm>
              <a:off x="2916059" y="449732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57" name="object 257"/>
            <p:cNvSpPr/>
            <p:nvPr/>
          </p:nvSpPr>
          <p:spPr>
            <a:xfrm>
              <a:off x="2916059" y="4325873"/>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9999FF"/>
            </a:solidFill>
          </p:spPr>
          <p:txBody>
            <a:bodyPr wrap="square" lIns="0" tIns="0" rIns="0" bIns="0" rtlCol="0"/>
            <a:lstStyle/>
            <a:p>
              <a:endParaRPr/>
            </a:p>
          </p:txBody>
        </p:sp>
        <p:sp>
          <p:nvSpPr>
            <p:cNvPr id="258" name="object 258"/>
            <p:cNvSpPr/>
            <p:nvPr/>
          </p:nvSpPr>
          <p:spPr>
            <a:xfrm>
              <a:off x="2916059" y="4325873"/>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59" name="object 259"/>
            <p:cNvSpPr/>
            <p:nvPr/>
          </p:nvSpPr>
          <p:spPr>
            <a:xfrm>
              <a:off x="2916059" y="4157472"/>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9999FF"/>
            </a:solidFill>
          </p:spPr>
          <p:txBody>
            <a:bodyPr wrap="square" lIns="0" tIns="0" rIns="0" bIns="0" rtlCol="0"/>
            <a:lstStyle/>
            <a:p>
              <a:endParaRPr/>
            </a:p>
          </p:txBody>
        </p:sp>
        <p:sp>
          <p:nvSpPr>
            <p:cNvPr id="260" name="object 260"/>
            <p:cNvSpPr/>
            <p:nvPr/>
          </p:nvSpPr>
          <p:spPr>
            <a:xfrm>
              <a:off x="2916059" y="4157472"/>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61" name="object 261"/>
            <p:cNvSpPr/>
            <p:nvPr/>
          </p:nvSpPr>
          <p:spPr>
            <a:xfrm>
              <a:off x="2916059" y="3987545"/>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3399FF"/>
            </a:solidFill>
          </p:spPr>
          <p:txBody>
            <a:bodyPr wrap="square" lIns="0" tIns="0" rIns="0" bIns="0" rtlCol="0"/>
            <a:lstStyle/>
            <a:p>
              <a:endParaRPr/>
            </a:p>
          </p:txBody>
        </p:sp>
        <p:sp>
          <p:nvSpPr>
            <p:cNvPr id="262" name="object 262"/>
            <p:cNvSpPr/>
            <p:nvPr/>
          </p:nvSpPr>
          <p:spPr>
            <a:xfrm>
              <a:off x="2916059" y="3987545"/>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63" name="object 263"/>
            <p:cNvSpPr/>
            <p:nvPr/>
          </p:nvSpPr>
          <p:spPr>
            <a:xfrm>
              <a:off x="2916059" y="3819144"/>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CC3300"/>
            </a:solidFill>
          </p:spPr>
          <p:txBody>
            <a:bodyPr wrap="square" lIns="0" tIns="0" rIns="0" bIns="0" rtlCol="0"/>
            <a:lstStyle/>
            <a:p>
              <a:endParaRPr/>
            </a:p>
          </p:txBody>
        </p:sp>
        <p:sp>
          <p:nvSpPr>
            <p:cNvPr id="264" name="object 264"/>
            <p:cNvSpPr/>
            <p:nvPr/>
          </p:nvSpPr>
          <p:spPr>
            <a:xfrm>
              <a:off x="2916059" y="381914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65" name="object 265"/>
            <p:cNvSpPr/>
            <p:nvPr/>
          </p:nvSpPr>
          <p:spPr>
            <a:xfrm>
              <a:off x="2916059" y="3647694"/>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336600"/>
            </a:solidFill>
          </p:spPr>
          <p:txBody>
            <a:bodyPr wrap="square" lIns="0" tIns="0" rIns="0" bIns="0" rtlCol="0"/>
            <a:lstStyle/>
            <a:p>
              <a:endParaRPr/>
            </a:p>
          </p:txBody>
        </p:sp>
        <p:sp>
          <p:nvSpPr>
            <p:cNvPr id="266" name="object 266"/>
            <p:cNvSpPr/>
            <p:nvPr/>
          </p:nvSpPr>
          <p:spPr>
            <a:xfrm>
              <a:off x="2916059" y="3647694"/>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67" name="object 267"/>
            <p:cNvSpPr/>
            <p:nvPr/>
          </p:nvSpPr>
          <p:spPr>
            <a:xfrm>
              <a:off x="2916059" y="3479291"/>
              <a:ext cx="231140" cy="170180"/>
            </a:xfrm>
            <a:custGeom>
              <a:avLst/>
              <a:gdLst/>
              <a:ahLst/>
              <a:cxnLst/>
              <a:rect l="l" t="t" r="r" b="b"/>
              <a:pathLst>
                <a:path w="231139" h="170179">
                  <a:moveTo>
                    <a:pt x="230886" y="169925"/>
                  </a:moveTo>
                  <a:lnTo>
                    <a:pt x="230886" y="0"/>
                  </a:lnTo>
                  <a:lnTo>
                    <a:pt x="0" y="0"/>
                  </a:lnTo>
                  <a:lnTo>
                    <a:pt x="0" y="169925"/>
                  </a:lnTo>
                  <a:lnTo>
                    <a:pt x="230886" y="169925"/>
                  </a:lnTo>
                  <a:close/>
                </a:path>
              </a:pathLst>
            </a:custGeom>
            <a:solidFill>
              <a:srgbClr val="666699"/>
            </a:solidFill>
          </p:spPr>
          <p:txBody>
            <a:bodyPr wrap="square" lIns="0" tIns="0" rIns="0" bIns="0" rtlCol="0"/>
            <a:lstStyle/>
            <a:p>
              <a:endParaRPr/>
            </a:p>
          </p:txBody>
        </p:sp>
        <p:sp>
          <p:nvSpPr>
            <p:cNvPr id="268" name="object 268"/>
            <p:cNvSpPr/>
            <p:nvPr/>
          </p:nvSpPr>
          <p:spPr>
            <a:xfrm>
              <a:off x="2916059" y="3479291"/>
              <a:ext cx="230504" cy="170180"/>
            </a:xfrm>
            <a:custGeom>
              <a:avLst/>
              <a:gdLst/>
              <a:ahLst/>
              <a:cxnLst/>
              <a:rect l="l" t="t" r="r" b="b"/>
              <a:pathLst>
                <a:path w="230505" h="170179">
                  <a:moveTo>
                    <a:pt x="0" y="0"/>
                  </a:moveTo>
                  <a:lnTo>
                    <a:pt x="0" y="169925"/>
                  </a:lnTo>
                  <a:lnTo>
                    <a:pt x="230124" y="169925"/>
                  </a:lnTo>
                  <a:lnTo>
                    <a:pt x="230124" y="0"/>
                  </a:lnTo>
                  <a:lnTo>
                    <a:pt x="0" y="0"/>
                  </a:lnTo>
                  <a:close/>
                </a:path>
              </a:pathLst>
            </a:custGeom>
            <a:ln w="9525">
              <a:solidFill>
                <a:srgbClr val="000000"/>
              </a:solidFill>
            </a:ln>
          </p:spPr>
          <p:txBody>
            <a:bodyPr wrap="square" lIns="0" tIns="0" rIns="0" bIns="0" rtlCol="0"/>
            <a:lstStyle/>
            <a:p>
              <a:endParaRPr/>
            </a:p>
          </p:txBody>
        </p:sp>
        <p:sp>
          <p:nvSpPr>
            <p:cNvPr id="269" name="object 269"/>
            <p:cNvSpPr/>
            <p:nvPr/>
          </p:nvSpPr>
          <p:spPr>
            <a:xfrm>
              <a:off x="1209700" y="1615452"/>
              <a:ext cx="3005455" cy="2629535"/>
            </a:xfrm>
            <a:custGeom>
              <a:avLst/>
              <a:gdLst/>
              <a:ahLst/>
              <a:cxnLst/>
              <a:rect l="l" t="t" r="r" b="b"/>
              <a:pathLst>
                <a:path w="3005454" h="2629535">
                  <a:moveTo>
                    <a:pt x="1066800" y="2457450"/>
                  </a:moveTo>
                  <a:lnTo>
                    <a:pt x="977900" y="2447544"/>
                  </a:lnTo>
                  <a:lnTo>
                    <a:pt x="989139" y="2479217"/>
                  </a:lnTo>
                  <a:lnTo>
                    <a:pt x="939800" y="2494026"/>
                  </a:lnTo>
                  <a:lnTo>
                    <a:pt x="850900" y="2528646"/>
                  </a:lnTo>
                  <a:lnTo>
                    <a:pt x="749300" y="2559304"/>
                  </a:lnTo>
                  <a:lnTo>
                    <a:pt x="698500" y="2574023"/>
                  </a:lnTo>
                  <a:lnTo>
                    <a:pt x="647700" y="2587587"/>
                  </a:lnTo>
                  <a:lnTo>
                    <a:pt x="596900" y="2599448"/>
                  </a:lnTo>
                  <a:lnTo>
                    <a:pt x="546100" y="2609050"/>
                  </a:lnTo>
                  <a:lnTo>
                    <a:pt x="495300" y="2615819"/>
                  </a:lnTo>
                  <a:lnTo>
                    <a:pt x="444500" y="2619222"/>
                  </a:lnTo>
                  <a:lnTo>
                    <a:pt x="406400" y="2618689"/>
                  </a:lnTo>
                  <a:lnTo>
                    <a:pt x="355600" y="2613660"/>
                  </a:lnTo>
                  <a:lnTo>
                    <a:pt x="330200" y="2609850"/>
                  </a:lnTo>
                  <a:lnTo>
                    <a:pt x="317500" y="2604516"/>
                  </a:lnTo>
                  <a:lnTo>
                    <a:pt x="279400" y="2585605"/>
                  </a:lnTo>
                  <a:lnTo>
                    <a:pt x="228600" y="2562453"/>
                  </a:lnTo>
                  <a:lnTo>
                    <a:pt x="190500" y="2535275"/>
                  </a:lnTo>
                  <a:lnTo>
                    <a:pt x="152400" y="2504262"/>
                  </a:lnTo>
                  <a:lnTo>
                    <a:pt x="114300" y="2469629"/>
                  </a:lnTo>
                  <a:lnTo>
                    <a:pt x="88900" y="2431605"/>
                  </a:lnTo>
                  <a:lnTo>
                    <a:pt x="63500" y="2390394"/>
                  </a:lnTo>
                  <a:lnTo>
                    <a:pt x="38100" y="2346198"/>
                  </a:lnTo>
                  <a:lnTo>
                    <a:pt x="25400" y="2324862"/>
                  </a:lnTo>
                  <a:lnTo>
                    <a:pt x="25400" y="2303526"/>
                  </a:lnTo>
                  <a:lnTo>
                    <a:pt x="12700" y="2280666"/>
                  </a:lnTo>
                  <a:lnTo>
                    <a:pt x="12700" y="2256282"/>
                  </a:lnTo>
                  <a:lnTo>
                    <a:pt x="0" y="2204440"/>
                  </a:lnTo>
                  <a:lnTo>
                    <a:pt x="0" y="2229066"/>
                  </a:lnTo>
                  <a:lnTo>
                    <a:pt x="12700" y="2282190"/>
                  </a:lnTo>
                  <a:lnTo>
                    <a:pt x="12700" y="2305812"/>
                  </a:lnTo>
                  <a:lnTo>
                    <a:pt x="25400" y="2327910"/>
                  </a:lnTo>
                  <a:lnTo>
                    <a:pt x="25400" y="2349246"/>
                  </a:lnTo>
                  <a:lnTo>
                    <a:pt x="38100" y="2369820"/>
                  </a:lnTo>
                  <a:lnTo>
                    <a:pt x="63500" y="2411882"/>
                  </a:lnTo>
                  <a:lnTo>
                    <a:pt x="88900" y="2452027"/>
                  </a:lnTo>
                  <a:lnTo>
                    <a:pt x="127000" y="2489657"/>
                  </a:lnTo>
                  <a:lnTo>
                    <a:pt x="165100" y="2524175"/>
                  </a:lnTo>
                  <a:lnTo>
                    <a:pt x="203200" y="2554973"/>
                  </a:lnTo>
                  <a:lnTo>
                    <a:pt x="241300" y="2581440"/>
                  </a:lnTo>
                  <a:lnTo>
                    <a:pt x="292100" y="2602979"/>
                  </a:lnTo>
                  <a:lnTo>
                    <a:pt x="330200" y="2618994"/>
                  </a:lnTo>
                  <a:lnTo>
                    <a:pt x="355600" y="2622804"/>
                  </a:lnTo>
                  <a:lnTo>
                    <a:pt x="368300" y="2625852"/>
                  </a:lnTo>
                  <a:lnTo>
                    <a:pt x="419100" y="2628963"/>
                  </a:lnTo>
                  <a:lnTo>
                    <a:pt x="469900" y="2628138"/>
                  </a:lnTo>
                  <a:lnTo>
                    <a:pt x="508000" y="2623832"/>
                  </a:lnTo>
                  <a:lnTo>
                    <a:pt x="558800" y="2616543"/>
                  </a:lnTo>
                  <a:lnTo>
                    <a:pt x="609600" y="2606751"/>
                  </a:lnTo>
                  <a:lnTo>
                    <a:pt x="660400" y="2594965"/>
                  </a:lnTo>
                  <a:lnTo>
                    <a:pt x="711200" y="2581656"/>
                  </a:lnTo>
                  <a:lnTo>
                    <a:pt x="762000" y="2567317"/>
                  </a:lnTo>
                  <a:lnTo>
                    <a:pt x="800100" y="2552433"/>
                  </a:lnTo>
                  <a:lnTo>
                    <a:pt x="850900" y="2537485"/>
                  </a:lnTo>
                  <a:lnTo>
                    <a:pt x="889000" y="2522982"/>
                  </a:lnTo>
                  <a:lnTo>
                    <a:pt x="952500" y="2503170"/>
                  </a:lnTo>
                  <a:lnTo>
                    <a:pt x="992339" y="2488222"/>
                  </a:lnTo>
                  <a:lnTo>
                    <a:pt x="1003300" y="2519172"/>
                  </a:lnTo>
                  <a:lnTo>
                    <a:pt x="1066800" y="2457450"/>
                  </a:lnTo>
                  <a:close/>
                </a:path>
                <a:path w="3005454" h="2629535">
                  <a:moveTo>
                    <a:pt x="2405113" y="959358"/>
                  </a:moveTo>
                  <a:lnTo>
                    <a:pt x="2358250" y="939939"/>
                  </a:lnTo>
                  <a:lnTo>
                    <a:pt x="2313330" y="926452"/>
                  </a:lnTo>
                  <a:lnTo>
                    <a:pt x="2267508" y="913396"/>
                  </a:lnTo>
                  <a:lnTo>
                    <a:pt x="2221026" y="901331"/>
                  </a:lnTo>
                  <a:lnTo>
                    <a:pt x="2174100" y="890879"/>
                  </a:lnTo>
                  <a:lnTo>
                    <a:pt x="2126945" y="882611"/>
                  </a:lnTo>
                  <a:lnTo>
                    <a:pt x="2079790" y="877125"/>
                  </a:lnTo>
                  <a:lnTo>
                    <a:pt x="2032850" y="875017"/>
                  </a:lnTo>
                  <a:lnTo>
                    <a:pt x="1986356" y="876871"/>
                  </a:lnTo>
                  <a:lnTo>
                    <a:pt x="1940521" y="883272"/>
                  </a:lnTo>
                  <a:lnTo>
                    <a:pt x="1895576" y="894829"/>
                  </a:lnTo>
                  <a:lnTo>
                    <a:pt x="1851736" y="912114"/>
                  </a:lnTo>
                  <a:lnTo>
                    <a:pt x="1809229" y="935736"/>
                  </a:lnTo>
                  <a:lnTo>
                    <a:pt x="1800847" y="941832"/>
                  </a:lnTo>
                  <a:lnTo>
                    <a:pt x="1791703" y="947928"/>
                  </a:lnTo>
                  <a:lnTo>
                    <a:pt x="1748726" y="984770"/>
                  </a:lnTo>
                  <a:lnTo>
                    <a:pt x="1716582" y="1021829"/>
                  </a:lnTo>
                  <a:lnTo>
                    <a:pt x="1686877" y="1063879"/>
                  </a:lnTo>
                  <a:lnTo>
                    <a:pt x="1659636" y="1108849"/>
                  </a:lnTo>
                  <a:lnTo>
                    <a:pt x="1634858" y="1154658"/>
                  </a:lnTo>
                  <a:lnTo>
                    <a:pt x="1612582" y="1199248"/>
                  </a:lnTo>
                  <a:lnTo>
                    <a:pt x="1592821" y="1240536"/>
                  </a:lnTo>
                  <a:lnTo>
                    <a:pt x="1577581" y="1275588"/>
                  </a:lnTo>
                  <a:lnTo>
                    <a:pt x="1561579" y="1311402"/>
                  </a:lnTo>
                  <a:lnTo>
                    <a:pt x="1541360" y="1360512"/>
                  </a:lnTo>
                  <a:lnTo>
                    <a:pt x="1521802" y="1409801"/>
                  </a:lnTo>
                  <a:lnTo>
                    <a:pt x="1502829" y="1459242"/>
                  </a:lnTo>
                  <a:lnTo>
                    <a:pt x="1466202" y="1558493"/>
                  </a:lnTo>
                  <a:lnTo>
                    <a:pt x="1360411" y="1857756"/>
                  </a:lnTo>
                  <a:lnTo>
                    <a:pt x="1356664" y="1867611"/>
                  </a:lnTo>
                  <a:lnTo>
                    <a:pt x="1326121" y="1855470"/>
                  </a:lnTo>
                  <a:lnTo>
                    <a:pt x="1333741" y="1940052"/>
                  </a:lnTo>
                  <a:lnTo>
                    <a:pt x="1352029" y="1923745"/>
                  </a:lnTo>
                  <a:lnTo>
                    <a:pt x="1396987" y="1883664"/>
                  </a:lnTo>
                  <a:lnTo>
                    <a:pt x="1365605" y="1871179"/>
                  </a:lnTo>
                  <a:lnTo>
                    <a:pt x="1369555" y="1860804"/>
                  </a:lnTo>
                  <a:lnTo>
                    <a:pt x="1475168" y="1561236"/>
                  </a:lnTo>
                  <a:lnTo>
                    <a:pt x="1511769" y="1461897"/>
                  </a:lnTo>
                  <a:lnTo>
                    <a:pt x="1530781" y="1412506"/>
                  </a:lnTo>
                  <a:lnTo>
                    <a:pt x="1550390" y="1363345"/>
                  </a:lnTo>
                  <a:lnTo>
                    <a:pt x="1570723" y="1314450"/>
                  </a:lnTo>
                  <a:lnTo>
                    <a:pt x="1601203" y="1244346"/>
                  </a:lnTo>
                  <a:lnTo>
                    <a:pt x="1620443" y="1204417"/>
                  </a:lnTo>
                  <a:lnTo>
                    <a:pt x="1641652" y="1161897"/>
                  </a:lnTo>
                  <a:lnTo>
                    <a:pt x="1664919" y="1118476"/>
                  </a:lnTo>
                  <a:lnTo>
                    <a:pt x="1690319" y="1075829"/>
                  </a:lnTo>
                  <a:lnTo>
                    <a:pt x="1717954" y="1035621"/>
                  </a:lnTo>
                  <a:lnTo>
                    <a:pt x="1747913" y="999540"/>
                  </a:lnTo>
                  <a:lnTo>
                    <a:pt x="1780273" y="969264"/>
                  </a:lnTo>
                  <a:lnTo>
                    <a:pt x="1848789" y="924191"/>
                  </a:lnTo>
                  <a:lnTo>
                    <a:pt x="1892833" y="905738"/>
                  </a:lnTo>
                  <a:lnTo>
                    <a:pt x="1938045" y="893432"/>
                  </a:lnTo>
                  <a:lnTo>
                    <a:pt x="1984184" y="886587"/>
                  </a:lnTo>
                  <a:lnTo>
                    <a:pt x="2030996" y="884555"/>
                  </a:lnTo>
                  <a:lnTo>
                    <a:pt x="2078240" y="886650"/>
                  </a:lnTo>
                  <a:lnTo>
                    <a:pt x="2125662" y="892200"/>
                  </a:lnTo>
                  <a:lnTo>
                    <a:pt x="2173008" y="900557"/>
                  </a:lnTo>
                  <a:lnTo>
                    <a:pt x="2220036" y="911047"/>
                  </a:lnTo>
                  <a:lnTo>
                    <a:pt x="2266505" y="922985"/>
                  </a:lnTo>
                  <a:lnTo>
                    <a:pt x="2312149" y="935736"/>
                  </a:lnTo>
                  <a:lnTo>
                    <a:pt x="2355583" y="948690"/>
                  </a:lnTo>
                  <a:lnTo>
                    <a:pt x="2399017" y="962406"/>
                  </a:lnTo>
                  <a:lnTo>
                    <a:pt x="2402827" y="961644"/>
                  </a:lnTo>
                  <a:lnTo>
                    <a:pt x="2405113" y="959358"/>
                  </a:lnTo>
                  <a:close/>
                </a:path>
                <a:path w="3005454" h="2629535">
                  <a:moveTo>
                    <a:pt x="2412733" y="1381506"/>
                  </a:moveTo>
                  <a:lnTo>
                    <a:pt x="2410447" y="1379220"/>
                  </a:lnTo>
                  <a:lnTo>
                    <a:pt x="2406637" y="1378458"/>
                  </a:lnTo>
                  <a:lnTo>
                    <a:pt x="2363965" y="1392936"/>
                  </a:lnTo>
                  <a:lnTo>
                    <a:pt x="2320531" y="1406652"/>
                  </a:lnTo>
                  <a:lnTo>
                    <a:pt x="2277859" y="1421130"/>
                  </a:lnTo>
                  <a:lnTo>
                    <a:pt x="2235949" y="1434846"/>
                  </a:lnTo>
                  <a:lnTo>
                    <a:pt x="2194801" y="1449324"/>
                  </a:lnTo>
                  <a:lnTo>
                    <a:pt x="2154415" y="1463802"/>
                  </a:lnTo>
                  <a:lnTo>
                    <a:pt x="2134603" y="1471422"/>
                  </a:lnTo>
                  <a:lnTo>
                    <a:pt x="2115553" y="1479042"/>
                  </a:lnTo>
                  <a:lnTo>
                    <a:pt x="2095741" y="1485900"/>
                  </a:lnTo>
                  <a:lnTo>
                    <a:pt x="2077453" y="1493520"/>
                  </a:lnTo>
                  <a:lnTo>
                    <a:pt x="2058403" y="1501140"/>
                  </a:lnTo>
                  <a:lnTo>
                    <a:pt x="2040877" y="1508760"/>
                  </a:lnTo>
                  <a:lnTo>
                    <a:pt x="2001659" y="1526260"/>
                  </a:lnTo>
                  <a:lnTo>
                    <a:pt x="1961946" y="1545564"/>
                  </a:lnTo>
                  <a:lnTo>
                    <a:pt x="1923224" y="1566659"/>
                  </a:lnTo>
                  <a:lnTo>
                    <a:pt x="1886953" y="1589532"/>
                  </a:lnTo>
                  <a:lnTo>
                    <a:pt x="1851901" y="1615440"/>
                  </a:lnTo>
                  <a:lnTo>
                    <a:pt x="1841995" y="1623822"/>
                  </a:lnTo>
                  <a:lnTo>
                    <a:pt x="1800352" y="1671650"/>
                  </a:lnTo>
                  <a:lnTo>
                    <a:pt x="1773415" y="1728978"/>
                  </a:lnTo>
                  <a:lnTo>
                    <a:pt x="1764715" y="1783588"/>
                  </a:lnTo>
                  <a:lnTo>
                    <a:pt x="1764652" y="1817789"/>
                  </a:lnTo>
                  <a:lnTo>
                    <a:pt x="1767827" y="1851964"/>
                  </a:lnTo>
                  <a:lnTo>
                    <a:pt x="1771459" y="1874608"/>
                  </a:lnTo>
                  <a:lnTo>
                    <a:pt x="1738363" y="1881378"/>
                  </a:lnTo>
                  <a:lnTo>
                    <a:pt x="1783321" y="1938705"/>
                  </a:lnTo>
                  <a:lnTo>
                    <a:pt x="1790941" y="1948434"/>
                  </a:lnTo>
                  <a:lnTo>
                    <a:pt x="1813039" y="1866138"/>
                  </a:lnTo>
                  <a:lnTo>
                    <a:pt x="1780819" y="1872703"/>
                  </a:lnTo>
                  <a:lnTo>
                    <a:pt x="1778749" y="1862328"/>
                  </a:lnTo>
                  <a:lnTo>
                    <a:pt x="1773631" y="1809572"/>
                  </a:lnTo>
                  <a:lnTo>
                    <a:pt x="1776437" y="1760156"/>
                  </a:lnTo>
                  <a:lnTo>
                    <a:pt x="1788744" y="1714030"/>
                  </a:lnTo>
                  <a:lnTo>
                    <a:pt x="1812099" y="1671129"/>
                  </a:lnTo>
                  <a:lnTo>
                    <a:pt x="1848091" y="1631442"/>
                  </a:lnTo>
                  <a:lnTo>
                    <a:pt x="1907463" y="1587563"/>
                  </a:lnTo>
                  <a:lnTo>
                    <a:pt x="1949564" y="1563052"/>
                  </a:lnTo>
                  <a:lnTo>
                    <a:pt x="1994293" y="1540217"/>
                  </a:lnTo>
                  <a:lnTo>
                    <a:pt x="2040966" y="1518920"/>
                  </a:lnTo>
                  <a:lnTo>
                    <a:pt x="2088896" y="1499044"/>
                  </a:lnTo>
                  <a:lnTo>
                    <a:pt x="2137397" y="1480413"/>
                  </a:lnTo>
                  <a:lnTo>
                    <a:pt x="2185797" y="1462925"/>
                  </a:lnTo>
                  <a:lnTo>
                    <a:pt x="2233422" y="1446415"/>
                  </a:lnTo>
                  <a:lnTo>
                    <a:pt x="2323579" y="1415796"/>
                  </a:lnTo>
                  <a:lnTo>
                    <a:pt x="2367013" y="1401318"/>
                  </a:lnTo>
                  <a:lnTo>
                    <a:pt x="2409685" y="1387602"/>
                  </a:lnTo>
                  <a:lnTo>
                    <a:pt x="2412733" y="1385316"/>
                  </a:lnTo>
                  <a:lnTo>
                    <a:pt x="2412733" y="1381506"/>
                  </a:lnTo>
                  <a:close/>
                </a:path>
                <a:path w="3005454" h="2629535">
                  <a:moveTo>
                    <a:pt x="2435593" y="1155192"/>
                  </a:moveTo>
                  <a:lnTo>
                    <a:pt x="2389873" y="1144524"/>
                  </a:lnTo>
                  <a:lnTo>
                    <a:pt x="2341054" y="1139266"/>
                  </a:lnTo>
                  <a:lnTo>
                    <a:pt x="2290978" y="1134402"/>
                  </a:lnTo>
                  <a:lnTo>
                    <a:pt x="2240064" y="1130617"/>
                  </a:lnTo>
                  <a:lnTo>
                    <a:pt x="2188756" y="1128598"/>
                  </a:lnTo>
                  <a:lnTo>
                    <a:pt x="2137499" y="1129042"/>
                  </a:lnTo>
                  <a:lnTo>
                    <a:pt x="2086737" y="1132649"/>
                  </a:lnTo>
                  <a:lnTo>
                    <a:pt x="2036902" y="1140104"/>
                  </a:lnTo>
                  <a:lnTo>
                    <a:pt x="1988439" y="1152093"/>
                  </a:lnTo>
                  <a:lnTo>
                    <a:pt x="1941791" y="1169327"/>
                  </a:lnTo>
                  <a:lnTo>
                    <a:pt x="1897405" y="1192479"/>
                  </a:lnTo>
                  <a:lnTo>
                    <a:pt x="1855711" y="1222248"/>
                  </a:lnTo>
                  <a:lnTo>
                    <a:pt x="1841995" y="1235202"/>
                  </a:lnTo>
                  <a:lnTo>
                    <a:pt x="1827517" y="1248156"/>
                  </a:lnTo>
                  <a:lnTo>
                    <a:pt x="1783930" y="1300683"/>
                  </a:lnTo>
                  <a:lnTo>
                    <a:pt x="1756854" y="1341272"/>
                  </a:lnTo>
                  <a:lnTo>
                    <a:pt x="1732724" y="1383779"/>
                  </a:lnTo>
                  <a:lnTo>
                    <a:pt x="1711007" y="1427619"/>
                  </a:lnTo>
                  <a:lnTo>
                    <a:pt x="1691119" y="1472184"/>
                  </a:lnTo>
                  <a:lnTo>
                    <a:pt x="1672831" y="1517904"/>
                  </a:lnTo>
                  <a:lnTo>
                    <a:pt x="1655787" y="1564640"/>
                  </a:lnTo>
                  <a:lnTo>
                    <a:pt x="1639785" y="1611744"/>
                  </a:lnTo>
                  <a:lnTo>
                    <a:pt x="1624749" y="1659166"/>
                  </a:lnTo>
                  <a:lnTo>
                    <a:pt x="1610563" y="1706854"/>
                  </a:lnTo>
                  <a:lnTo>
                    <a:pt x="1597164" y="1754784"/>
                  </a:lnTo>
                  <a:lnTo>
                    <a:pt x="1560245" y="1895436"/>
                  </a:lnTo>
                  <a:lnTo>
                    <a:pt x="1528051" y="1887474"/>
                  </a:lnTo>
                  <a:lnTo>
                    <a:pt x="1546339" y="1970532"/>
                  </a:lnTo>
                  <a:lnTo>
                    <a:pt x="1557007" y="1958098"/>
                  </a:lnTo>
                  <a:lnTo>
                    <a:pt x="1601965" y="1905762"/>
                  </a:lnTo>
                  <a:lnTo>
                    <a:pt x="1607591" y="1752625"/>
                  </a:lnTo>
                  <a:lnTo>
                    <a:pt x="1622336" y="1700314"/>
                  </a:lnTo>
                  <a:lnTo>
                    <a:pt x="1637969" y="1648269"/>
                  </a:lnTo>
                  <a:lnTo>
                    <a:pt x="1654721" y="1596580"/>
                  </a:lnTo>
                  <a:lnTo>
                    <a:pt x="1681213" y="1521714"/>
                  </a:lnTo>
                  <a:lnTo>
                    <a:pt x="1709902" y="1452600"/>
                  </a:lnTo>
                  <a:lnTo>
                    <a:pt x="1730679" y="1408391"/>
                  </a:lnTo>
                  <a:lnTo>
                    <a:pt x="1753489" y="1365516"/>
                  </a:lnTo>
                  <a:lnTo>
                    <a:pt x="1779143" y="1324025"/>
                  </a:lnTo>
                  <a:lnTo>
                    <a:pt x="1808467" y="1283970"/>
                  </a:lnTo>
                  <a:lnTo>
                    <a:pt x="1834375" y="1255014"/>
                  </a:lnTo>
                  <a:lnTo>
                    <a:pt x="1886686" y="1211008"/>
                  </a:lnTo>
                  <a:lnTo>
                    <a:pt x="1928164" y="1186408"/>
                  </a:lnTo>
                  <a:lnTo>
                    <a:pt x="1972056" y="1167625"/>
                  </a:lnTo>
                  <a:lnTo>
                    <a:pt x="2017890" y="1154023"/>
                  </a:lnTo>
                  <a:lnTo>
                    <a:pt x="2065210" y="1144955"/>
                  </a:lnTo>
                  <a:lnTo>
                    <a:pt x="2113534" y="1139774"/>
                  </a:lnTo>
                  <a:lnTo>
                    <a:pt x="2162403" y="1137869"/>
                  </a:lnTo>
                  <a:lnTo>
                    <a:pt x="2211349" y="1138567"/>
                  </a:lnTo>
                  <a:lnTo>
                    <a:pt x="2259888" y="1141260"/>
                  </a:lnTo>
                  <a:lnTo>
                    <a:pt x="2307577" y="1145286"/>
                  </a:lnTo>
                  <a:lnTo>
                    <a:pt x="2347963" y="1149858"/>
                  </a:lnTo>
                  <a:lnTo>
                    <a:pt x="2430259" y="1159002"/>
                  </a:lnTo>
                  <a:lnTo>
                    <a:pt x="2433307" y="1158240"/>
                  </a:lnTo>
                  <a:lnTo>
                    <a:pt x="2435593" y="1155192"/>
                  </a:lnTo>
                  <a:close/>
                </a:path>
                <a:path w="3005454" h="2629535">
                  <a:moveTo>
                    <a:pt x="2450833" y="710946"/>
                  </a:moveTo>
                  <a:lnTo>
                    <a:pt x="2341105" y="679704"/>
                  </a:lnTo>
                  <a:lnTo>
                    <a:pt x="2288527" y="666750"/>
                  </a:lnTo>
                  <a:lnTo>
                    <a:pt x="2235949" y="654558"/>
                  </a:lnTo>
                  <a:lnTo>
                    <a:pt x="2183371" y="644652"/>
                  </a:lnTo>
                  <a:lnTo>
                    <a:pt x="2131555" y="636270"/>
                  </a:lnTo>
                  <a:lnTo>
                    <a:pt x="2080501" y="630174"/>
                  </a:lnTo>
                  <a:lnTo>
                    <a:pt x="2054593" y="628650"/>
                  </a:lnTo>
                  <a:lnTo>
                    <a:pt x="2029447" y="627126"/>
                  </a:lnTo>
                  <a:lnTo>
                    <a:pt x="2004301" y="627126"/>
                  </a:lnTo>
                  <a:lnTo>
                    <a:pt x="1979155" y="627888"/>
                  </a:lnTo>
                  <a:lnTo>
                    <a:pt x="1904695" y="635076"/>
                  </a:lnTo>
                  <a:lnTo>
                    <a:pt x="1856651" y="645502"/>
                  </a:lnTo>
                  <a:lnTo>
                    <a:pt x="1810334" y="660704"/>
                  </a:lnTo>
                  <a:lnTo>
                    <a:pt x="1765414" y="680732"/>
                  </a:lnTo>
                  <a:lnTo>
                    <a:pt x="1721599" y="705612"/>
                  </a:lnTo>
                  <a:lnTo>
                    <a:pt x="1678165" y="737616"/>
                  </a:lnTo>
                  <a:lnTo>
                    <a:pt x="1627035" y="786574"/>
                  </a:lnTo>
                  <a:lnTo>
                    <a:pt x="1597494" y="820127"/>
                  </a:lnTo>
                  <a:lnTo>
                    <a:pt x="1568945" y="856335"/>
                  </a:lnTo>
                  <a:lnTo>
                    <a:pt x="1541348" y="894969"/>
                  </a:lnTo>
                  <a:lnTo>
                    <a:pt x="1514690" y="935799"/>
                  </a:lnTo>
                  <a:lnTo>
                    <a:pt x="1488935" y="978598"/>
                  </a:lnTo>
                  <a:lnTo>
                    <a:pt x="1464068" y="1023137"/>
                  </a:lnTo>
                  <a:lnTo>
                    <a:pt x="1440053" y="1069187"/>
                  </a:lnTo>
                  <a:lnTo>
                    <a:pt x="1416888" y="1116520"/>
                  </a:lnTo>
                  <a:lnTo>
                    <a:pt x="1394510" y="1164907"/>
                  </a:lnTo>
                  <a:lnTo>
                    <a:pt x="1372933" y="1214120"/>
                  </a:lnTo>
                  <a:lnTo>
                    <a:pt x="1352118" y="1263929"/>
                  </a:lnTo>
                  <a:lnTo>
                    <a:pt x="1332026" y="1314107"/>
                  </a:lnTo>
                  <a:lnTo>
                    <a:pt x="1312646" y="1364424"/>
                  </a:lnTo>
                  <a:lnTo>
                    <a:pt x="1293952" y="1414653"/>
                  </a:lnTo>
                  <a:lnTo>
                    <a:pt x="1258519" y="1513928"/>
                  </a:lnTo>
                  <a:lnTo>
                    <a:pt x="1152385" y="1824990"/>
                  </a:lnTo>
                  <a:lnTo>
                    <a:pt x="1146429" y="1842846"/>
                  </a:lnTo>
                  <a:lnTo>
                    <a:pt x="1115047" y="1832610"/>
                  </a:lnTo>
                  <a:lnTo>
                    <a:pt x="1127239" y="1916430"/>
                  </a:lnTo>
                  <a:lnTo>
                    <a:pt x="1142479" y="1901190"/>
                  </a:lnTo>
                  <a:lnTo>
                    <a:pt x="1187437" y="1856232"/>
                  </a:lnTo>
                  <a:lnTo>
                    <a:pt x="1230795" y="1619948"/>
                  </a:lnTo>
                  <a:lnTo>
                    <a:pt x="1263916" y="1524482"/>
                  </a:lnTo>
                  <a:lnTo>
                    <a:pt x="1298308" y="1429499"/>
                  </a:lnTo>
                  <a:lnTo>
                    <a:pt x="1316062" y="1382318"/>
                  </a:lnTo>
                  <a:lnTo>
                    <a:pt x="1334236" y="1335443"/>
                  </a:lnTo>
                  <a:lnTo>
                    <a:pt x="1352867" y="1288897"/>
                  </a:lnTo>
                  <a:lnTo>
                    <a:pt x="1371993" y="1242771"/>
                  </a:lnTo>
                  <a:lnTo>
                    <a:pt x="1407655" y="1159764"/>
                  </a:lnTo>
                  <a:lnTo>
                    <a:pt x="1424419" y="1123950"/>
                  </a:lnTo>
                  <a:lnTo>
                    <a:pt x="1445971" y="1079461"/>
                  </a:lnTo>
                  <a:lnTo>
                    <a:pt x="1468640" y="1035024"/>
                  </a:lnTo>
                  <a:lnTo>
                    <a:pt x="1492580" y="990993"/>
                  </a:lnTo>
                  <a:lnTo>
                    <a:pt x="1517942" y="947712"/>
                  </a:lnTo>
                  <a:lnTo>
                    <a:pt x="1544904" y="905548"/>
                  </a:lnTo>
                  <a:lnTo>
                    <a:pt x="1573618" y="864857"/>
                  </a:lnTo>
                  <a:lnTo>
                    <a:pt x="1604251" y="826008"/>
                  </a:lnTo>
                  <a:lnTo>
                    <a:pt x="1643875" y="782574"/>
                  </a:lnTo>
                  <a:lnTo>
                    <a:pt x="1703285" y="730034"/>
                  </a:lnTo>
                  <a:lnTo>
                    <a:pt x="1744154" y="702906"/>
                  </a:lnTo>
                  <a:lnTo>
                    <a:pt x="1786178" y="680986"/>
                  </a:lnTo>
                  <a:lnTo>
                    <a:pt x="1829231" y="663917"/>
                  </a:lnTo>
                  <a:lnTo>
                    <a:pt x="1873211" y="651306"/>
                  </a:lnTo>
                  <a:lnTo>
                    <a:pt x="1918017" y="642785"/>
                  </a:lnTo>
                  <a:lnTo>
                    <a:pt x="1963508" y="637997"/>
                  </a:lnTo>
                  <a:lnTo>
                    <a:pt x="2009571" y="636549"/>
                  </a:lnTo>
                  <a:lnTo>
                    <a:pt x="2056117" y="638073"/>
                  </a:lnTo>
                  <a:lnTo>
                    <a:pt x="2103018" y="642213"/>
                  </a:lnTo>
                  <a:lnTo>
                    <a:pt x="2150148" y="648576"/>
                  </a:lnTo>
                  <a:lnTo>
                    <a:pt x="2197417" y="656780"/>
                  </a:lnTo>
                  <a:lnTo>
                    <a:pt x="2244687" y="666483"/>
                  </a:lnTo>
                  <a:lnTo>
                    <a:pt x="2291854" y="677291"/>
                  </a:lnTo>
                  <a:lnTo>
                    <a:pt x="2338819" y="688848"/>
                  </a:lnTo>
                  <a:lnTo>
                    <a:pt x="2445499" y="717804"/>
                  </a:lnTo>
                  <a:lnTo>
                    <a:pt x="2448547" y="717042"/>
                  </a:lnTo>
                  <a:lnTo>
                    <a:pt x="2450833" y="714756"/>
                  </a:lnTo>
                  <a:lnTo>
                    <a:pt x="2450833" y="710946"/>
                  </a:lnTo>
                  <a:close/>
                </a:path>
                <a:path w="3005454" h="2629535">
                  <a:moveTo>
                    <a:pt x="2603233" y="659892"/>
                  </a:moveTo>
                  <a:lnTo>
                    <a:pt x="2569946" y="617651"/>
                  </a:lnTo>
                  <a:lnTo>
                    <a:pt x="2537193" y="580390"/>
                  </a:lnTo>
                  <a:lnTo>
                    <a:pt x="2503830" y="544830"/>
                  </a:lnTo>
                  <a:lnTo>
                    <a:pt x="2469438" y="511492"/>
                  </a:lnTo>
                  <a:lnTo>
                    <a:pt x="2433637" y="480923"/>
                  </a:lnTo>
                  <a:lnTo>
                    <a:pt x="2396007" y="453656"/>
                  </a:lnTo>
                  <a:lnTo>
                    <a:pt x="2356154" y="430225"/>
                  </a:lnTo>
                  <a:lnTo>
                    <a:pt x="2313686" y="411175"/>
                  </a:lnTo>
                  <a:lnTo>
                    <a:pt x="2268207" y="397014"/>
                  </a:lnTo>
                  <a:lnTo>
                    <a:pt x="2219312" y="388302"/>
                  </a:lnTo>
                  <a:lnTo>
                    <a:pt x="2166607" y="385572"/>
                  </a:lnTo>
                  <a:lnTo>
                    <a:pt x="2143747" y="386334"/>
                  </a:lnTo>
                  <a:lnTo>
                    <a:pt x="2061730" y="397764"/>
                  </a:lnTo>
                  <a:lnTo>
                    <a:pt x="2014232" y="408787"/>
                  </a:lnTo>
                  <a:lnTo>
                    <a:pt x="1966709" y="422414"/>
                  </a:lnTo>
                  <a:lnTo>
                    <a:pt x="1919668" y="437832"/>
                  </a:lnTo>
                  <a:lnTo>
                    <a:pt x="1873605" y="454266"/>
                  </a:lnTo>
                  <a:lnTo>
                    <a:pt x="1829041" y="470916"/>
                  </a:lnTo>
                  <a:lnTo>
                    <a:pt x="1758175" y="499872"/>
                  </a:lnTo>
                  <a:lnTo>
                    <a:pt x="1711109" y="520103"/>
                  </a:lnTo>
                  <a:lnTo>
                    <a:pt x="1664030" y="541286"/>
                  </a:lnTo>
                  <a:lnTo>
                    <a:pt x="1617027" y="563372"/>
                  </a:lnTo>
                  <a:lnTo>
                    <a:pt x="1570189" y="586333"/>
                  </a:lnTo>
                  <a:lnTo>
                    <a:pt x="1523593" y="610146"/>
                  </a:lnTo>
                  <a:lnTo>
                    <a:pt x="1477340" y="634758"/>
                  </a:lnTo>
                  <a:lnTo>
                    <a:pt x="1431518" y="660171"/>
                  </a:lnTo>
                  <a:lnTo>
                    <a:pt x="1386192" y="686320"/>
                  </a:lnTo>
                  <a:lnTo>
                    <a:pt x="1341475" y="713193"/>
                  </a:lnTo>
                  <a:lnTo>
                    <a:pt x="1297444" y="740752"/>
                  </a:lnTo>
                  <a:lnTo>
                    <a:pt x="1254201" y="768972"/>
                  </a:lnTo>
                  <a:lnTo>
                    <a:pt x="1211821" y="797814"/>
                  </a:lnTo>
                  <a:lnTo>
                    <a:pt x="1179817" y="821436"/>
                  </a:lnTo>
                  <a:lnTo>
                    <a:pt x="1149337" y="844296"/>
                  </a:lnTo>
                  <a:lnTo>
                    <a:pt x="1092187" y="890778"/>
                  </a:lnTo>
                  <a:lnTo>
                    <a:pt x="1033729" y="943698"/>
                  </a:lnTo>
                  <a:lnTo>
                    <a:pt x="1002842" y="976109"/>
                  </a:lnTo>
                  <a:lnTo>
                    <a:pt x="972883" y="1011364"/>
                  </a:lnTo>
                  <a:lnTo>
                    <a:pt x="943914" y="1049210"/>
                  </a:lnTo>
                  <a:lnTo>
                    <a:pt x="916012" y="1089393"/>
                  </a:lnTo>
                  <a:lnTo>
                    <a:pt x="889203" y="1131646"/>
                  </a:lnTo>
                  <a:lnTo>
                    <a:pt x="863574" y="1175715"/>
                  </a:lnTo>
                  <a:lnTo>
                    <a:pt x="839152" y="1221346"/>
                  </a:lnTo>
                  <a:lnTo>
                    <a:pt x="816013" y="1268272"/>
                  </a:lnTo>
                  <a:lnTo>
                    <a:pt x="794207" y="1316240"/>
                  </a:lnTo>
                  <a:lnTo>
                    <a:pt x="773798" y="1364983"/>
                  </a:lnTo>
                  <a:lnTo>
                    <a:pt x="754837" y="1414259"/>
                  </a:lnTo>
                  <a:lnTo>
                    <a:pt x="737374" y="1463802"/>
                  </a:lnTo>
                  <a:lnTo>
                    <a:pt x="721474" y="1513344"/>
                  </a:lnTo>
                  <a:lnTo>
                    <a:pt x="707186" y="1562646"/>
                  </a:lnTo>
                  <a:lnTo>
                    <a:pt x="694575" y="1611426"/>
                  </a:lnTo>
                  <a:lnTo>
                    <a:pt x="683691" y="1659458"/>
                  </a:lnTo>
                  <a:lnTo>
                    <a:pt x="674598" y="1706448"/>
                  </a:lnTo>
                  <a:lnTo>
                    <a:pt x="667346" y="1752155"/>
                  </a:lnTo>
                  <a:lnTo>
                    <a:pt x="662000" y="1796326"/>
                  </a:lnTo>
                  <a:lnTo>
                    <a:pt x="658609" y="1838706"/>
                  </a:lnTo>
                  <a:lnTo>
                    <a:pt x="658609" y="1878330"/>
                  </a:lnTo>
                  <a:lnTo>
                    <a:pt x="667042" y="1931581"/>
                  </a:lnTo>
                  <a:lnTo>
                    <a:pt x="668515" y="1935111"/>
                  </a:lnTo>
                  <a:lnTo>
                    <a:pt x="685330" y="1975713"/>
                  </a:lnTo>
                  <a:lnTo>
                    <a:pt x="712089" y="2011743"/>
                  </a:lnTo>
                  <a:lnTo>
                    <a:pt x="745998" y="2040712"/>
                  </a:lnTo>
                  <a:lnTo>
                    <a:pt x="785698" y="2063610"/>
                  </a:lnTo>
                  <a:lnTo>
                    <a:pt x="829843" y="2081466"/>
                  </a:lnTo>
                  <a:lnTo>
                    <a:pt x="877074" y="2095309"/>
                  </a:lnTo>
                  <a:lnTo>
                    <a:pt x="926071" y="2106168"/>
                  </a:lnTo>
                  <a:lnTo>
                    <a:pt x="998969" y="2117394"/>
                  </a:lnTo>
                  <a:lnTo>
                    <a:pt x="994651" y="2150364"/>
                  </a:lnTo>
                  <a:lnTo>
                    <a:pt x="1016749" y="2142782"/>
                  </a:lnTo>
                  <a:lnTo>
                    <a:pt x="1074661" y="2122932"/>
                  </a:lnTo>
                  <a:lnTo>
                    <a:pt x="1004557" y="2074926"/>
                  </a:lnTo>
                  <a:lnTo>
                    <a:pt x="1000188" y="2108111"/>
                  </a:lnTo>
                  <a:lnTo>
                    <a:pt x="959358" y="2102167"/>
                  </a:lnTo>
                  <a:lnTo>
                    <a:pt x="904417" y="2092020"/>
                  </a:lnTo>
                  <a:lnTo>
                    <a:pt x="850392" y="2078278"/>
                  </a:lnTo>
                  <a:lnTo>
                    <a:pt x="799579" y="2059686"/>
                  </a:lnTo>
                  <a:lnTo>
                    <a:pt x="742315" y="2026335"/>
                  </a:lnTo>
                  <a:lnTo>
                    <a:pt x="695858" y="1974684"/>
                  </a:lnTo>
                  <a:lnTo>
                    <a:pt x="676135" y="1927860"/>
                  </a:lnTo>
                  <a:lnTo>
                    <a:pt x="668515" y="1878330"/>
                  </a:lnTo>
                  <a:lnTo>
                    <a:pt x="668947" y="1827314"/>
                  </a:lnTo>
                  <a:lnTo>
                    <a:pt x="673328" y="1775282"/>
                  </a:lnTo>
                  <a:lnTo>
                    <a:pt x="680885" y="1722894"/>
                  </a:lnTo>
                  <a:lnTo>
                    <a:pt x="690854" y="1670850"/>
                  </a:lnTo>
                  <a:lnTo>
                    <a:pt x="702475" y="1619821"/>
                  </a:lnTo>
                  <a:lnTo>
                    <a:pt x="714997" y="1570482"/>
                  </a:lnTo>
                  <a:lnTo>
                    <a:pt x="733285" y="1507236"/>
                  </a:lnTo>
                  <a:lnTo>
                    <a:pt x="755383" y="1442466"/>
                  </a:lnTo>
                  <a:lnTo>
                    <a:pt x="771499" y="1397939"/>
                  </a:lnTo>
                  <a:lnTo>
                    <a:pt x="789076" y="1353146"/>
                  </a:lnTo>
                  <a:lnTo>
                    <a:pt x="808075" y="1308328"/>
                  </a:lnTo>
                  <a:lnTo>
                    <a:pt x="828535" y="1263751"/>
                  </a:lnTo>
                  <a:lnTo>
                    <a:pt x="850430" y="1219657"/>
                  </a:lnTo>
                  <a:lnTo>
                    <a:pt x="873772" y="1176324"/>
                  </a:lnTo>
                  <a:lnTo>
                    <a:pt x="898575" y="1134008"/>
                  </a:lnTo>
                  <a:lnTo>
                    <a:pt x="924826" y="1092974"/>
                  </a:lnTo>
                  <a:lnTo>
                    <a:pt x="952525" y="1053452"/>
                  </a:lnTo>
                  <a:lnTo>
                    <a:pt x="981697" y="1015746"/>
                  </a:lnTo>
                  <a:lnTo>
                    <a:pt x="1024369" y="967740"/>
                  </a:lnTo>
                  <a:lnTo>
                    <a:pt x="1071613" y="921258"/>
                  </a:lnTo>
                  <a:lnTo>
                    <a:pt x="1125715" y="874776"/>
                  </a:lnTo>
                  <a:lnTo>
                    <a:pt x="1165440" y="843927"/>
                  </a:lnTo>
                  <a:lnTo>
                    <a:pt x="1206017" y="814031"/>
                  </a:lnTo>
                  <a:lnTo>
                    <a:pt x="1247368" y="785075"/>
                  </a:lnTo>
                  <a:lnTo>
                    <a:pt x="1289418" y="757021"/>
                  </a:lnTo>
                  <a:lnTo>
                    <a:pt x="1332103" y="729830"/>
                  </a:lnTo>
                  <a:lnTo>
                    <a:pt x="1375359" y="703478"/>
                  </a:lnTo>
                  <a:lnTo>
                    <a:pt x="1419136" y="677951"/>
                  </a:lnTo>
                  <a:lnTo>
                    <a:pt x="1463357" y="653211"/>
                  </a:lnTo>
                  <a:lnTo>
                    <a:pt x="1507947" y="629221"/>
                  </a:lnTo>
                  <a:lnTo>
                    <a:pt x="1552867" y="605955"/>
                  </a:lnTo>
                  <a:lnTo>
                    <a:pt x="1598015" y="583387"/>
                  </a:lnTo>
                  <a:lnTo>
                    <a:pt x="1643367" y="561505"/>
                  </a:lnTo>
                  <a:lnTo>
                    <a:pt x="1688833" y="540258"/>
                  </a:lnTo>
                  <a:lnTo>
                    <a:pt x="1761985" y="508254"/>
                  </a:lnTo>
                  <a:lnTo>
                    <a:pt x="1805622" y="490728"/>
                  </a:lnTo>
                  <a:lnTo>
                    <a:pt x="1849475" y="473557"/>
                  </a:lnTo>
                  <a:lnTo>
                    <a:pt x="1893608" y="457111"/>
                  </a:lnTo>
                  <a:lnTo>
                    <a:pt x="1938096" y="441718"/>
                  </a:lnTo>
                  <a:lnTo>
                    <a:pt x="1983003" y="427736"/>
                  </a:lnTo>
                  <a:lnTo>
                    <a:pt x="2028418" y="415505"/>
                  </a:lnTo>
                  <a:lnTo>
                    <a:pt x="2074405" y="405384"/>
                  </a:lnTo>
                  <a:lnTo>
                    <a:pt x="2086597" y="403098"/>
                  </a:lnTo>
                  <a:lnTo>
                    <a:pt x="2098027" y="400812"/>
                  </a:lnTo>
                  <a:lnTo>
                    <a:pt x="2110219" y="399288"/>
                  </a:lnTo>
                  <a:lnTo>
                    <a:pt x="2164867" y="395478"/>
                  </a:lnTo>
                  <a:lnTo>
                    <a:pt x="2215883" y="397725"/>
                  </a:lnTo>
                  <a:lnTo>
                    <a:pt x="2263711" y="405790"/>
                  </a:lnTo>
                  <a:lnTo>
                    <a:pt x="2308771" y="419430"/>
                  </a:lnTo>
                  <a:lnTo>
                    <a:pt x="2351519" y="438429"/>
                  </a:lnTo>
                  <a:lnTo>
                    <a:pt x="2392375" y="462521"/>
                  </a:lnTo>
                  <a:lnTo>
                    <a:pt x="2431770" y="491490"/>
                  </a:lnTo>
                  <a:lnTo>
                    <a:pt x="2470162" y="525106"/>
                  </a:lnTo>
                  <a:lnTo>
                    <a:pt x="2507983" y="563118"/>
                  </a:lnTo>
                  <a:lnTo>
                    <a:pt x="2545321" y="604266"/>
                  </a:lnTo>
                  <a:lnTo>
                    <a:pt x="2570467" y="633222"/>
                  </a:lnTo>
                  <a:lnTo>
                    <a:pt x="2594851" y="662178"/>
                  </a:lnTo>
                  <a:lnTo>
                    <a:pt x="2598661" y="663702"/>
                  </a:lnTo>
                  <a:lnTo>
                    <a:pt x="2601709" y="662940"/>
                  </a:lnTo>
                  <a:lnTo>
                    <a:pt x="2603233" y="659892"/>
                  </a:lnTo>
                  <a:close/>
                </a:path>
                <a:path w="3005454" h="2629535">
                  <a:moveTo>
                    <a:pt x="2660523" y="1494574"/>
                  </a:moveTo>
                  <a:lnTo>
                    <a:pt x="2655049" y="1444752"/>
                  </a:lnTo>
                  <a:lnTo>
                    <a:pt x="2644381" y="1410462"/>
                  </a:lnTo>
                  <a:lnTo>
                    <a:pt x="2641333" y="1411986"/>
                  </a:lnTo>
                  <a:lnTo>
                    <a:pt x="2640571" y="1415796"/>
                  </a:lnTo>
                  <a:lnTo>
                    <a:pt x="2642857" y="1431036"/>
                  </a:lnTo>
                  <a:lnTo>
                    <a:pt x="2645905" y="1447038"/>
                  </a:lnTo>
                  <a:lnTo>
                    <a:pt x="2648191" y="1462278"/>
                  </a:lnTo>
                  <a:lnTo>
                    <a:pt x="2649715" y="1477518"/>
                  </a:lnTo>
                  <a:lnTo>
                    <a:pt x="2650477" y="1493520"/>
                  </a:lnTo>
                  <a:lnTo>
                    <a:pt x="2650477" y="1509522"/>
                  </a:lnTo>
                  <a:lnTo>
                    <a:pt x="2648191" y="1533906"/>
                  </a:lnTo>
                  <a:lnTo>
                    <a:pt x="2645905" y="1542288"/>
                  </a:lnTo>
                  <a:lnTo>
                    <a:pt x="2644381" y="1549908"/>
                  </a:lnTo>
                  <a:lnTo>
                    <a:pt x="2629420" y="1587627"/>
                  </a:lnTo>
                  <a:lnTo>
                    <a:pt x="2595435" y="1637957"/>
                  </a:lnTo>
                  <a:lnTo>
                    <a:pt x="2565133" y="1671066"/>
                  </a:lnTo>
                  <a:lnTo>
                    <a:pt x="2528557" y="1703070"/>
                  </a:lnTo>
                  <a:lnTo>
                    <a:pt x="2487955" y="1734934"/>
                  </a:lnTo>
                  <a:lnTo>
                    <a:pt x="2446045" y="1765058"/>
                  </a:lnTo>
                  <a:lnTo>
                    <a:pt x="2403106" y="1793722"/>
                  </a:lnTo>
                  <a:lnTo>
                    <a:pt x="2359406" y="1821230"/>
                  </a:lnTo>
                  <a:lnTo>
                    <a:pt x="2315197" y="1847850"/>
                  </a:lnTo>
                  <a:lnTo>
                    <a:pt x="2293861" y="1860804"/>
                  </a:lnTo>
                  <a:lnTo>
                    <a:pt x="2224875" y="1901012"/>
                  </a:lnTo>
                  <a:lnTo>
                    <a:pt x="2178570" y="1927225"/>
                  </a:lnTo>
                  <a:lnTo>
                    <a:pt x="2132126" y="1953183"/>
                  </a:lnTo>
                  <a:lnTo>
                    <a:pt x="2085543" y="1978926"/>
                  </a:lnTo>
                  <a:lnTo>
                    <a:pt x="2038858" y="2004466"/>
                  </a:lnTo>
                  <a:lnTo>
                    <a:pt x="1992083" y="2029853"/>
                  </a:lnTo>
                  <a:lnTo>
                    <a:pt x="1909368" y="2074354"/>
                  </a:lnTo>
                  <a:lnTo>
                    <a:pt x="1893811" y="2045208"/>
                  </a:lnTo>
                  <a:lnTo>
                    <a:pt x="1845043" y="2114550"/>
                  </a:lnTo>
                  <a:lnTo>
                    <a:pt x="1896097" y="2113165"/>
                  </a:lnTo>
                  <a:lnTo>
                    <a:pt x="1929625" y="2112264"/>
                  </a:lnTo>
                  <a:lnTo>
                    <a:pt x="1913864" y="2082761"/>
                  </a:lnTo>
                  <a:lnTo>
                    <a:pt x="1952485" y="2061972"/>
                  </a:lnTo>
                  <a:lnTo>
                    <a:pt x="1997113" y="2037359"/>
                  </a:lnTo>
                  <a:lnTo>
                    <a:pt x="2134768" y="1962391"/>
                  </a:lnTo>
                  <a:lnTo>
                    <a:pt x="2181237" y="1936788"/>
                  </a:lnTo>
                  <a:lnTo>
                    <a:pt x="2227669" y="1910753"/>
                  </a:lnTo>
                  <a:lnTo>
                    <a:pt x="2273846" y="1884222"/>
                  </a:lnTo>
                  <a:lnTo>
                    <a:pt x="2319591" y="1857121"/>
                  </a:lnTo>
                  <a:lnTo>
                    <a:pt x="2364702" y="1829384"/>
                  </a:lnTo>
                  <a:lnTo>
                    <a:pt x="2408948" y="1800948"/>
                  </a:lnTo>
                  <a:lnTo>
                    <a:pt x="2452166" y="1771726"/>
                  </a:lnTo>
                  <a:lnTo>
                    <a:pt x="2494127" y="1741665"/>
                  </a:lnTo>
                  <a:lnTo>
                    <a:pt x="2534653" y="1710690"/>
                  </a:lnTo>
                  <a:lnTo>
                    <a:pt x="2595130" y="1653006"/>
                  </a:lnTo>
                  <a:lnTo>
                    <a:pt x="2623134" y="1617052"/>
                  </a:lnTo>
                  <a:lnTo>
                    <a:pt x="2643848" y="1579486"/>
                  </a:lnTo>
                  <a:lnTo>
                    <a:pt x="2656548" y="1539074"/>
                  </a:lnTo>
                  <a:lnTo>
                    <a:pt x="2660523" y="1494574"/>
                  </a:lnTo>
                  <a:close/>
                </a:path>
                <a:path w="3005454" h="2629535">
                  <a:moveTo>
                    <a:pt x="2793733" y="665226"/>
                  </a:moveTo>
                  <a:lnTo>
                    <a:pt x="2773159" y="627888"/>
                  </a:lnTo>
                  <a:lnTo>
                    <a:pt x="2753347" y="590550"/>
                  </a:lnTo>
                  <a:lnTo>
                    <a:pt x="2726791" y="544398"/>
                  </a:lnTo>
                  <a:lnTo>
                    <a:pt x="2699753" y="501586"/>
                  </a:lnTo>
                  <a:lnTo>
                    <a:pt x="2672003" y="462114"/>
                  </a:lnTo>
                  <a:lnTo>
                    <a:pt x="2643289" y="425983"/>
                  </a:lnTo>
                  <a:lnTo>
                    <a:pt x="2613368" y="393204"/>
                  </a:lnTo>
                  <a:lnTo>
                    <a:pt x="2582011" y="363778"/>
                  </a:lnTo>
                  <a:lnTo>
                    <a:pt x="2548979" y="337705"/>
                  </a:lnTo>
                  <a:lnTo>
                    <a:pt x="2514028" y="314998"/>
                  </a:lnTo>
                  <a:lnTo>
                    <a:pt x="2476919" y="295656"/>
                  </a:lnTo>
                  <a:lnTo>
                    <a:pt x="2437409" y="279692"/>
                  </a:lnTo>
                  <a:lnTo>
                    <a:pt x="2395270" y="267119"/>
                  </a:lnTo>
                  <a:lnTo>
                    <a:pt x="2350249" y="257911"/>
                  </a:lnTo>
                  <a:lnTo>
                    <a:pt x="2302116" y="252107"/>
                  </a:lnTo>
                  <a:lnTo>
                    <a:pt x="2250630" y="249694"/>
                  </a:lnTo>
                  <a:lnTo>
                    <a:pt x="2195563" y="250698"/>
                  </a:lnTo>
                  <a:lnTo>
                    <a:pt x="2126983" y="254508"/>
                  </a:lnTo>
                  <a:lnTo>
                    <a:pt x="2083955" y="258749"/>
                  </a:lnTo>
                  <a:lnTo>
                    <a:pt x="2039404" y="263791"/>
                  </a:lnTo>
                  <a:lnTo>
                    <a:pt x="1993468" y="269621"/>
                  </a:lnTo>
                  <a:lnTo>
                    <a:pt x="1946313" y="276275"/>
                  </a:lnTo>
                  <a:lnTo>
                    <a:pt x="1898078" y="283768"/>
                  </a:lnTo>
                  <a:lnTo>
                    <a:pt x="1848916" y="292112"/>
                  </a:lnTo>
                  <a:lnTo>
                    <a:pt x="1798980" y="301320"/>
                  </a:lnTo>
                  <a:lnTo>
                    <a:pt x="1748434" y="311416"/>
                  </a:lnTo>
                  <a:lnTo>
                    <a:pt x="1697418" y="322414"/>
                  </a:lnTo>
                  <a:lnTo>
                    <a:pt x="1646085" y="334314"/>
                  </a:lnTo>
                  <a:lnTo>
                    <a:pt x="1594599" y="347167"/>
                  </a:lnTo>
                  <a:lnTo>
                    <a:pt x="1543100" y="360946"/>
                  </a:lnTo>
                  <a:lnTo>
                    <a:pt x="1491754" y="375704"/>
                  </a:lnTo>
                  <a:lnTo>
                    <a:pt x="1440700" y="391439"/>
                  </a:lnTo>
                  <a:lnTo>
                    <a:pt x="1390091" y="408178"/>
                  </a:lnTo>
                  <a:lnTo>
                    <a:pt x="1340091" y="425919"/>
                  </a:lnTo>
                  <a:lnTo>
                    <a:pt x="1290840" y="444703"/>
                  </a:lnTo>
                  <a:lnTo>
                    <a:pt x="1242504" y="464515"/>
                  </a:lnTo>
                  <a:lnTo>
                    <a:pt x="1195222" y="485406"/>
                  </a:lnTo>
                  <a:lnTo>
                    <a:pt x="1149159" y="507365"/>
                  </a:lnTo>
                  <a:lnTo>
                    <a:pt x="1104455" y="530428"/>
                  </a:lnTo>
                  <a:lnTo>
                    <a:pt x="1061275" y="554583"/>
                  </a:lnTo>
                  <a:lnTo>
                    <a:pt x="1019771" y="579882"/>
                  </a:lnTo>
                  <a:lnTo>
                    <a:pt x="980084" y="606323"/>
                  </a:lnTo>
                  <a:lnTo>
                    <a:pt x="942365" y="633920"/>
                  </a:lnTo>
                  <a:lnTo>
                    <a:pt x="906792" y="662686"/>
                  </a:lnTo>
                  <a:lnTo>
                    <a:pt x="873493" y="692658"/>
                  </a:lnTo>
                  <a:lnTo>
                    <a:pt x="820915" y="742950"/>
                  </a:lnTo>
                  <a:lnTo>
                    <a:pt x="771385" y="794766"/>
                  </a:lnTo>
                  <a:lnTo>
                    <a:pt x="723379" y="849630"/>
                  </a:lnTo>
                  <a:lnTo>
                    <a:pt x="678421" y="906018"/>
                  </a:lnTo>
                  <a:lnTo>
                    <a:pt x="649643" y="944880"/>
                  </a:lnTo>
                  <a:lnTo>
                    <a:pt x="620890" y="985634"/>
                  </a:lnTo>
                  <a:lnTo>
                    <a:pt x="592340" y="1028052"/>
                  </a:lnTo>
                  <a:lnTo>
                    <a:pt x="564184" y="1071956"/>
                  </a:lnTo>
                  <a:lnTo>
                    <a:pt x="536600" y="1117142"/>
                  </a:lnTo>
                  <a:lnTo>
                    <a:pt x="509803" y="1163421"/>
                  </a:lnTo>
                  <a:lnTo>
                    <a:pt x="483946" y="1210589"/>
                  </a:lnTo>
                  <a:lnTo>
                    <a:pt x="459232" y="1258455"/>
                  </a:lnTo>
                  <a:lnTo>
                    <a:pt x="435851" y="1306817"/>
                  </a:lnTo>
                  <a:lnTo>
                    <a:pt x="413994" y="1355471"/>
                  </a:lnTo>
                  <a:lnTo>
                    <a:pt x="393839" y="1404239"/>
                  </a:lnTo>
                  <a:lnTo>
                    <a:pt x="375564" y="1452905"/>
                  </a:lnTo>
                  <a:lnTo>
                    <a:pt x="359384" y="1501279"/>
                  </a:lnTo>
                  <a:lnTo>
                    <a:pt x="345465" y="1549171"/>
                  </a:lnTo>
                  <a:lnTo>
                    <a:pt x="333997" y="1596390"/>
                  </a:lnTo>
                  <a:lnTo>
                    <a:pt x="321805" y="1655826"/>
                  </a:lnTo>
                  <a:lnTo>
                    <a:pt x="312661" y="1716024"/>
                  </a:lnTo>
                  <a:lnTo>
                    <a:pt x="306933" y="1764982"/>
                  </a:lnTo>
                  <a:lnTo>
                    <a:pt x="302666" y="1815795"/>
                  </a:lnTo>
                  <a:lnTo>
                    <a:pt x="300139" y="1867903"/>
                  </a:lnTo>
                  <a:lnTo>
                    <a:pt x="299669" y="1920722"/>
                  </a:lnTo>
                  <a:lnTo>
                    <a:pt x="301586" y="1973694"/>
                  </a:lnTo>
                  <a:lnTo>
                    <a:pt x="306197" y="2026221"/>
                  </a:lnTo>
                  <a:lnTo>
                    <a:pt x="313817" y="2077745"/>
                  </a:lnTo>
                  <a:lnTo>
                    <a:pt x="324751" y="2127707"/>
                  </a:lnTo>
                  <a:lnTo>
                    <a:pt x="339331" y="2175510"/>
                  </a:lnTo>
                  <a:lnTo>
                    <a:pt x="355333" y="2214372"/>
                  </a:lnTo>
                  <a:lnTo>
                    <a:pt x="390550" y="2268931"/>
                  </a:lnTo>
                  <a:lnTo>
                    <a:pt x="422935" y="2298382"/>
                  </a:lnTo>
                  <a:lnTo>
                    <a:pt x="460717" y="2320988"/>
                  </a:lnTo>
                  <a:lnTo>
                    <a:pt x="502920" y="2337447"/>
                  </a:lnTo>
                  <a:lnTo>
                    <a:pt x="548614" y="2348509"/>
                  </a:lnTo>
                  <a:lnTo>
                    <a:pt x="596861" y="2354910"/>
                  </a:lnTo>
                  <a:lnTo>
                    <a:pt x="646709" y="2357361"/>
                  </a:lnTo>
                  <a:lnTo>
                    <a:pt x="697230" y="2356599"/>
                  </a:lnTo>
                  <a:lnTo>
                    <a:pt x="747471" y="2353360"/>
                  </a:lnTo>
                  <a:lnTo>
                    <a:pt x="796493" y="2348369"/>
                  </a:lnTo>
                  <a:lnTo>
                    <a:pt x="843356" y="2342362"/>
                  </a:lnTo>
                  <a:lnTo>
                    <a:pt x="887120" y="2336050"/>
                  </a:lnTo>
                  <a:lnTo>
                    <a:pt x="926833" y="2330196"/>
                  </a:lnTo>
                  <a:lnTo>
                    <a:pt x="980935" y="2321814"/>
                  </a:lnTo>
                  <a:lnTo>
                    <a:pt x="1014920" y="2315680"/>
                  </a:lnTo>
                  <a:lnTo>
                    <a:pt x="1020559" y="2348484"/>
                  </a:lnTo>
                  <a:lnTo>
                    <a:pt x="1031227" y="2340533"/>
                  </a:lnTo>
                  <a:lnTo>
                    <a:pt x="1089139" y="2297430"/>
                  </a:lnTo>
                  <a:lnTo>
                    <a:pt x="1007605" y="2273046"/>
                  </a:lnTo>
                  <a:lnTo>
                    <a:pt x="1013193" y="2305608"/>
                  </a:lnTo>
                  <a:lnTo>
                    <a:pt x="991247" y="2309228"/>
                  </a:lnTo>
                  <a:lnTo>
                    <a:pt x="951763" y="2316035"/>
                  </a:lnTo>
                  <a:lnTo>
                    <a:pt x="908291" y="2323376"/>
                  </a:lnTo>
                  <a:lnTo>
                    <a:pt x="861682" y="2330666"/>
                  </a:lnTo>
                  <a:lnTo>
                    <a:pt x="812761" y="2337320"/>
                  </a:lnTo>
                  <a:lnTo>
                    <a:pt x="762393" y="2342781"/>
                  </a:lnTo>
                  <a:lnTo>
                    <a:pt x="711403" y="2346464"/>
                  </a:lnTo>
                  <a:lnTo>
                    <a:pt x="660654" y="2347772"/>
                  </a:lnTo>
                  <a:lnTo>
                    <a:pt x="610971" y="2346160"/>
                  </a:lnTo>
                  <a:lnTo>
                    <a:pt x="563206" y="2341041"/>
                  </a:lnTo>
                  <a:lnTo>
                    <a:pt x="518210" y="2331821"/>
                  </a:lnTo>
                  <a:lnTo>
                    <a:pt x="476821" y="2317953"/>
                  </a:lnTo>
                  <a:lnTo>
                    <a:pt x="439889" y="2298827"/>
                  </a:lnTo>
                  <a:lnTo>
                    <a:pt x="408254" y="2273897"/>
                  </a:lnTo>
                  <a:lnTo>
                    <a:pt x="382765" y="2242566"/>
                  </a:lnTo>
                  <a:lnTo>
                    <a:pt x="356095" y="2192274"/>
                  </a:lnTo>
                  <a:lnTo>
                    <a:pt x="339077" y="2144268"/>
                  </a:lnTo>
                  <a:lnTo>
                    <a:pt x="326440" y="2093582"/>
                  </a:lnTo>
                  <a:lnTo>
                    <a:pt x="317690" y="2041004"/>
                  </a:lnTo>
                  <a:lnTo>
                    <a:pt x="312343" y="1987321"/>
                  </a:lnTo>
                  <a:lnTo>
                    <a:pt x="309880" y="1933359"/>
                  </a:lnTo>
                  <a:lnTo>
                    <a:pt x="309829" y="1879904"/>
                  </a:lnTo>
                  <a:lnTo>
                    <a:pt x="311683" y="1827771"/>
                  </a:lnTo>
                  <a:lnTo>
                    <a:pt x="314947" y="1777746"/>
                  </a:lnTo>
                  <a:lnTo>
                    <a:pt x="321805" y="1717548"/>
                  </a:lnTo>
                  <a:lnTo>
                    <a:pt x="330949" y="1658112"/>
                  </a:lnTo>
                  <a:lnTo>
                    <a:pt x="340334" y="1609826"/>
                  </a:lnTo>
                  <a:lnTo>
                    <a:pt x="352018" y="1561426"/>
                  </a:lnTo>
                  <a:lnTo>
                    <a:pt x="365874" y="1513014"/>
                  </a:lnTo>
                  <a:lnTo>
                    <a:pt x="381711" y="1464691"/>
                  </a:lnTo>
                  <a:lnTo>
                    <a:pt x="399402" y="1416570"/>
                  </a:lnTo>
                  <a:lnTo>
                    <a:pt x="418769" y="1368755"/>
                  </a:lnTo>
                  <a:lnTo>
                    <a:pt x="439674" y="1321346"/>
                  </a:lnTo>
                  <a:lnTo>
                    <a:pt x="461949" y="1274445"/>
                  </a:lnTo>
                  <a:lnTo>
                    <a:pt x="485444" y="1228166"/>
                  </a:lnTo>
                  <a:lnTo>
                    <a:pt x="510006" y="1182598"/>
                  </a:lnTo>
                  <a:lnTo>
                    <a:pt x="535482" y="1137856"/>
                  </a:lnTo>
                  <a:lnTo>
                    <a:pt x="561708" y="1094054"/>
                  </a:lnTo>
                  <a:lnTo>
                    <a:pt x="588530" y="1051280"/>
                  </a:lnTo>
                  <a:lnTo>
                    <a:pt x="615810" y="1009650"/>
                  </a:lnTo>
                  <a:lnTo>
                    <a:pt x="643369" y="969264"/>
                  </a:lnTo>
                  <a:lnTo>
                    <a:pt x="686041" y="912114"/>
                  </a:lnTo>
                  <a:lnTo>
                    <a:pt x="730999" y="855726"/>
                  </a:lnTo>
                  <a:lnTo>
                    <a:pt x="778243" y="801624"/>
                  </a:lnTo>
                  <a:lnTo>
                    <a:pt x="827773" y="749808"/>
                  </a:lnTo>
                  <a:lnTo>
                    <a:pt x="885888" y="693039"/>
                  </a:lnTo>
                  <a:lnTo>
                    <a:pt x="921029" y="662774"/>
                  </a:lnTo>
                  <a:lnTo>
                    <a:pt x="958189" y="633831"/>
                  </a:lnTo>
                  <a:lnTo>
                    <a:pt x="997229" y="606183"/>
                  </a:lnTo>
                  <a:lnTo>
                    <a:pt x="1038009" y="579805"/>
                  </a:lnTo>
                  <a:lnTo>
                    <a:pt x="1080389" y="554672"/>
                  </a:lnTo>
                  <a:lnTo>
                    <a:pt x="1124229" y="530758"/>
                  </a:lnTo>
                  <a:lnTo>
                    <a:pt x="1169390" y="508025"/>
                  </a:lnTo>
                  <a:lnTo>
                    <a:pt x="1215732" y="486460"/>
                  </a:lnTo>
                  <a:lnTo>
                    <a:pt x="1263103" y="466026"/>
                  </a:lnTo>
                  <a:lnTo>
                    <a:pt x="1311376" y="446709"/>
                  </a:lnTo>
                  <a:lnTo>
                    <a:pt x="1360398" y="428472"/>
                  </a:lnTo>
                  <a:lnTo>
                    <a:pt x="1410042" y="411302"/>
                  </a:lnTo>
                  <a:lnTo>
                    <a:pt x="1460157" y="395147"/>
                  </a:lnTo>
                  <a:lnTo>
                    <a:pt x="1510614" y="379996"/>
                  </a:lnTo>
                  <a:lnTo>
                    <a:pt x="1561274" y="365823"/>
                  </a:lnTo>
                  <a:lnTo>
                    <a:pt x="1611972" y="352602"/>
                  </a:lnTo>
                  <a:lnTo>
                    <a:pt x="1662595" y="340309"/>
                  </a:lnTo>
                  <a:lnTo>
                    <a:pt x="1712988" y="328904"/>
                  </a:lnTo>
                  <a:lnTo>
                    <a:pt x="1763014" y="318363"/>
                  </a:lnTo>
                  <a:lnTo>
                    <a:pt x="1812544" y="308673"/>
                  </a:lnTo>
                  <a:lnTo>
                    <a:pt x="1861413" y="299796"/>
                  </a:lnTo>
                  <a:lnTo>
                    <a:pt x="1909495" y="291706"/>
                  </a:lnTo>
                  <a:lnTo>
                    <a:pt x="1956663" y="284378"/>
                  </a:lnTo>
                  <a:lnTo>
                    <a:pt x="2002751" y="277787"/>
                  </a:lnTo>
                  <a:lnTo>
                    <a:pt x="2047633" y="271894"/>
                  </a:lnTo>
                  <a:lnTo>
                    <a:pt x="2091169" y="266700"/>
                  </a:lnTo>
                  <a:lnTo>
                    <a:pt x="2162797" y="261366"/>
                  </a:lnTo>
                  <a:lnTo>
                    <a:pt x="2219566" y="259270"/>
                  </a:lnTo>
                  <a:lnTo>
                    <a:pt x="2272855" y="260121"/>
                  </a:lnTo>
                  <a:lnTo>
                    <a:pt x="2322919" y="264096"/>
                  </a:lnTo>
                  <a:lnTo>
                    <a:pt x="2370023" y="271437"/>
                  </a:lnTo>
                  <a:lnTo>
                    <a:pt x="2414409" y="282333"/>
                  </a:lnTo>
                  <a:lnTo>
                    <a:pt x="2456332" y="297014"/>
                  </a:lnTo>
                  <a:lnTo>
                    <a:pt x="2496058" y="315696"/>
                  </a:lnTo>
                  <a:lnTo>
                    <a:pt x="2533815" y="338569"/>
                  </a:lnTo>
                  <a:lnTo>
                    <a:pt x="2569895" y="365861"/>
                  </a:lnTo>
                  <a:lnTo>
                    <a:pt x="2604516" y="397789"/>
                  </a:lnTo>
                  <a:lnTo>
                    <a:pt x="2637955" y="434568"/>
                  </a:lnTo>
                  <a:lnTo>
                    <a:pt x="2670467" y="476389"/>
                  </a:lnTo>
                  <a:lnTo>
                    <a:pt x="2702293" y="523494"/>
                  </a:lnTo>
                  <a:lnTo>
                    <a:pt x="2724391" y="559308"/>
                  </a:lnTo>
                  <a:lnTo>
                    <a:pt x="2744965" y="595122"/>
                  </a:lnTo>
                  <a:lnTo>
                    <a:pt x="2764777" y="632460"/>
                  </a:lnTo>
                  <a:lnTo>
                    <a:pt x="2785351" y="669036"/>
                  </a:lnTo>
                  <a:lnTo>
                    <a:pt x="2787637" y="671322"/>
                  </a:lnTo>
                  <a:lnTo>
                    <a:pt x="2791447" y="671322"/>
                  </a:lnTo>
                  <a:lnTo>
                    <a:pt x="2793733" y="668274"/>
                  </a:lnTo>
                  <a:lnTo>
                    <a:pt x="2793733" y="665226"/>
                  </a:lnTo>
                  <a:close/>
                </a:path>
                <a:path w="3005454" h="2629535">
                  <a:moveTo>
                    <a:pt x="2827921" y="1542961"/>
                  </a:moveTo>
                  <a:lnTo>
                    <a:pt x="2818117" y="1488186"/>
                  </a:lnTo>
                  <a:lnTo>
                    <a:pt x="2813545" y="1469898"/>
                  </a:lnTo>
                  <a:lnTo>
                    <a:pt x="2807449" y="1453134"/>
                  </a:lnTo>
                  <a:lnTo>
                    <a:pt x="2802115" y="1435608"/>
                  </a:lnTo>
                  <a:lnTo>
                    <a:pt x="2799067" y="1432560"/>
                  </a:lnTo>
                  <a:lnTo>
                    <a:pt x="2796019" y="1432560"/>
                  </a:lnTo>
                  <a:lnTo>
                    <a:pt x="2792971" y="1434846"/>
                  </a:lnTo>
                  <a:lnTo>
                    <a:pt x="2792971" y="1438656"/>
                  </a:lnTo>
                  <a:lnTo>
                    <a:pt x="2803055" y="1468704"/>
                  </a:lnTo>
                  <a:lnTo>
                    <a:pt x="2811411" y="1499311"/>
                  </a:lnTo>
                  <a:lnTo>
                    <a:pt x="2817025" y="1530451"/>
                  </a:lnTo>
                  <a:lnTo>
                    <a:pt x="2818879" y="1562100"/>
                  </a:lnTo>
                  <a:lnTo>
                    <a:pt x="2818117" y="1571244"/>
                  </a:lnTo>
                  <a:lnTo>
                    <a:pt x="2802648" y="1630019"/>
                  </a:lnTo>
                  <a:lnTo>
                    <a:pt x="2778493" y="1674876"/>
                  </a:lnTo>
                  <a:lnTo>
                    <a:pt x="2751823" y="1709928"/>
                  </a:lnTo>
                  <a:lnTo>
                    <a:pt x="2707081" y="1755952"/>
                  </a:lnTo>
                  <a:lnTo>
                    <a:pt x="2671534" y="1787448"/>
                  </a:lnTo>
                  <a:lnTo>
                    <a:pt x="2634411" y="1817128"/>
                  </a:lnTo>
                  <a:lnTo>
                    <a:pt x="2596375" y="1845564"/>
                  </a:lnTo>
                  <a:lnTo>
                    <a:pt x="2511806" y="1905127"/>
                  </a:lnTo>
                  <a:lnTo>
                    <a:pt x="2469235" y="1933638"/>
                  </a:lnTo>
                  <a:lnTo>
                    <a:pt x="2426093" y="1961642"/>
                  </a:lnTo>
                  <a:lnTo>
                    <a:pt x="2382507" y="1989175"/>
                  </a:lnTo>
                  <a:lnTo>
                    <a:pt x="2338565" y="2016328"/>
                  </a:lnTo>
                  <a:lnTo>
                    <a:pt x="2294407" y="2043125"/>
                  </a:lnTo>
                  <a:lnTo>
                    <a:pt x="2250148" y="2069642"/>
                  </a:lnTo>
                  <a:lnTo>
                    <a:pt x="2117839" y="2148078"/>
                  </a:lnTo>
                  <a:lnTo>
                    <a:pt x="2055355" y="2183892"/>
                  </a:lnTo>
                  <a:lnTo>
                    <a:pt x="1992109" y="2220468"/>
                  </a:lnTo>
                  <a:lnTo>
                    <a:pt x="1930628" y="2255405"/>
                  </a:lnTo>
                  <a:lnTo>
                    <a:pt x="1914385" y="2226564"/>
                  </a:lnTo>
                  <a:lnTo>
                    <a:pt x="1867141" y="2297430"/>
                  </a:lnTo>
                  <a:lnTo>
                    <a:pt x="1917433" y="2294699"/>
                  </a:lnTo>
                  <a:lnTo>
                    <a:pt x="1951723" y="2292858"/>
                  </a:lnTo>
                  <a:lnTo>
                    <a:pt x="1935314" y="2263724"/>
                  </a:lnTo>
                  <a:lnTo>
                    <a:pt x="1996681" y="2228850"/>
                  </a:lnTo>
                  <a:lnTo>
                    <a:pt x="2059927" y="2192274"/>
                  </a:lnTo>
                  <a:lnTo>
                    <a:pt x="2183371" y="2119884"/>
                  </a:lnTo>
                  <a:lnTo>
                    <a:pt x="2243569" y="2084832"/>
                  </a:lnTo>
                  <a:lnTo>
                    <a:pt x="2302243" y="2049780"/>
                  </a:lnTo>
                  <a:lnTo>
                    <a:pt x="2358631" y="2015490"/>
                  </a:lnTo>
                  <a:lnTo>
                    <a:pt x="2464549" y="1948434"/>
                  </a:lnTo>
                  <a:lnTo>
                    <a:pt x="2513317" y="1915668"/>
                  </a:lnTo>
                  <a:lnTo>
                    <a:pt x="2581097" y="1868614"/>
                  </a:lnTo>
                  <a:lnTo>
                    <a:pt x="2624798" y="1836483"/>
                  </a:lnTo>
                  <a:lnTo>
                    <a:pt x="2667419" y="1802980"/>
                  </a:lnTo>
                  <a:lnTo>
                    <a:pt x="2708389" y="1767840"/>
                  </a:lnTo>
                  <a:lnTo>
                    <a:pt x="2735821" y="1741170"/>
                  </a:lnTo>
                  <a:lnTo>
                    <a:pt x="2782595" y="1684934"/>
                  </a:lnTo>
                  <a:lnTo>
                    <a:pt x="2808541" y="1640306"/>
                  </a:lnTo>
                  <a:lnTo>
                    <a:pt x="2824188" y="1593329"/>
                  </a:lnTo>
                  <a:lnTo>
                    <a:pt x="2827921" y="1542961"/>
                  </a:lnTo>
                  <a:close/>
                </a:path>
                <a:path w="3005454" h="2629535">
                  <a:moveTo>
                    <a:pt x="2997212" y="535533"/>
                  </a:moveTo>
                  <a:lnTo>
                    <a:pt x="2984512" y="494284"/>
                  </a:lnTo>
                  <a:lnTo>
                    <a:pt x="2971812" y="454977"/>
                  </a:lnTo>
                  <a:lnTo>
                    <a:pt x="2933712" y="416814"/>
                  </a:lnTo>
                  <a:lnTo>
                    <a:pt x="2870212" y="366483"/>
                  </a:lnTo>
                  <a:lnTo>
                    <a:pt x="2832112" y="337134"/>
                  </a:lnTo>
                  <a:lnTo>
                    <a:pt x="2794012" y="308305"/>
                  </a:lnTo>
                  <a:lnTo>
                    <a:pt x="2743212" y="280085"/>
                  </a:lnTo>
                  <a:lnTo>
                    <a:pt x="2705112" y="252590"/>
                  </a:lnTo>
                  <a:lnTo>
                    <a:pt x="2654312" y="225933"/>
                  </a:lnTo>
                  <a:lnTo>
                    <a:pt x="2616212" y="200190"/>
                  </a:lnTo>
                  <a:lnTo>
                    <a:pt x="2565412" y="175488"/>
                  </a:lnTo>
                  <a:lnTo>
                    <a:pt x="2527312" y="151930"/>
                  </a:lnTo>
                  <a:lnTo>
                    <a:pt x="2476512" y="129616"/>
                  </a:lnTo>
                  <a:lnTo>
                    <a:pt x="2438412" y="108661"/>
                  </a:lnTo>
                  <a:lnTo>
                    <a:pt x="2387612" y="89154"/>
                  </a:lnTo>
                  <a:lnTo>
                    <a:pt x="2362212" y="76962"/>
                  </a:lnTo>
                  <a:lnTo>
                    <a:pt x="2324112" y="64770"/>
                  </a:lnTo>
                  <a:lnTo>
                    <a:pt x="2260612" y="43434"/>
                  </a:lnTo>
                  <a:lnTo>
                    <a:pt x="2235212" y="34290"/>
                  </a:lnTo>
                  <a:lnTo>
                    <a:pt x="2184412" y="21424"/>
                  </a:lnTo>
                  <a:lnTo>
                    <a:pt x="2133612" y="11531"/>
                  </a:lnTo>
                  <a:lnTo>
                    <a:pt x="2082800" y="4648"/>
                  </a:lnTo>
                  <a:lnTo>
                    <a:pt x="2019300" y="787"/>
                  </a:lnTo>
                  <a:lnTo>
                    <a:pt x="1968500" y="0"/>
                  </a:lnTo>
                  <a:lnTo>
                    <a:pt x="1905000" y="1524"/>
                  </a:lnTo>
                  <a:lnTo>
                    <a:pt x="1854200" y="2768"/>
                  </a:lnTo>
                  <a:lnTo>
                    <a:pt x="1803400" y="5118"/>
                  </a:lnTo>
                  <a:lnTo>
                    <a:pt x="1752600" y="8585"/>
                  </a:lnTo>
                  <a:lnTo>
                    <a:pt x="1701800" y="13195"/>
                  </a:lnTo>
                  <a:lnTo>
                    <a:pt x="1651000" y="18961"/>
                  </a:lnTo>
                  <a:lnTo>
                    <a:pt x="1600200" y="25895"/>
                  </a:lnTo>
                  <a:lnTo>
                    <a:pt x="1549400" y="34048"/>
                  </a:lnTo>
                  <a:lnTo>
                    <a:pt x="1498600" y="43434"/>
                  </a:lnTo>
                  <a:lnTo>
                    <a:pt x="1460500" y="51054"/>
                  </a:lnTo>
                  <a:lnTo>
                    <a:pt x="1422400" y="60198"/>
                  </a:lnTo>
                  <a:lnTo>
                    <a:pt x="1384300" y="70866"/>
                  </a:lnTo>
                  <a:lnTo>
                    <a:pt x="1333500" y="85153"/>
                  </a:lnTo>
                  <a:lnTo>
                    <a:pt x="1282700" y="101066"/>
                  </a:lnTo>
                  <a:lnTo>
                    <a:pt x="1231900" y="118656"/>
                  </a:lnTo>
                  <a:lnTo>
                    <a:pt x="1193800" y="137947"/>
                  </a:lnTo>
                  <a:lnTo>
                    <a:pt x="1143000" y="158991"/>
                  </a:lnTo>
                  <a:lnTo>
                    <a:pt x="1092200" y="181800"/>
                  </a:lnTo>
                  <a:lnTo>
                    <a:pt x="1054100" y="206425"/>
                  </a:lnTo>
                  <a:lnTo>
                    <a:pt x="1016000" y="232905"/>
                  </a:lnTo>
                  <a:lnTo>
                    <a:pt x="965200" y="261277"/>
                  </a:lnTo>
                  <a:lnTo>
                    <a:pt x="927100" y="291566"/>
                  </a:lnTo>
                  <a:lnTo>
                    <a:pt x="889000" y="323811"/>
                  </a:lnTo>
                  <a:lnTo>
                    <a:pt x="850900" y="358076"/>
                  </a:lnTo>
                  <a:lnTo>
                    <a:pt x="812800" y="394360"/>
                  </a:lnTo>
                  <a:lnTo>
                    <a:pt x="787400" y="432727"/>
                  </a:lnTo>
                  <a:lnTo>
                    <a:pt x="749300" y="473202"/>
                  </a:lnTo>
                  <a:lnTo>
                    <a:pt x="723900" y="513588"/>
                  </a:lnTo>
                  <a:lnTo>
                    <a:pt x="685800" y="557784"/>
                  </a:lnTo>
                  <a:lnTo>
                    <a:pt x="647700" y="603504"/>
                  </a:lnTo>
                  <a:lnTo>
                    <a:pt x="622300" y="651510"/>
                  </a:lnTo>
                  <a:lnTo>
                    <a:pt x="584200" y="701802"/>
                  </a:lnTo>
                  <a:lnTo>
                    <a:pt x="558800" y="753618"/>
                  </a:lnTo>
                  <a:lnTo>
                    <a:pt x="520700" y="806196"/>
                  </a:lnTo>
                  <a:lnTo>
                    <a:pt x="469900" y="892352"/>
                  </a:lnTo>
                  <a:lnTo>
                    <a:pt x="457200" y="935697"/>
                  </a:lnTo>
                  <a:lnTo>
                    <a:pt x="355600" y="1110805"/>
                  </a:lnTo>
                  <a:lnTo>
                    <a:pt x="342900" y="1155039"/>
                  </a:lnTo>
                  <a:lnTo>
                    <a:pt x="292100" y="1244104"/>
                  </a:lnTo>
                  <a:lnTo>
                    <a:pt x="279400" y="1288935"/>
                  </a:lnTo>
                  <a:lnTo>
                    <a:pt x="228600" y="1379220"/>
                  </a:lnTo>
                  <a:lnTo>
                    <a:pt x="203200" y="1436370"/>
                  </a:lnTo>
                  <a:lnTo>
                    <a:pt x="190500" y="1491996"/>
                  </a:lnTo>
                  <a:lnTo>
                    <a:pt x="165100" y="1540446"/>
                  </a:lnTo>
                  <a:lnTo>
                    <a:pt x="152400" y="1589138"/>
                  </a:lnTo>
                  <a:lnTo>
                    <a:pt x="127000" y="1638071"/>
                  </a:lnTo>
                  <a:lnTo>
                    <a:pt x="114300" y="1687233"/>
                  </a:lnTo>
                  <a:lnTo>
                    <a:pt x="88900" y="1736610"/>
                  </a:lnTo>
                  <a:lnTo>
                    <a:pt x="76200" y="1786191"/>
                  </a:lnTo>
                  <a:lnTo>
                    <a:pt x="50800" y="1835975"/>
                  </a:lnTo>
                  <a:lnTo>
                    <a:pt x="38100" y="1885950"/>
                  </a:lnTo>
                  <a:lnTo>
                    <a:pt x="25400" y="1924812"/>
                  </a:lnTo>
                  <a:lnTo>
                    <a:pt x="25400" y="1943100"/>
                  </a:lnTo>
                  <a:lnTo>
                    <a:pt x="12700" y="1961388"/>
                  </a:lnTo>
                  <a:lnTo>
                    <a:pt x="12700" y="2014080"/>
                  </a:lnTo>
                  <a:lnTo>
                    <a:pt x="0" y="2067534"/>
                  </a:lnTo>
                  <a:lnTo>
                    <a:pt x="0" y="2100122"/>
                  </a:lnTo>
                  <a:lnTo>
                    <a:pt x="25400" y="1996782"/>
                  </a:lnTo>
                  <a:lnTo>
                    <a:pt x="38100" y="1927860"/>
                  </a:lnTo>
                  <a:lnTo>
                    <a:pt x="50800" y="1888236"/>
                  </a:lnTo>
                  <a:lnTo>
                    <a:pt x="76200" y="1795932"/>
                  </a:lnTo>
                  <a:lnTo>
                    <a:pt x="101600" y="1749577"/>
                  </a:lnTo>
                  <a:lnTo>
                    <a:pt x="127000" y="1656600"/>
                  </a:lnTo>
                  <a:lnTo>
                    <a:pt x="152400" y="1610042"/>
                  </a:lnTo>
                  <a:lnTo>
                    <a:pt x="165100" y="1563471"/>
                  </a:lnTo>
                  <a:lnTo>
                    <a:pt x="190500" y="1516926"/>
                  </a:lnTo>
                  <a:lnTo>
                    <a:pt x="203200" y="1470431"/>
                  </a:lnTo>
                  <a:lnTo>
                    <a:pt x="228600" y="1424012"/>
                  </a:lnTo>
                  <a:lnTo>
                    <a:pt x="241300" y="1377721"/>
                  </a:lnTo>
                  <a:lnTo>
                    <a:pt x="292100" y="1285570"/>
                  </a:lnTo>
                  <a:lnTo>
                    <a:pt x="304800" y="1239786"/>
                  </a:lnTo>
                  <a:lnTo>
                    <a:pt x="381000" y="1103960"/>
                  </a:lnTo>
                  <a:lnTo>
                    <a:pt x="393700" y="1059294"/>
                  </a:lnTo>
                  <a:lnTo>
                    <a:pt x="469900" y="927519"/>
                  </a:lnTo>
                  <a:lnTo>
                    <a:pt x="520700" y="841844"/>
                  </a:lnTo>
                  <a:lnTo>
                    <a:pt x="571500" y="758190"/>
                  </a:lnTo>
                  <a:lnTo>
                    <a:pt x="596900" y="706374"/>
                  </a:lnTo>
                  <a:lnTo>
                    <a:pt x="622300" y="656844"/>
                  </a:lnTo>
                  <a:lnTo>
                    <a:pt x="660400" y="608838"/>
                  </a:lnTo>
                  <a:lnTo>
                    <a:pt x="698500" y="563118"/>
                  </a:lnTo>
                  <a:lnTo>
                    <a:pt x="723900" y="519684"/>
                  </a:lnTo>
                  <a:lnTo>
                    <a:pt x="762000" y="479298"/>
                  </a:lnTo>
                  <a:lnTo>
                    <a:pt x="787400" y="438924"/>
                  </a:lnTo>
                  <a:lnTo>
                    <a:pt x="825500" y="400723"/>
                  </a:lnTo>
                  <a:lnTo>
                    <a:pt x="863600" y="364667"/>
                  </a:lnTo>
                  <a:lnTo>
                    <a:pt x="901700" y="330682"/>
                  </a:lnTo>
                  <a:lnTo>
                    <a:pt x="939800" y="298729"/>
                  </a:lnTo>
                  <a:lnTo>
                    <a:pt x="977900" y="268770"/>
                  </a:lnTo>
                  <a:lnTo>
                    <a:pt x="1016000" y="240728"/>
                  </a:lnTo>
                  <a:lnTo>
                    <a:pt x="1054100" y="214579"/>
                  </a:lnTo>
                  <a:lnTo>
                    <a:pt x="1104900" y="190258"/>
                  </a:lnTo>
                  <a:lnTo>
                    <a:pt x="1143000" y="167716"/>
                  </a:lnTo>
                  <a:lnTo>
                    <a:pt x="1193800" y="146913"/>
                  </a:lnTo>
                  <a:lnTo>
                    <a:pt x="1244600" y="127787"/>
                  </a:lnTo>
                  <a:lnTo>
                    <a:pt x="1282700" y="110286"/>
                  </a:lnTo>
                  <a:lnTo>
                    <a:pt x="1333500" y="94386"/>
                  </a:lnTo>
                  <a:lnTo>
                    <a:pt x="1384300" y="80010"/>
                  </a:lnTo>
                  <a:lnTo>
                    <a:pt x="1422400" y="70104"/>
                  </a:lnTo>
                  <a:lnTo>
                    <a:pt x="1460500" y="60960"/>
                  </a:lnTo>
                  <a:lnTo>
                    <a:pt x="1498600" y="52578"/>
                  </a:lnTo>
                  <a:lnTo>
                    <a:pt x="1549400" y="43256"/>
                  </a:lnTo>
                  <a:lnTo>
                    <a:pt x="1600200" y="35255"/>
                  </a:lnTo>
                  <a:lnTo>
                    <a:pt x="1651000" y="28486"/>
                  </a:lnTo>
                  <a:lnTo>
                    <a:pt x="1701800" y="22885"/>
                  </a:lnTo>
                  <a:lnTo>
                    <a:pt x="1752600" y="18376"/>
                  </a:lnTo>
                  <a:lnTo>
                    <a:pt x="1803400" y="14871"/>
                  </a:lnTo>
                  <a:lnTo>
                    <a:pt x="1854200" y="12331"/>
                  </a:lnTo>
                  <a:lnTo>
                    <a:pt x="1905000" y="10668"/>
                  </a:lnTo>
                  <a:lnTo>
                    <a:pt x="1943100" y="9906"/>
                  </a:lnTo>
                  <a:lnTo>
                    <a:pt x="1968500" y="9906"/>
                  </a:lnTo>
                  <a:lnTo>
                    <a:pt x="2019300" y="10236"/>
                  </a:lnTo>
                  <a:lnTo>
                    <a:pt x="2070100" y="13830"/>
                  </a:lnTo>
                  <a:lnTo>
                    <a:pt x="2133612" y="20612"/>
                  </a:lnTo>
                  <a:lnTo>
                    <a:pt x="2184412" y="30505"/>
                  </a:lnTo>
                  <a:lnTo>
                    <a:pt x="2222512" y="43434"/>
                  </a:lnTo>
                  <a:lnTo>
                    <a:pt x="2260612" y="52578"/>
                  </a:lnTo>
                  <a:lnTo>
                    <a:pt x="2298712" y="62484"/>
                  </a:lnTo>
                  <a:lnTo>
                    <a:pt x="2324112" y="73914"/>
                  </a:lnTo>
                  <a:lnTo>
                    <a:pt x="2362212" y="85344"/>
                  </a:lnTo>
                  <a:lnTo>
                    <a:pt x="2387612" y="98298"/>
                  </a:lnTo>
                  <a:lnTo>
                    <a:pt x="2425712" y="117487"/>
                  </a:lnTo>
                  <a:lnTo>
                    <a:pt x="2476512" y="138214"/>
                  </a:lnTo>
                  <a:lnTo>
                    <a:pt x="2527312" y="160350"/>
                  </a:lnTo>
                  <a:lnTo>
                    <a:pt x="2565412" y="183781"/>
                  </a:lnTo>
                  <a:lnTo>
                    <a:pt x="2616212" y="208381"/>
                  </a:lnTo>
                  <a:lnTo>
                    <a:pt x="2654312" y="234022"/>
                  </a:lnTo>
                  <a:lnTo>
                    <a:pt x="2705112" y="260591"/>
                  </a:lnTo>
                  <a:lnTo>
                    <a:pt x="2743212" y="287959"/>
                  </a:lnTo>
                  <a:lnTo>
                    <a:pt x="2781312" y="316014"/>
                  </a:lnTo>
                  <a:lnTo>
                    <a:pt x="2832112" y="344639"/>
                  </a:lnTo>
                  <a:lnTo>
                    <a:pt x="2870212" y="373710"/>
                  </a:lnTo>
                  <a:lnTo>
                    <a:pt x="2908312" y="403098"/>
                  </a:lnTo>
                  <a:lnTo>
                    <a:pt x="2959112" y="466699"/>
                  </a:lnTo>
                  <a:lnTo>
                    <a:pt x="2984512" y="511657"/>
                  </a:lnTo>
                  <a:lnTo>
                    <a:pt x="2984512" y="560235"/>
                  </a:lnTo>
                  <a:lnTo>
                    <a:pt x="2971812" y="614172"/>
                  </a:lnTo>
                  <a:lnTo>
                    <a:pt x="2971812" y="633222"/>
                  </a:lnTo>
                  <a:lnTo>
                    <a:pt x="2959112" y="651510"/>
                  </a:lnTo>
                  <a:lnTo>
                    <a:pt x="2959112" y="670560"/>
                  </a:lnTo>
                  <a:lnTo>
                    <a:pt x="2946412" y="688848"/>
                  </a:lnTo>
                  <a:lnTo>
                    <a:pt x="2946412" y="695706"/>
                  </a:lnTo>
                  <a:lnTo>
                    <a:pt x="2959112" y="692658"/>
                  </a:lnTo>
                  <a:lnTo>
                    <a:pt x="2959112" y="674370"/>
                  </a:lnTo>
                  <a:lnTo>
                    <a:pt x="2971812" y="636270"/>
                  </a:lnTo>
                  <a:lnTo>
                    <a:pt x="2984512" y="627126"/>
                  </a:lnTo>
                  <a:lnTo>
                    <a:pt x="2997212" y="579539"/>
                  </a:lnTo>
                  <a:lnTo>
                    <a:pt x="2997212" y="535533"/>
                  </a:lnTo>
                  <a:close/>
                </a:path>
                <a:path w="3005454" h="2629535">
                  <a:moveTo>
                    <a:pt x="3005290" y="1566735"/>
                  </a:moveTo>
                  <a:lnTo>
                    <a:pt x="3003334" y="1521142"/>
                  </a:lnTo>
                  <a:lnTo>
                    <a:pt x="2986519" y="1472946"/>
                  </a:lnTo>
                  <a:lnTo>
                    <a:pt x="2959849" y="1426464"/>
                  </a:lnTo>
                  <a:lnTo>
                    <a:pt x="2957563" y="1424178"/>
                  </a:lnTo>
                  <a:lnTo>
                    <a:pt x="2953753" y="1424940"/>
                  </a:lnTo>
                  <a:lnTo>
                    <a:pt x="2951467" y="1427988"/>
                  </a:lnTo>
                  <a:lnTo>
                    <a:pt x="2952229" y="1431798"/>
                  </a:lnTo>
                  <a:lnTo>
                    <a:pt x="2977832" y="1476425"/>
                  </a:lnTo>
                  <a:lnTo>
                    <a:pt x="2992386" y="1517256"/>
                  </a:lnTo>
                  <a:lnTo>
                    <a:pt x="2996488" y="1555521"/>
                  </a:lnTo>
                  <a:lnTo>
                    <a:pt x="2975864" y="1629283"/>
                  </a:lnTo>
                  <a:lnTo>
                    <a:pt x="2952394" y="1667268"/>
                  </a:lnTo>
                  <a:lnTo>
                    <a:pt x="2920987" y="1707642"/>
                  </a:lnTo>
                  <a:lnTo>
                    <a:pt x="2862935" y="1767471"/>
                  </a:lnTo>
                  <a:lnTo>
                    <a:pt x="2822460" y="1803844"/>
                  </a:lnTo>
                  <a:lnTo>
                    <a:pt x="2780538" y="1838947"/>
                  </a:lnTo>
                  <a:lnTo>
                    <a:pt x="2737929" y="1872881"/>
                  </a:lnTo>
                  <a:lnTo>
                    <a:pt x="2695435" y="1905762"/>
                  </a:lnTo>
                  <a:lnTo>
                    <a:pt x="2668003" y="1925574"/>
                  </a:lnTo>
                  <a:lnTo>
                    <a:pt x="2639809" y="1946148"/>
                  </a:lnTo>
                  <a:lnTo>
                    <a:pt x="2598978" y="1975713"/>
                  </a:lnTo>
                  <a:lnTo>
                    <a:pt x="2557856" y="2004987"/>
                  </a:lnTo>
                  <a:lnTo>
                    <a:pt x="2516467" y="2033981"/>
                  </a:lnTo>
                  <a:lnTo>
                    <a:pt x="2474836" y="2062708"/>
                  </a:lnTo>
                  <a:lnTo>
                    <a:pt x="2433002" y="2091220"/>
                  </a:lnTo>
                  <a:lnTo>
                    <a:pt x="2391003" y="2119503"/>
                  </a:lnTo>
                  <a:lnTo>
                    <a:pt x="2348865" y="2147608"/>
                  </a:lnTo>
                  <a:lnTo>
                    <a:pt x="2306624" y="2175535"/>
                  </a:lnTo>
                  <a:lnTo>
                    <a:pt x="2264308" y="2203323"/>
                  </a:lnTo>
                  <a:lnTo>
                    <a:pt x="2018779" y="2362962"/>
                  </a:lnTo>
                  <a:lnTo>
                    <a:pt x="1928736" y="2420937"/>
                  </a:lnTo>
                  <a:lnTo>
                    <a:pt x="1910575" y="2392680"/>
                  </a:lnTo>
                  <a:lnTo>
                    <a:pt x="1867141" y="2465832"/>
                  </a:lnTo>
                  <a:lnTo>
                    <a:pt x="1915909" y="2460548"/>
                  </a:lnTo>
                  <a:lnTo>
                    <a:pt x="1951723" y="2456688"/>
                  </a:lnTo>
                  <a:lnTo>
                    <a:pt x="1933549" y="2428417"/>
                  </a:lnTo>
                  <a:lnTo>
                    <a:pt x="2185327" y="2266213"/>
                  </a:lnTo>
                  <a:lnTo>
                    <a:pt x="2272588" y="2209292"/>
                  </a:lnTo>
                  <a:lnTo>
                    <a:pt x="2316099" y="2180653"/>
                  </a:lnTo>
                  <a:lnTo>
                    <a:pt x="2359507" y="2151862"/>
                  </a:lnTo>
                  <a:lnTo>
                    <a:pt x="2402802" y="2122919"/>
                  </a:lnTo>
                  <a:lnTo>
                    <a:pt x="2445956" y="2093785"/>
                  </a:lnTo>
                  <a:lnTo>
                    <a:pt x="2488971" y="2064448"/>
                  </a:lnTo>
                  <a:lnTo>
                    <a:pt x="2531808" y="2034908"/>
                  </a:lnTo>
                  <a:lnTo>
                    <a:pt x="2574480" y="2005126"/>
                  </a:lnTo>
                  <a:lnTo>
                    <a:pt x="2616949" y="1975104"/>
                  </a:lnTo>
                  <a:lnTo>
                    <a:pt x="2645905" y="1953768"/>
                  </a:lnTo>
                  <a:lnTo>
                    <a:pt x="2674099" y="1933194"/>
                  </a:lnTo>
                  <a:lnTo>
                    <a:pt x="2712148" y="1904796"/>
                  </a:lnTo>
                  <a:lnTo>
                    <a:pt x="2749791" y="1875828"/>
                  </a:lnTo>
                  <a:lnTo>
                    <a:pt x="2786875" y="1846173"/>
                  </a:lnTo>
                  <a:lnTo>
                    <a:pt x="2823299" y="1815706"/>
                  </a:lnTo>
                  <a:lnTo>
                    <a:pt x="2858897" y="1784299"/>
                  </a:lnTo>
                  <a:lnTo>
                    <a:pt x="2893555" y="1751838"/>
                  </a:lnTo>
                  <a:lnTo>
                    <a:pt x="2908033" y="1735836"/>
                  </a:lnTo>
                  <a:lnTo>
                    <a:pt x="2915653" y="1728216"/>
                  </a:lnTo>
                  <a:lnTo>
                    <a:pt x="2947555" y="1690471"/>
                  </a:lnTo>
                  <a:lnTo>
                    <a:pt x="2974848" y="1651139"/>
                  </a:lnTo>
                  <a:lnTo>
                    <a:pt x="2994939" y="1609991"/>
                  </a:lnTo>
                  <a:lnTo>
                    <a:pt x="2996488" y="1603527"/>
                  </a:lnTo>
                  <a:lnTo>
                    <a:pt x="3005290" y="1566735"/>
                  </a:lnTo>
                  <a:close/>
                </a:path>
              </a:pathLst>
            </a:custGeom>
            <a:solidFill>
              <a:srgbClr val="000000"/>
            </a:solidFill>
          </p:spPr>
          <p:txBody>
            <a:bodyPr wrap="square" lIns="0" tIns="0" rIns="0" bIns="0" rtlCol="0"/>
            <a:lstStyle/>
            <a:p>
              <a:endParaRPr/>
            </a:p>
          </p:txBody>
        </p:sp>
      </p:grpSp>
      <p:sp>
        <p:nvSpPr>
          <p:cNvPr id="270" name="object 270"/>
          <p:cNvSpPr txBox="1"/>
          <p:nvPr/>
        </p:nvSpPr>
        <p:spPr>
          <a:xfrm>
            <a:off x="6408553" y="2222246"/>
            <a:ext cx="3162300" cy="1123950"/>
          </a:xfrm>
          <a:prstGeom prst="rect">
            <a:avLst/>
          </a:prstGeom>
        </p:spPr>
        <p:txBody>
          <a:bodyPr vert="horz" wrap="square" lIns="0" tIns="12700" rIns="0" bIns="0" rtlCol="0">
            <a:spAutoFit/>
          </a:bodyPr>
          <a:lstStyle/>
          <a:p>
            <a:pPr marL="12700" marR="5080">
              <a:lnSpc>
                <a:spcPct val="100000"/>
              </a:lnSpc>
              <a:spcBef>
                <a:spcPts val="100"/>
              </a:spcBef>
            </a:pPr>
            <a:r>
              <a:rPr sz="1800" spc="-95" dirty="0">
                <a:latin typeface="Trebuchet MS"/>
                <a:cs typeface="Trebuchet MS"/>
              </a:rPr>
              <a:t>Partitio</a:t>
            </a:r>
            <a:r>
              <a:rPr sz="1800" spc="-114" dirty="0">
                <a:latin typeface="Trebuchet MS"/>
                <a:cs typeface="Trebuchet MS"/>
              </a:rPr>
              <a:t>n</a:t>
            </a:r>
            <a:r>
              <a:rPr sz="1800" spc="-175" dirty="0">
                <a:latin typeface="Trebuchet MS"/>
                <a:cs typeface="Trebuchet MS"/>
              </a:rPr>
              <a:t> </a:t>
            </a:r>
            <a:r>
              <a:rPr sz="1800" spc="-75" dirty="0">
                <a:latin typeface="Trebuchet MS"/>
                <a:cs typeface="Trebuchet MS"/>
              </a:rPr>
              <a:t>de</a:t>
            </a:r>
            <a:r>
              <a:rPr sz="1800" spc="-175" dirty="0">
                <a:latin typeface="Trebuchet MS"/>
                <a:cs typeface="Trebuchet MS"/>
              </a:rPr>
              <a:t> </a:t>
            </a:r>
            <a:r>
              <a:rPr sz="1800" spc="-100" dirty="0">
                <a:latin typeface="Trebuchet MS"/>
                <a:cs typeface="Trebuchet MS"/>
              </a:rPr>
              <a:t>sn</a:t>
            </a:r>
            <a:r>
              <a:rPr sz="1800" spc="-114" dirty="0">
                <a:latin typeface="Trebuchet MS"/>
                <a:cs typeface="Trebuchet MS"/>
              </a:rPr>
              <a:t>a</a:t>
            </a:r>
            <a:r>
              <a:rPr sz="1800" spc="-55" dirty="0">
                <a:latin typeface="Trebuchet MS"/>
                <a:cs typeface="Trebuchet MS"/>
              </a:rPr>
              <a:t>p</a:t>
            </a:r>
            <a:r>
              <a:rPr sz="1800" spc="-130" dirty="0">
                <a:latin typeface="Trebuchet MS"/>
                <a:cs typeface="Trebuchet MS"/>
              </a:rPr>
              <a:t>shot</a:t>
            </a:r>
            <a:r>
              <a:rPr sz="1800" spc="-100" dirty="0">
                <a:latin typeface="Trebuchet MS"/>
                <a:cs typeface="Trebuchet MS"/>
              </a:rPr>
              <a:t>,</a:t>
            </a:r>
            <a:r>
              <a:rPr sz="1800" spc="-175" dirty="0">
                <a:latin typeface="Trebuchet MS"/>
                <a:cs typeface="Trebuchet MS"/>
              </a:rPr>
              <a:t> </a:t>
            </a:r>
            <a:r>
              <a:rPr sz="1800" spc="-95" dirty="0">
                <a:latin typeface="Trebuchet MS"/>
                <a:cs typeface="Trebuchet MS"/>
              </a:rPr>
              <a:t>ch</a:t>
            </a:r>
            <a:r>
              <a:rPr sz="1800" spc="-110" dirty="0">
                <a:latin typeface="Trebuchet MS"/>
                <a:cs typeface="Trebuchet MS"/>
              </a:rPr>
              <a:t>a</a:t>
            </a:r>
            <a:r>
              <a:rPr sz="1800" spc="-70" dirty="0">
                <a:latin typeface="Trebuchet MS"/>
                <a:cs typeface="Trebuchet MS"/>
              </a:rPr>
              <a:t>q</a:t>
            </a:r>
            <a:r>
              <a:rPr sz="1800" spc="-90" dirty="0">
                <a:latin typeface="Trebuchet MS"/>
                <a:cs typeface="Trebuchet MS"/>
              </a:rPr>
              <a:t>ue</a:t>
            </a:r>
            <a:r>
              <a:rPr sz="1800" spc="-175" dirty="0">
                <a:latin typeface="Trebuchet MS"/>
                <a:cs typeface="Trebuchet MS"/>
              </a:rPr>
              <a:t> </a:t>
            </a:r>
            <a:r>
              <a:rPr sz="1800" spc="-65" dirty="0">
                <a:latin typeface="Trebuchet MS"/>
                <a:cs typeface="Trebuchet MS"/>
              </a:rPr>
              <a:t>bloc  </a:t>
            </a:r>
            <a:r>
              <a:rPr sz="1800" spc="-100" dirty="0">
                <a:latin typeface="Trebuchet MS"/>
                <a:cs typeface="Trebuchet MS"/>
              </a:rPr>
              <a:t>contien</a:t>
            </a:r>
            <a:r>
              <a:rPr sz="1800" spc="-80" dirty="0">
                <a:latin typeface="Trebuchet MS"/>
                <a:cs typeface="Trebuchet MS"/>
              </a:rPr>
              <a:t>t</a:t>
            </a:r>
            <a:r>
              <a:rPr sz="1800" spc="-175" dirty="0">
                <a:latin typeface="Trebuchet MS"/>
                <a:cs typeface="Trebuchet MS"/>
              </a:rPr>
              <a:t> </a:t>
            </a:r>
            <a:r>
              <a:rPr sz="1800" spc="-80" dirty="0">
                <a:latin typeface="Trebuchet MS"/>
                <a:cs typeface="Trebuchet MS"/>
              </a:rPr>
              <a:t>un</a:t>
            </a:r>
            <a:r>
              <a:rPr sz="1800" spc="-175" dirty="0">
                <a:latin typeface="Trebuchet MS"/>
                <a:cs typeface="Trebuchet MS"/>
              </a:rPr>
              <a:t> </a:t>
            </a:r>
            <a:r>
              <a:rPr sz="1800" spc="-85" dirty="0">
                <a:latin typeface="Trebuchet MS"/>
                <a:cs typeface="Trebuchet MS"/>
              </a:rPr>
              <a:t>pointeur</a:t>
            </a:r>
            <a:r>
              <a:rPr sz="1800" spc="-175" dirty="0">
                <a:latin typeface="Trebuchet MS"/>
                <a:cs typeface="Trebuchet MS"/>
              </a:rPr>
              <a:t> </a:t>
            </a:r>
            <a:r>
              <a:rPr sz="1800" spc="-110" dirty="0">
                <a:latin typeface="Trebuchet MS"/>
                <a:cs typeface="Trebuchet MS"/>
              </a:rPr>
              <a:t>vers</a:t>
            </a:r>
            <a:r>
              <a:rPr sz="1800" spc="-175" dirty="0">
                <a:latin typeface="Trebuchet MS"/>
                <a:cs typeface="Trebuchet MS"/>
              </a:rPr>
              <a:t> </a:t>
            </a:r>
            <a:r>
              <a:rPr sz="1800" spc="-95" dirty="0">
                <a:latin typeface="Trebuchet MS"/>
                <a:cs typeface="Trebuchet MS"/>
              </a:rPr>
              <a:t>les  </a:t>
            </a:r>
            <a:r>
              <a:rPr sz="1800" spc="-100" dirty="0">
                <a:latin typeface="Trebuchet MS"/>
                <a:cs typeface="Trebuchet MS"/>
              </a:rPr>
              <a:t>extension</a:t>
            </a:r>
            <a:r>
              <a:rPr sz="1800" spc="-80" dirty="0">
                <a:latin typeface="Trebuchet MS"/>
                <a:cs typeface="Trebuchet MS"/>
              </a:rPr>
              <a:t>s</a:t>
            </a:r>
            <a:r>
              <a:rPr sz="1800" spc="-175" dirty="0">
                <a:latin typeface="Trebuchet MS"/>
                <a:cs typeface="Trebuchet MS"/>
              </a:rPr>
              <a:t> </a:t>
            </a:r>
            <a:r>
              <a:rPr sz="1800" spc="-95" dirty="0">
                <a:latin typeface="Trebuchet MS"/>
                <a:cs typeface="Trebuchet MS"/>
              </a:rPr>
              <a:t>physique</a:t>
            </a:r>
            <a:r>
              <a:rPr sz="1800" spc="-75" dirty="0">
                <a:latin typeface="Trebuchet MS"/>
                <a:cs typeface="Trebuchet MS"/>
              </a:rPr>
              <a:t>s</a:t>
            </a:r>
            <a:r>
              <a:rPr sz="1800" spc="-175" dirty="0">
                <a:latin typeface="Trebuchet MS"/>
                <a:cs typeface="Trebuchet MS"/>
              </a:rPr>
              <a:t> </a:t>
            </a:r>
            <a:r>
              <a:rPr sz="1800" spc="-100" dirty="0">
                <a:latin typeface="Trebuchet MS"/>
                <a:cs typeface="Trebuchet MS"/>
              </a:rPr>
              <a:t>de</a:t>
            </a:r>
            <a:r>
              <a:rPr sz="1800" spc="-70" dirty="0">
                <a:latin typeface="Trebuchet MS"/>
                <a:cs typeface="Trebuchet MS"/>
              </a:rPr>
              <a:t>s</a:t>
            </a:r>
            <a:r>
              <a:rPr sz="1800" spc="-175" dirty="0">
                <a:latin typeface="Trebuchet MS"/>
                <a:cs typeface="Trebuchet MS"/>
              </a:rPr>
              <a:t> </a:t>
            </a:r>
            <a:r>
              <a:rPr sz="1800" spc="-80" dirty="0">
                <a:latin typeface="Trebuchet MS"/>
                <a:cs typeface="Trebuchet MS"/>
              </a:rPr>
              <a:t>disques  </a:t>
            </a:r>
            <a:r>
              <a:rPr sz="1800" spc="-100" dirty="0">
                <a:latin typeface="Trebuchet MS"/>
                <a:cs typeface="Trebuchet MS"/>
              </a:rPr>
              <a:t>constituan</a:t>
            </a:r>
            <a:r>
              <a:rPr sz="1800" spc="-85" dirty="0">
                <a:latin typeface="Trebuchet MS"/>
                <a:cs typeface="Trebuchet MS"/>
              </a:rPr>
              <a:t>t</a:t>
            </a:r>
            <a:r>
              <a:rPr sz="1800" spc="-175" dirty="0">
                <a:latin typeface="Trebuchet MS"/>
                <a:cs typeface="Trebuchet MS"/>
              </a:rPr>
              <a:t> </a:t>
            </a:r>
            <a:r>
              <a:rPr sz="1800" spc="-105" dirty="0">
                <a:latin typeface="Trebuchet MS"/>
                <a:cs typeface="Trebuchet MS"/>
              </a:rPr>
              <a:t>le</a:t>
            </a:r>
            <a:r>
              <a:rPr sz="1800" spc="-95" dirty="0">
                <a:latin typeface="Trebuchet MS"/>
                <a:cs typeface="Trebuchet MS"/>
              </a:rPr>
              <a:t>s</a:t>
            </a:r>
            <a:r>
              <a:rPr sz="1800" spc="-175" dirty="0">
                <a:latin typeface="Trebuchet MS"/>
                <a:cs typeface="Trebuchet MS"/>
              </a:rPr>
              <a:t> </a:t>
            </a:r>
            <a:r>
              <a:rPr sz="1800" spc="-95" dirty="0">
                <a:latin typeface="Trebuchet MS"/>
                <a:cs typeface="Trebuchet MS"/>
              </a:rPr>
              <a:t>volumes</a:t>
            </a:r>
            <a:r>
              <a:rPr sz="1800" spc="-175" dirty="0">
                <a:latin typeface="Trebuchet MS"/>
                <a:cs typeface="Trebuchet MS"/>
              </a:rPr>
              <a:t> </a:t>
            </a:r>
            <a:r>
              <a:rPr sz="1800" spc="-110" dirty="0">
                <a:latin typeface="Trebuchet MS"/>
                <a:cs typeface="Trebuchet MS"/>
              </a:rPr>
              <a:t>physiques.</a:t>
            </a:r>
            <a:endParaRPr sz="1800">
              <a:latin typeface="Trebuchet MS"/>
              <a:cs typeface="Trebuchet MS"/>
            </a:endParaRPr>
          </a:p>
        </p:txBody>
      </p:sp>
      <p:sp>
        <p:nvSpPr>
          <p:cNvPr id="271" name="object 271"/>
          <p:cNvSpPr txBox="1"/>
          <p:nvPr/>
        </p:nvSpPr>
        <p:spPr>
          <a:xfrm>
            <a:off x="3764405" y="3611356"/>
            <a:ext cx="2147570" cy="1123950"/>
          </a:xfrm>
          <a:prstGeom prst="rect">
            <a:avLst/>
          </a:prstGeom>
        </p:spPr>
        <p:txBody>
          <a:bodyPr vert="horz" wrap="square" lIns="0" tIns="12700" rIns="0" bIns="0" rtlCol="0">
            <a:spAutoFit/>
          </a:bodyPr>
          <a:lstStyle/>
          <a:p>
            <a:pPr marL="12700" marR="5080">
              <a:lnSpc>
                <a:spcPct val="100000"/>
              </a:lnSpc>
              <a:spcBef>
                <a:spcPts val="100"/>
              </a:spcBef>
            </a:pPr>
            <a:r>
              <a:rPr sz="1800" spc="-80" dirty="0">
                <a:latin typeface="Trebuchet MS"/>
                <a:cs typeface="Trebuchet MS"/>
              </a:rPr>
              <a:t>Volum</a:t>
            </a:r>
            <a:r>
              <a:rPr sz="1800" spc="-75" dirty="0">
                <a:latin typeface="Trebuchet MS"/>
                <a:cs typeface="Trebuchet MS"/>
              </a:rPr>
              <a:t>e</a:t>
            </a:r>
            <a:r>
              <a:rPr sz="1800" spc="-175" dirty="0">
                <a:latin typeface="Trebuchet MS"/>
                <a:cs typeface="Trebuchet MS"/>
              </a:rPr>
              <a:t> </a:t>
            </a:r>
            <a:r>
              <a:rPr sz="1800" spc="-65" dirty="0">
                <a:latin typeface="Trebuchet MS"/>
                <a:cs typeface="Trebuchet MS"/>
              </a:rPr>
              <a:t>logiqu</a:t>
            </a:r>
            <a:r>
              <a:rPr sz="1800" spc="-70" dirty="0">
                <a:latin typeface="Trebuchet MS"/>
                <a:cs typeface="Trebuchet MS"/>
              </a:rPr>
              <a:t>e</a:t>
            </a:r>
            <a:r>
              <a:rPr sz="1800" spc="-175" dirty="0">
                <a:latin typeface="Trebuchet MS"/>
                <a:cs typeface="Trebuchet MS"/>
              </a:rPr>
              <a:t> </a:t>
            </a:r>
            <a:r>
              <a:rPr sz="1800" spc="-75" dirty="0">
                <a:latin typeface="Trebuchet MS"/>
                <a:cs typeface="Trebuchet MS"/>
              </a:rPr>
              <a:t>dans  </a:t>
            </a:r>
            <a:r>
              <a:rPr sz="1800" spc="-100" dirty="0">
                <a:latin typeface="Trebuchet MS"/>
                <a:cs typeface="Trebuchet MS"/>
              </a:rPr>
              <a:t>leque</a:t>
            </a:r>
            <a:r>
              <a:rPr sz="1800" spc="-55" dirty="0">
                <a:latin typeface="Trebuchet MS"/>
                <a:cs typeface="Trebuchet MS"/>
              </a:rPr>
              <a:t>l</a:t>
            </a:r>
            <a:r>
              <a:rPr sz="1800" spc="-175" dirty="0">
                <a:latin typeface="Trebuchet MS"/>
                <a:cs typeface="Trebuchet MS"/>
              </a:rPr>
              <a:t> </a:t>
            </a:r>
            <a:r>
              <a:rPr sz="1800" spc="-120" dirty="0">
                <a:latin typeface="Trebuchet MS"/>
                <a:cs typeface="Trebuchet MS"/>
              </a:rPr>
              <a:t>es</a:t>
            </a:r>
            <a:r>
              <a:rPr sz="1800" spc="-100" dirty="0">
                <a:latin typeface="Trebuchet MS"/>
                <a:cs typeface="Trebuchet MS"/>
              </a:rPr>
              <a:t>t</a:t>
            </a:r>
            <a:r>
              <a:rPr sz="1800" spc="-175" dirty="0">
                <a:latin typeface="Trebuchet MS"/>
                <a:cs typeface="Trebuchet MS"/>
              </a:rPr>
              <a:t> </a:t>
            </a:r>
            <a:r>
              <a:rPr sz="1800" spc="-95" dirty="0">
                <a:latin typeface="Trebuchet MS"/>
                <a:cs typeface="Trebuchet MS"/>
              </a:rPr>
              <a:t>monté</a:t>
            </a:r>
            <a:r>
              <a:rPr sz="1800" spc="-170" dirty="0">
                <a:latin typeface="Trebuchet MS"/>
                <a:cs typeface="Trebuchet MS"/>
              </a:rPr>
              <a:t> </a:t>
            </a:r>
            <a:r>
              <a:rPr sz="1800" spc="-90" dirty="0">
                <a:latin typeface="Trebuchet MS"/>
                <a:cs typeface="Trebuchet MS"/>
              </a:rPr>
              <a:t>u</a:t>
            </a:r>
            <a:r>
              <a:rPr sz="1800" spc="-55" dirty="0">
                <a:latin typeface="Trebuchet MS"/>
                <a:cs typeface="Trebuchet MS"/>
              </a:rPr>
              <a:t>n  </a:t>
            </a:r>
            <a:r>
              <a:rPr sz="1800" spc="-120" dirty="0">
                <a:latin typeface="Trebuchet MS"/>
                <a:cs typeface="Trebuchet MS"/>
              </a:rPr>
              <a:t>système</a:t>
            </a:r>
            <a:r>
              <a:rPr sz="1800" spc="-175" dirty="0">
                <a:latin typeface="Trebuchet MS"/>
                <a:cs typeface="Trebuchet MS"/>
              </a:rPr>
              <a:t> </a:t>
            </a:r>
            <a:r>
              <a:rPr sz="1800" spc="-75" dirty="0">
                <a:latin typeface="Trebuchet MS"/>
                <a:cs typeface="Trebuchet MS"/>
              </a:rPr>
              <a:t>de</a:t>
            </a:r>
            <a:r>
              <a:rPr sz="1800" spc="-170" dirty="0">
                <a:latin typeface="Trebuchet MS"/>
                <a:cs typeface="Trebuchet MS"/>
              </a:rPr>
              <a:t> </a:t>
            </a:r>
            <a:r>
              <a:rPr sz="1800" spc="-120" dirty="0">
                <a:latin typeface="Trebuchet MS"/>
                <a:cs typeface="Trebuchet MS"/>
              </a:rPr>
              <a:t>fichiers</a:t>
            </a:r>
            <a:r>
              <a:rPr sz="1800" spc="-100" dirty="0">
                <a:latin typeface="Trebuchet MS"/>
                <a:cs typeface="Trebuchet MS"/>
              </a:rPr>
              <a:t>,</a:t>
            </a:r>
            <a:r>
              <a:rPr sz="1800" spc="-175" dirty="0">
                <a:latin typeface="Trebuchet MS"/>
                <a:cs typeface="Trebuchet MS"/>
              </a:rPr>
              <a:t> </a:t>
            </a:r>
            <a:r>
              <a:rPr sz="1800" spc="-75" dirty="0">
                <a:latin typeface="Trebuchet MS"/>
                <a:cs typeface="Trebuchet MS"/>
              </a:rPr>
              <a:t>par  </a:t>
            </a:r>
            <a:r>
              <a:rPr sz="1800" spc="-110" dirty="0">
                <a:latin typeface="Trebuchet MS"/>
                <a:cs typeface="Trebuchet MS"/>
              </a:rPr>
              <a:t>exemp</a:t>
            </a:r>
            <a:r>
              <a:rPr sz="1800" spc="-65" dirty="0">
                <a:latin typeface="Trebuchet MS"/>
                <a:cs typeface="Trebuchet MS"/>
              </a:rPr>
              <a:t>l</a:t>
            </a:r>
            <a:r>
              <a:rPr sz="1800" spc="-100" dirty="0">
                <a:latin typeface="Trebuchet MS"/>
                <a:cs typeface="Trebuchet MS"/>
              </a:rPr>
              <a:t>e</a:t>
            </a:r>
            <a:r>
              <a:rPr sz="1800" spc="-170" dirty="0">
                <a:latin typeface="Trebuchet MS"/>
                <a:cs typeface="Trebuchet MS"/>
              </a:rPr>
              <a:t> </a:t>
            </a:r>
            <a:r>
              <a:rPr sz="1800" spc="-40" dirty="0">
                <a:latin typeface="Trebuchet MS"/>
                <a:cs typeface="Trebuchet MS"/>
              </a:rPr>
              <a:t>100</a:t>
            </a:r>
            <a:r>
              <a:rPr sz="1800" spc="-170" dirty="0">
                <a:latin typeface="Trebuchet MS"/>
                <a:cs typeface="Trebuchet MS"/>
              </a:rPr>
              <a:t> </a:t>
            </a:r>
            <a:r>
              <a:rPr sz="1800" spc="-90" dirty="0">
                <a:latin typeface="Trebuchet MS"/>
                <a:cs typeface="Trebuchet MS"/>
              </a:rPr>
              <a:t>go.</a:t>
            </a:r>
            <a:endParaRPr sz="1800">
              <a:latin typeface="Trebuchet MS"/>
              <a:cs typeface="Trebuchet MS"/>
            </a:endParaRPr>
          </a:p>
        </p:txBody>
      </p:sp>
      <p:sp>
        <p:nvSpPr>
          <p:cNvPr id="272" name="object 272"/>
          <p:cNvSpPr txBox="1"/>
          <p:nvPr/>
        </p:nvSpPr>
        <p:spPr>
          <a:xfrm>
            <a:off x="3764405" y="4984465"/>
            <a:ext cx="2425065" cy="2222500"/>
          </a:xfrm>
          <a:prstGeom prst="rect">
            <a:avLst/>
          </a:prstGeom>
        </p:spPr>
        <p:txBody>
          <a:bodyPr vert="horz" wrap="square" lIns="0" tIns="12700" rIns="0" bIns="0" rtlCol="0">
            <a:spAutoFit/>
          </a:bodyPr>
          <a:lstStyle/>
          <a:p>
            <a:pPr marL="12700" marR="5080">
              <a:lnSpc>
                <a:spcPct val="100000"/>
              </a:lnSpc>
              <a:spcBef>
                <a:spcPts val="100"/>
              </a:spcBef>
            </a:pPr>
            <a:r>
              <a:rPr sz="1800" spc="-55" dirty="0">
                <a:latin typeface="Trebuchet MS"/>
                <a:cs typeface="Trebuchet MS"/>
              </a:rPr>
              <a:t>Ce</a:t>
            </a:r>
            <a:r>
              <a:rPr sz="1800" spc="-170" dirty="0">
                <a:latin typeface="Trebuchet MS"/>
                <a:cs typeface="Trebuchet MS"/>
              </a:rPr>
              <a:t> </a:t>
            </a:r>
            <a:r>
              <a:rPr sz="1800" spc="-120" dirty="0">
                <a:latin typeface="Trebuchet MS"/>
                <a:cs typeface="Trebuchet MS"/>
              </a:rPr>
              <a:t>système</a:t>
            </a:r>
            <a:r>
              <a:rPr sz="1800" spc="-175" dirty="0">
                <a:latin typeface="Trebuchet MS"/>
                <a:cs typeface="Trebuchet MS"/>
              </a:rPr>
              <a:t> </a:t>
            </a:r>
            <a:r>
              <a:rPr sz="1800" spc="-75" dirty="0">
                <a:latin typeface="Trebuchet MS"/>
                <a:cs typeface="Trebuchet MS"/>
              </a:rPr>
              <a:t>de</a:t>
            </a:r>
            <a:r>
              <a:rPr sz="1800" spc="-170" dirty="0">
                <a:latin typeface="Trebuchet MS"/>
                <a:cs typeface="Trebuchet MS"/>
              </a:rPr>
              <a:t> </a:t>
            </a:r>
            <a:r>
              <a:rPr sz="1800" spc="-100" dirty="0">
                <a:latin typeface="Trebuchet MS"/>
                <a:cs typeface="Trebuchet MS"/>
              </a:rPr>
              <a:t>fichier</a:t>
            </a:r>
            <a:r>
              <a:rPr sz="1800" spc="-95" dirty="0">
                <a:latin typeface="Trebuchet MS"/>
                <a:cs typeface="Trebuchet MS"/>
              </a:rPr>
              <a:t>s</a:t>
            </a:r>
            <a:r>
              <a:rPr sz="1800" spc="-175" dirty="0">
                <a:latin typeface="Trebuchet MS"/>
                <a:cs typeface="Trebuchet MS"/>
              </a:rPr>
              <a:t> </a:t>
            </a:r>
            <a:r>
              <a:rPr sz="1800" spc="-75" dirty="0">
                <a:latin typeface="Trebuchet MS"/>
                <a:cs typeface="Trebuchet MS"/>
              </a:rPr>
              <a:t>a  </a:t>
            </a:r>
            <a:r>
              <a:rPr sz="1800" spc="-110" dirty="0">
                <a:latin typeface="Trebuchet MS"/>
                <a:cs typeface="Trebuchet MS"/>
              </a:rPr>
              <a:t>été</a:t>
            </a:r>
            <a:r>
              <a:rPr sz="1800" spc="-170" dirty="0">
                <a:latin typeface="Trebuchet MS"/>
                <a:cs typeface="Trebuchet MS"/>
              </a:rPr>
              <a:t> </a:t>
            </a:r>
            <a:r>
              <a:rPr sz="1800" spc="-55" dirty="0">
                <a:latin typeface="Trebuchet MS"/>
                <a:cs typeface="Trebuchet MS"/>
              </a:rPr>
              <a:t>d</a:t>
            </a:r>
            <a:r>
              <a:rPr sz="1800" spc="-120" dirty="0">
                <a:latin typeface="Trebuchet MS"/>
                <a:cs typeface="Trebuchet MS"/>
              </a:rPr>
              <a:t>émonté,</a:t>
            </a:r>
            <a:r>
              <a:rPr sz="1800" spc="-175" dirty="0">
                <a:latin typeface="Trebuchet MS"/>
                <a:cs typeface="Trebuchet MS"/>
              </a:rPr>
              <a:t> </a:t>
            </a:r>
            <a:r>
              <a:rPr sz="1800" spc="-95" dirty="0">
                <a:latin typeface="Trebuchet MS"/>
                <a:cs typeface="Trebuchet MS"/>
              </a:rPr>
              <a:t>le</a:t>
            </a:r>
            <a:r>
              <a:rPr sz="1800" spc="-170" dirty="0">
                <a:latin typeface="Trebuchet MS"/>
                <a:cs typeface="Trebuchet MS"/>
              </a:rPr>
              <a:t> </a:t>
            </a:r>
            <a:r>
              <a:rPr sz="1800" spc="-105" dirty="0">
                <a:latin typeface="Trebuchet MS"/>
                <a:cs typeface="Trebuchet MS"/>
              </a:rPr>
              <a:t>temps</a:t>
            </a:r>
            <a:r>
              <a:rPr sz="1800" spc="-175" dirty="0">
                <a:latin typeface="Trebuchet MS"/>
                <a:cs typeface="Trebuchet MS"/>
              </a:rPr>
              <a:t> </a:t>
            </a:r>
            <a:r>
              <a:rPr sz="1800" spc="-60" dirty="0">
                <a:latin typeface="Trebuchet MS"/>
                <a:cs typeface="Trebuchet MS"/>
              </a:rPr>
              <a:t>de  </a:t>
            </a:r>
            <a:r>
              <a:rPr sz="1800" spc="-120" dirty="0">
                <a:latin typeface="Trebuchet MS"/>
                <a:cs typeface="Trebuchet MS"/>
              </a:rPr>
              <a:t>mettre</a:t>
            </a:r>
            <a:r>
              <a:rPr sz="1800" spc="-170" dirty="0">
                <a:latin typeface="Trebuchet MS"/>
                <a:cs typeface="Trebuchet MS"/>
              </a:rPr>
              <a:t> </a:t>
            </a:r>
            <a:r>
              <a:rPr sz="1800" spc="-105" dirty="0">
                <a:latin typeface="Trebuchet MS"/>
                <a:cs typeface="Trebuchet MS"/>
              </a:rPr>
              <a:t>à</a:t>
            </a:r>
            <a:r>
              <a:rPr sz="1800" spc="-175" dirty="0">
                <a:latin typeface="Trebuchet MS"/>
                <a:cs typeface="Trebuchet MS"/>
              </a:rPr>
              <a:t> </a:t>
            </a:r>
            <a:r>
              <a:rPr sz="1800" spc="-240" dirty="0">
                <a:latin typeface="Trebuchet MS"/>
                <a:cs typeface="Trebuchet MS"/>
              </a:rPr>
              <a:t>j</a:t>
            </a:r>
            <a:r>
              <a:rPr sz="1800" spc="-75" dirty="0">
                <a:latin typeface="Trebuchet MS"/>
                <a:cs typeface="Trebuchet MS"/>
              </a:rPr>
              <a:t>our</a:t>
            </a:r>
            <a:r>
              <a:rPr sz="1800" spc="-175" dirty="0">
                <a:latin typeface="Trebuchet MS"/>
                <a:cs typeface="Trebuchet MS"/>
              </a:rPr>
              <a:t> </a:t>
            </a:r>
            <a:r>
              <a:rPr sz="1800" spc="-80" dirty="0">
                <a:latin typeface="Trebuchet MS"/>
                <a:cs typeface="Trebuchet MS"/>
              </a:rPr>
              <a:t>l</a:t>
            </a:r>
            <a:r>
              <a:rPr sz="1800" spc="-125" dirty="0">
                <a:latin typeface="Trebuchet MS"/>
                <a:cs typeface="Trebuchet MS"/>
              </a:rPr>
              <a:t>a</a:t>
            </a:r>
            <a:r>
              <a:rPr sz="1800" spc="-175" dirty="0">
                <a:latin typeface="Trebuchet MS"/>
                <a:cs typeface="Trebuchet MS"/>
              </a:rPr>
              <a:t> </a:t>
            </a:r>
            <a:r>
              <a:rPr sz="1800" spc="-85" dirty="0">
                <a:latin typeface="Trebuchet MS"/>
                <a:cs typeface="Trebuchet MS"/>
              </a:rPr>
              <a:t>partition  </a:t>
            </a:r>
            <a:r>
              <a:rPr sz="1800" spc="-80" dirty="0">
                <a:latin typeface="Trebuchet MS"/>
                <a:cs typeface="Trebuchet MS"/>
              </a:rPr>
              <a:t>d</a:t>
            </a:r>
            <a:r>
              <a:rPr sz="1800" spc="-75" dirty="0">
                <a:latin typeface="Trebuchet MS"/>
                <a:cs typeface="Trebuchet MS"/>
              </a:rPr>
              <a:t>e</a:t>
            </a:r>
            <a:r>
              <a:rPr sz="1800" spc="-175" dirty="0">
                <a:latin typeface="Trebuchet MS"/>
                <a:cs typeface="Trebuchet MS"/>
              </a:rPr>
              <a:t> </a:t>
            </a:r>
            <a:r>
              <a:rPr sz="1800" spc="-95" dirty="0">
                <a:latin typeface="Trebuchet MS"/>
                <a:cs typeface="Trebuchet MS"/>
              </a:rPr>
              <a:t>snapsho</a:t>
            </a:r>
            <a:r>
              <a:rPr sz="1800" spc="-70" dirty="0">
                <a:latin typeface="Trebuchet MS"/>
                <a:cs typeface="Trebuchet MS"/>
              </a:rPr>
              <a:t>t</a:t>
            </a:r>
            <a:r>
              <a:rPr sz="1800" spc="-170" dirty="0">
                <a:latin typeface="Trebuchet MS"/>
                <a:cs typeface="Trebuchet MS"/>
              </a:rPr>
              <a:t> </a:t>
            </a:r>
            <a:r>
              <a:rPr sz="1800" spc="-90" dirty="0">
                <a:latin typeface="Trebuchet MS"/>
                <a:cs typeface="Trebuchet MS"/>
              </a:rPr>
              <a:t>(quelques  </a:t>
            </a:r>
            <a:r>
              <a:rPr sz="1800" spc="-125" dirty="0">
                <a:latin typeface="Trebuchet MS"/>
                <a:cs typeface="Trebuchet MS"/>
              </a:rPr>
              <a:t>minutes).</a:t>
            </a:r>
            <a:r>
              <a:rPr sz="1800" spc="-170" dirty="0">
                <a:latin typeface="Trebuchet MS"/>
                <a:cs typeface="Trebuchet MS"/>
              </a:rPr>
              <a:t> </a:t>
            </a:r>
            <a:r>
              <a:rPr sz="1800" spc="-95" dirty="0">
                <a:latin typeface="Trebuchet MS"/>
                <a:cs typeface="Trebuchet MS"/>
              </a:rPr>
              <a:t>Pui</a:t>
            </a:r>
            <a:r>
              <a:rPr sz="1800" spc="-80" dirty="0">
                <a:latin typeface="Trebuchet MS"/>
                <a:cs typeface="Trebuchet MS"/>
              </a:rPr>
              <a:t>s</a:t>
            </a:r>
            <a:r>
              <a:rPr sz="1800" spc="-175" dirty="0">
                <a:latin typeface="Trebuchet MS"/>
                <a:cs typeface="Trebuchet MS"/>
              </a:rPr>
              <a:t> </a:t>
            </a:r>
            <a:r>
              <a:rPr sz="1800" spc="-120" dirty="0">
                <a:latin typeface="Trebuchet MS"/>
                <a:cs typeface="Trebuchet MS"/>
              </a:rPr>
              <a:t>es</a:t>
            </a:r>
            <a:r>
              <a:rPr sz="1800" spc="-100" dirty="0">
                <a:latin typeface="Trebuchet MS"/>
                <a:cs typeface="Trebuchet MS"/>
              </a:rPr>
              <a:t>t</a:t>
            </a:r>
            <a:r>
              <a:rPr sz="1800" spc="-175" dirty="0">
                <a:latin typeface="Trebuchet MS"/>
                <a:cs typeface="Trebuchet MS"/>
              </a:rPr>
              <a:t> </a:t>
            </a:r>
            <a:r>
              <a:rPr sz="1800" spc="-95" dirty="0">
                <a:latin typeface="Trebuchet MS"/>
                <a:cs typeface="Trebuchet MS"/>
              </a:rPr>
              <a:t>remonté  </a:t>
            </a:r>
            <a:r>
              <a:rPr sz="1800" spc="-135" dirty="0">
                <a:latin typeface="Trebuchet MS"/>
                <a:cs typeface="Trebuchet MS"/>
              </a:rPr>
              <a:t>e</a:t>
            </a:r>
            <a:r>
              <a:rPr sz="1800" spc="-95" dirty="0">
                <a:latin typeface="Trebuchet MS"/>
                <a:cs typeface="Trebuchet MS"/>
              </a:rPr>
              <a:t>t</a:t>
            </a:r>
            <a:r>
              <a:rPr sz="1800" spc="-175" dirty="0">
                <a:latin typeface="Trebuchet MS"/>
                <a:cs typeface="Trebuchet MS"/>
              </a:rPr>
              <a:t> </a:t>
            </a:r>
            <a:r>
              <a:rPr sz="1800" spc="-95" dirty="0">
                <a:latin typeface="Trebuchet MS"/>
                <a:cs typeface="Trebuchet MS"/>
              </a:rPr>
              <a:t>util</a:t>
            </a:r>
            <a:r>
              <a:rPr sz="1800" spc="-85" dirty="0">
                <a:latin typeface="Trebuchet MS"/>
                <a:cs typeface="Trebuchet MS"/>
              </a:rPr>
              <a:t>i</a:t>
            </a:r>
            <a:r>
              <a:rPr sz="1800" spc="-90" dirty="0">
                <a:latin typeface="Trebuchet MS"/>
                <a:cs typeface="Trebuchet MS"/>
              </a:rPr>
              <a:t>s</a:t>
            </a:r>
            <a:r>
              <a:rPr sz="1800" spc="-114" dirty="0">
                <a:latin typeface="Trebuchet MS"/>
                <a:cs typeface="Trebuchet MS"/>
              </a:rPr>
              <a:t>é</a:t>
            </a:r>
            <a:r>
              <a:rPr sz="1800" spc="-170" dirty="0">
                <a:latin typeface="Trebuchet MS"/>
                <a:cs typeface="Trebuchet MS"/>
              </a:rPr>
              <a:t> </a:t>
            </a:r>
            <a:r>
              <a:rPr sz="1800" spc="-90" dirty="0">
                <a:latin typeface="Trebuchet MS"/>
                <a:cs typeface="Trebuchet MS"/>
              </a:rPr>
              <a:t>par</a:t>
            </a:r>
            <a:r>
              <a:rPr sz="1800" spc="-170" dirty="0">
                <a:latin typeface="Trebuchet MS"/>
                <a:cs typeface="Trebuchet MS"/>
              </a:rPr>
              <a:t> </a:t>
            </a:r>
            <a:r>
              <a:rPr sz="1800" spc="-75" dirty="0">
                <a:latin typeface="Trebuchet MS"/>
                <a:cs typeface="Trebuchet MS"/>
              </a:rPr>
              <a:t>l</a:t>
            </a:r>
            <a:r>
              <a:rPr sz="1800" spc="-125" dirty="0">
                <a:latin typeface="Trebuchet MS"/>
                <a:cs typeface="Trebuchet MS"/>
              </a:rPr>
              <a:t>e</a:t>
            </a:r>
            <a:r>
              <a:rPr sz="1800" spc="-175" dirty="0">
                <a:latin typeface="Trebuchet MS"/>
                <a:cs typeface="Trebuchet MS"/>
              </a:rPr>
              <a:t> </a:t>
            </a:r>
            <a:r>
              <a:rPr sz="1800" spc="-110" dirty="0">
                <a:latin typeface="Trebuchet MS"/>
                <a:cs typeface="Trebuchet MS"/>
              </a:rPr>
              <a:t>système  </a:t>
            </a:r>
            <a:r>
              <a:rPr sz="1800" spc="-95" dirty="0">
                <a:latin typeface="Trebuchet MS"/>
                <a:cs typeface="Trebuchet MS"/>
              </a:rPr>
              <a:t>informatiqu</a:t>
            </a:r>
            <a:r>
              <a:rPr sz="1800" spc="-105" dirty="0">
                <a:latin typeface="Trebuchet MS"/>
                <a:cs typeface="Trebuchet MS"/>
              </a:rPr>
              <a:t>e</a:t>
            </a:r>
            <a:r>
              <a:rPr sz="1800" spc="-170" dirty="0">
                <a:latin typeface="Trebuchet MS"/>
                <a:cs typeface="Trebuchet MS"/>
              </a:rPr>
              <a:t> </a:t>
            </a:r>
            <a:r>
              <a:rPr sz="1800" spc="-95" dirty="0">
                <a:latin typeface="Trebuchet MS"/>
                <a:cs typeface="Trebuchet MS"/>
              </a:rPr>
              <a:t>qu</a:t>
            </a:r>
            <a:r>
              <a:rPr sz="1800" spc="-45" dirty="0">
                <a:latin typeface="Trebuchet MS"/>
                <a:cs typeface="Trebuchet MS"/>
              </a:rPr>
              <a:t>i</a:t>
            </a:r>
            <a:r>
              <a:rPr sz="1800" spc="-170" dirty="0">
                <a:latin typeface="Trebuchet MS"/>
                <a:cs typeface="Trebuchet MS"/>
              </a:rPr>
              <a:t> </a:t>
            </a:r>
            <a:r>
              <a:rPr sz="1800" spc="-135" dirty="0">
                <a:latin typeface="Trebuchet MS"/>
                <a:cs typeface="Trebuchet MS"/>
              </a:rPr>
              <a:t>y</a:t>
            </a:r>
            <a:r>
              <a:rPr sz="1800" spc="-170" dirty="0">
                <a:latin typeface="Trebuchet MS"/>
                <a:cs typeface="Trebuchet MS"/>
              </a:rPr>
              <a:t> </a:t>
            </a:r>
            <a:r>
              <a:rPr sz="1800" spc="-95" dirty="0">
                <a:latin typeface="Trebuchet MS"/>
                <a:cs typeface="Trebuchet MS"/>
              </a:rPr>
              <a:t>li</a:t>
            </a:r>
            <a:r>
              <a:rPr sz="1800" spc="-120" dirty="0">
                <a:latin typeface="Trebuchet MS"/>
                <a:cs typeface="Trebuchet MS"/>
              </a:rPr>
              <a:t>t</a:t>
            </a:r>
            <a:r>
              <a:rPr sz="1800" spc="-170" dirty="0">
                <a:latin typeface="Trebuchet MS"/>
                <a:cs typeface="Trebuchet MS"/>
              </a:rPr>
              <a:t> </a:t>
            </a:r>
            <a:r>
              <a:rPr sz="1800" spc="-135" dirty="0">
                <a:latin typeface="Trebuchet MS"/>
                <a:cs typeface="Trebuchet MS"/>
              </a:rPr>
              <a:t>e</a:t>
            </a:r>
            <a:r>
              <a:rPr sz="1800" spc="-95" dirty="0">
                <a:latin typeface="Trebuchet MS"/>
                <a:cs typeface="Trebuchet MS"/>
              </a:rPr>
              <a:t>t</a:t>
            </a:r>
            <a:r>
              <a:rPr sz="1800" spc="-160" dirty="0">
                <a:latin typeface="Trebuchet MS"/>
                <a:cs typeface="Trebuchet MS"/>
              </a:rPr>
              <a:t> </a:t>
            </a:r>
            <a:r>
              <a:rPr sz="1800" spc="-100" dirty="0">
                <a:latin typeface="Trebuchet MS"/>
                <a:cs typeface="Trebuchet MS"/>
              </a:rPr>
              <a:t>y  </a:t>
            </a:r>
            <a:r>
              <a:rPr sz="1800" spc="-110" dirty="0">
                <a:latin typeface="Trebuchet MS"/>
                <a:cs typeface="Trebuchet MS"/>
              </a:rPr>
              <a:t>écri</a:t>
            </a:r>
            <a:r>
              <a:rPr sz="1800" spc="-100" dirty="0">
                <a:latin typeface="Trebuchet MS"/>
                <a:cs typeface="Trebuchet MS"/>
              </a:rPr>
              <a:t>t</a:t>
            </a:r>
            <a:r>
              <a:rPr sz="1800" spc="-175" dirty="0">
                <a:latin typeface="Trebuchet MS"/>
                <a:cs typeface="Trebuchet MS"/>
              </a:rPr>
              <a:t> </a:t>
            </a:r>
            <a:r>
              <a:rPr sz="1800" spc="-85" dirty="0">
                <a:latin typeface="Trebuchet MS"/>
                <a:cs typeface="Trebuchet MS"/>
              </a:rPr>
              <a:t>des</a:t>
            </a:r>
            <a:r>
              <a:rPr sz="1800" spc="-170" dirty="0">
                <a:latin typeface="Trebuchet MS"/>
                <a:cs typeface="Trebuchet MS"/>
              </a:rPr>
              <a:t> </a:t>
            </a:r>
            <a:r>
              <a:rPr sz="1800" spc="-100" dirty="0">
                <a:latin typeface="Trebuchet MS"/>
                <a:cs typeface="Trebuchet MS"/>
              </a:rPr>
              <a:t>données.</a:t>
            </a:r>
            <a:endParaRPr sz="1800">
              <a:latin typeface="Trebuchet MS"/>
              <a:cs typeface="Trebuchet MS"/>
            </a:endParaRPr>
          </a:p>
        </p:txBody>
      </p:sp>
      <p:sp>
        <p:nvSpPr>
          <p:cNvPr id="273" name="object 273"/>
          <p:cNvSpPr txBox="1"/>
          <p:nvPr/>
        </p:nvSpPr>
        <p:spPr>
          <a:xfrm>
            <a:off x="6795664" y="4415983"/>
            <a:ext cx="2701925" cy="1123950"/>
          </a:xfrm>
          <a:prstGeom prst="rect">
            <a:avLst/>
          </a:prstGeom>
        </p:spPr>
        <p:txBody>
          <a:bodyPr vert="horz" wrap="square" lIns="0" tIns="12700" rIns="0" bIns="0" rtlCol="0">
            <a:spAutoFit/>
          </a:bodyPr>
          <a:lstStyle/>
          <a:p>
            <a:pPr marL="12700" marR="5080" indent="-635" algn="ctr">
              <a:lnSpc>
                <a:spcPct val="100000"/>
              </a:lnSpc>
              <a:spcBef>
                <a:spcPts val="100"/>
              </a:spcBef>
            </a:pPr>
            <a:r>
              <a:rPr sz="1800" spc="-20" dirty="0">
                <a:latin typeface="Trebuchet MS"/>
                <a:cs typeface="Trebuchet MS"/>
              </a:rPr>
              <a:t>O</a:t>
            </a:r>
            <a:r>
              <a:rPr sz="1800" spc="-10" dirty="0">
                <a:latin typeface="Trebuchet MS"/>
                <a:cs typeface="Trebuchet MS"/>
              </a:rPr>
              <a:t>n</a:t>
            </a:r>
            <a:r>
              <a:rPr sz="1800" spc="-175" dirty="0">
                <a:latin typeface="Trebuchet MS"/>
                <a:cs typeface="Trebuchet MS"/>
              </a:rPr>
              <a:t> </a:t>
            </a:r>
            <a:r>
              <a:rPr sz="1800" spc="-110" dirty="0">
                <a:latin typeface="Trebuchet MS"/>
                <a:cs typeface="Trebuchet MS"/>
              </a:rPr>
              <a:t>tent</a:t>
            </a:r>
            <a:r>
              <a:rPr sz="1800" spc="-120" dirty="0">
                <a:latin typeface="Trebuchet MS"/>
                <a:cs typeface="Trebuchet MS"/>
              </a:rPr>
              <a:t>e</a:t>
            </a:r>
            <a:r>
              <a:rPr sz="1800" spc="-175" dirty="0">
                <a:latin typeface="Trebuchet MS"/>
                <a:cs typeface="Trebuchet MS"/>
              </a:rPr>
              <a:t> </a:t>
            </a:r>
            <a:r>
              <a:rPr sz="1800" spc="-75" dirty="0">
                <a:latin typeface="Trebuchet MS"/>
                <a:cs typeface="Trebuchet MS"/>
              </a:rPr>
              <a:t>de</a:t>
            </a:r>
            <a:r>
              <a:rPr sz="1800" spc="-175" dirty="0">
                <a:latin typeface="Trebuchet MS"/>
                <a:cs typeface="Trebuchet MS"/>
              </a:rPr>
              <a:t> </a:t>
            </a:r>
            <a:r>
              <a:rPr sz="1800" spc="-95" dirty="0">
                <a:latin typeface="Trebuchet MS"/>
                <a:cs typeface="Trebuchet MS"/>
              </a:rPr>
              <a:t>sauvegarde</a:t>
            </a:r>
            <a:r>
              <a:rPr sz="1800" spc="-70" dirty="0">
                <a:latin typeface="Trebuchet MS"/>
                <a:cs typeface="Trebuchet MS"/>
              </a:rPr>
              <a:t>r</a:t>
            </a:r>
            <a:r>
              <a:rPr sz="1800" spc="-175" dirty="0">
                <a:latin typeface="Trebuchet MS"/>
                <a:cs typeface="Trebuchet MS"/>
              </a:rPr>
              <a:t> </a:t>
            </a:r>
            <a:r>
              <a:rPr sz="1800" spc="-90" dirty="0">
                <a:latin typeface="Trebuchet MS"/>
                <a:cs typeface="Trebuchet MS"/>
              </a:rPr>
              <a:t>la  partition</a:t>
            </a:r>
            <a:r>
              <a:rPr sz="1800" spc="-175" dirty="0">
                <a:latin typeface="Trebuchet MS"/>
                <a:cs typeface="Trebuchet MS"/>
              </a:rPr>
              <a:t> </a:t>
            </a:r>
            <a:r>
              <a:rPr sz="1800" spc="-75" dirty="0">
                <a:latin typeface="Trebuchet MS"/>
                <a:cs typeface="Trebuchet MS"/>
              </a:rPr>
              <a:t>de</a:t>
            </a:r>
            <a:r>
              <a:rPr sz="1800" spc="-175" dirty="0">
                <a:latin typeface="Trebuchet MS"/>
                <a:cs typeface="Trebuchet MS"/>
              </a:rPr>
              <a:t> </a:t>
            </a:r>
            <a:r>
              <a:rPr sz="1800" spc="-114" dirty="0">
                <a:latin typeface="Trebuchet MS"/>
                <a:cs typeface="Trebuchet MS"/>
              </a:rPr>
              <a:t>snapshot</a:t>
            </a:r>
            <a:r>
              <a:rPr sz="1800" spc="-85" dirty="0">
                <a:latin typeface="Trebuchet MS"/>
                <a:cs typeface="Trebuchet MS"/>
              </a:rPr>
              <a:t>.</a:t>
            </a:r>
            <a:r>
              <a:rPr sz="1800" spc="-175" dirty="0">
                <a:latin typeface="Trebuchet MS"/>
                <a:cs typeface="Trebuchet MS"/>
              </a:rPr>
              <a:t> </a:t>
            </a:r>
            <a:r>
              <a:rPr sz="1800" spc="-75" dirty="0">
                <a:latin typeface="Trebuchet MS"/>
                <a:cs typeface="Trebuchet MS"/>
              </a:rPr>
              <a:t>Pour  </a:t>
            </a:r>
            <a:r>
              <a:rPr sz="1800" spc="-110" dirty="0">
                <a:latin typeface="Trebuchet MS"/>
                <a:cs typeface="Trebuchet MS"/>
              </a:rPr>
              <a:t>retrouve</a:t>
            </a:r>
            <a:r>
              <a:rPr sz="1800" spc="-85" dirty="0">
                <a:latin typeface="Trebuchet MS"/>
                <a:cs typeface="Trebuchet MS"/>
              </a:rPr>
              <a:t>r</a:t>
            </a:r>
            <a:r>
              <a:rPr sz="1800" spc="-175" dirty="0">
                <a:latin typeface="Trebuchet MS"/>
                <a:cs typeface="Trebuchet MS"/>
              </a:rPr>
              <a:t> </a:t>
            </a:r>
            <a:r>
              <a:rPr sz="1800" spc="-105" dirty="0">
                <a:latin typeface="Trebuchet MS"/>
                <a:cs typeface="Trebuchet MS"/>
              </a:rPr>
              <a:t>le</a:t>
            </a:r>
            <a:r>
              <a:rPr sz="1800" spc="-95" dirty="0">
                <a:latin typeface="Trebuchet MS"/>
                <a:cs typeface="Trebuchet MS"/>
              </a:rPr>
              <a:t>s</a:t>
            </a:r>
            <a:r>
              <a:rPr sz="1800" spc="-175" dirty="0">
                <a:latin typeface="Trebuchet MS"/>
                <a:cs typeface="Trebuchet MS"/>
              </a:rPr>
              <a:t> </a:t>
            </a:r>
            <a:r>
              <a:rPr sz="1800" spc="-100" dirty="0">
                <a:latin typeface="Trebuchet MS"/>
                <a:cs typeface="Trebuchet MS"/>
              </a:rPr>
              <a:t>données,</a:t>
            </a:r>
            <a:r>
              <a:rPr sz="1800" spc="-170" dirty="0">
                <a:latin typeface="Trebuchet MS"/>
                <a:cs typeface="Trebuchet MS"/>
              </a:rPr>
              <a:t> </a:t>
            </a:r>
            <a:r>
              <a:rPr sz="1800" spc="-55" dirty="0">
                <a:latin typeface="Trebuchet MS"/>
                <a:cs typeface="Trebuchet MS"/>
              </a:rPr>
              <a:t>on</a:t>
            </a:r>
            <a:r>
              <a:rPr sz="1800" spc="-175" dirty="0">
                <a:latin typeface="Trebuchet MS"/>
                <a:cs typeface="Trebuchet MS"/>
              </a:rPr>
              <a:t> </a:t>
            </a:r>
            <a:r>
              <a:rPr sz="1800" spc="-95" dirty="0">
                <a:latin typeface="Trebuchet MS"/>
                <a:cs typeface="Trebuchet MS"/>
              </a:rPr>
              <a:t>suit  </a:t>
            </a:r>
            <a:r>
              <a:rPr sz="1800" spc="-105" dirty="0">
                <a:latin typeface="Trebuchet MS"/>
                <a:cs typeface="Trebuchet MS"/>
              </a:rPr>
              <a:t>le</a:t>
            </a:r>
            <a:r>
              <a:rPr sz="1800" spc="-95" dirty="0">
                <a:latin typeface="Trebuchet MS"/>
                <a:cs typeface="Trebuchet MS"/>
              </a:rPr>
              <a:t>s</a:t>
            </a:r>
            <a:r>
              <a:rPr sz="1800" spc="-175" dirty="0">
                <a:latin typeface="Trebuchet MS"/>
                <a:cs typeface="Trebuchet MS"/>
              </a:rPr>
              <a:t> </a:t>
            </a:r>
            <a:r>
              <a:rPr sz="1800" spc="-85" dirty="0">
                <a:latin typeface="Trebuchet MS"/>
                <a:cs typeface="Trebuchet MS"/>
              </a:rPr>
              <a:t>pointeurs</a:t>
            </a:r>
            <a:r>
              <a:rPr sz="1800" spc="-175" dirty="0">
                <a:latin typeface="Trebuchet MS"/>
                <a:cs typeface="Trebuchet MS"/>
              </a:rPr>
              <a:t> </a:t>
            </a:r>
            <a:r>
              <a:rPr sz="1800" spc="-110" dirty="0">
                <a:latin typeface="Trebuchet MS"/>
                <a:cs typeface="Trebuchet MS"/>
              </a:rPr>
              <a:t>vers</a:t>
            </a:r>
            <a:r>
              <a:rPr sz="1800" spc="-175" dirty="0">
                <a:latin typeface="Trebuchet MS"/>
                <a:cs typeface="Trebuchet MS"/>
              </a:rPr>
              <a:t> </a:t>
            </a:r>
            <a:r>
              <a:rPr sz="1800" spc="-105" dirty="0">
                <a:latin typeface="Trebuchet MS"/>
                <a:cs typeface="Trebuchet MS"/>
              </a:rPr>
              <a:t>le</a:t>
            </a:r>
            <a:r>
              <a:rPr sz="1800" spc="-95" dirty="0">
                <a:latin typeface="Trebuchet MS"/>
                <a:cs typeface="Trebuchet MS"/>
              </a:rPr>
              <a:t>s</a:t>
            </a:r>
            <a:r>
              <a:rPr sz="1800" spc="-175" dirty="0">
                <a:latin typeface="Trebuchet MS"/>
                <a:cs typeface="Trebuchet MS"/>
              </a:rPr>
              <a:t> </a:t>
            </a:r>
            <a:r>
              <a:rPr sz="1800" spc="-110" dirty="0">
                <a:latin typeface="Trebuchet MS"/>
                <a:cs typeface="Trebuchet MS"/>
              </a:rPr>
              <a:t>disques.</a:t>
            </a:r>
            <a:endParaRPr sz="1800">
              <a:latin typeface="Trebuchet MS"/>
              <a:cs typeface="Trebuchet MS"/>
            </a:endParaRPr>
          </a:p>
        </p:txBody>
      </p:sp>
      <p:sp>
        <p:nvSpPr>
          <p:cNvPr id="274" name="object 274"/>
          <p:cNvSpPr txBox="1"/>
          <p:nvPr/>
        </p:nvSpPr>
        <p:spPr>
          <a:xfrm>
            <a:off x="1311535" y="708913"/>
            <a:ext cx="5711565"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ea typeface="+mj-ea"/>
                <a:cs typeface="+mj-cs"/>
              </a:rPr>
              <a:t>Les Volumes Logiques</a:t>
            </a:r>
          </a:p>
        </p:txBody>
      </p:sp>
      <p:pic>
        <p:nvPicPr>
          <p:cNvPr id="275" name="Image 274">
            <a:extLst>
              <a:ext uri="{FF2B5EF4-FFF2-40B4-BE49-F238E27FC236}">
                <a16:creationId xmlns:a16="http://schemas.microsoft.com/office/drawing/2014/main" id="{7DDE79C4-30E9-4FFA-B526-0A19EA4F8BDC}"/>
              </a:ext>
            </a:extLst>
          </p:cNvPr>
          <p:cNvPicPr>
            <a:picLocks noChangeAspect="1"/>
          </p:cNvPicPr>
          <p:nvPr/>
        </p:nvPicPr>
        <p:blipFill>
          <a:blip r:embed="rId2"/>
          <a:stretch>
            <a:fillRect/>
          </a:stretch>
        </p:blipFill>
        <p:spPr>
          <a:xfrm>
            <a:off x="9105639" y="12877"/>
            <a:ext cx="759721" cy="113958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331921" y="2134933"/>
            <a:ext cx="2718435" cy="938530"/>
            <a:chOff x="3331921" y="2134933"/>
            <a:chExt cx="2718435" cy="938530"/>
          </a:xfrm>
        </p:grpSpPr>
        <p:sp>
          <p:nvSpPr>
            <p:cNvPr id="5" name="object 5"/>
            <p:cNvSpPr/>
            <p:nvPr/>
          </p:nvSpPr>
          <p:spPr>
            <a:xfrm>
              <a:off x="3336683"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6" name="object 6"/>
            <p:cNvSpPr/>
            <p:nvPr/>
          </p:nvSpPr>
          <p:spPr>
            <a:xfrm>
              <a:off x="3505085"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7" name="object 7"/>
            <p:cNvSpPr/>
            <p:nvPr/>
          </p:nvSpPr>
          <p:spPr>
            <a:xfrm>
              <a:off x="3505085"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8" name="object 8"/>
            <p:cNvSpPr/>
            <p:nvPr/>
          </p:nvSpPr>
          <p:spPr>
            <a:xfrm>
              <a:off x="3676535"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9" name="object 9"/>
            <p:cNvSpPr/>
            <p:nvPr/>
          </p:nvSpPr>
          <p:spPr>
            <a:xfrm>
              <a:off x="3676535"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0" name="object 10"/>
            <p:cNvSpPr/>
            <p:nvPr/>
          </p:nvSpPr>
          <p:spPr>
            <a:xfrm>
              <a:off x="3844937"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11" name="object 11"/>
            <p:cNvSpPr/>
            <p:nvPr/>
          </p:nvSpPr>
          <p:spPr>
            <a:xfrm>
              <a:off x="3844937"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2" name="object 12"/>
            <p:cNvSpPr/>
            <p:nvPr/>
          </p:nvSpPr>
          <p:spPr>
            <a:xfrm>
              <a:off x="4014863"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13" name="object 13"/>
            <p:cNvSpPr/>
            <p:nvPr/>
          </p:nvSpPr>
          <p:spPr>
            <a:xfrm>
              <a:off x="4014863"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4" name="object 14"/>
            <p:cNvSpPr/>
            <p:nvPr/>
          </p:nvSpPr>
          <p:spPr>
            <a:xfrm>
              <a:off x="4183265"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15" name="object 15"/>
            <p:cNvSpPr/>
            <p:nvPr/>
          </p:nvSpPr>
          <p:spPr>
            <a:xfrm>
              <a:off x="4183265"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6" name="object 16"/>
            <p:cNvSpPr/>
            <p:nvPr/>
          </p:nvSpPr>
          <p:spPr>
            <a:xfrm>
              <a:off x="4354715"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17" name="object 17"/>
            <p:cNvSpPr/>
            <p:nvPr/>
          </p:nvSpPr>
          <p:spPr>
            <a:xfrm>
              <a:off x="4354715"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8" name="object 18"/>
            <p:cNvSpPr/>
            <p:nvPr/>
          </p:nvSpPr>
          <p:spPr>
            <a:xfrm>
              <a:off x="4523117"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19" name="object 19"/>
            <p:cNvSpPr/>
            <p:nvPr/>
          </p:nvSpPr>
          <p:spPr>
            <a:xfrm>
              <a:off x="4523117"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20" name="object 20"/>
            <p:cNvSpPr/>
            <p:nvPr/>
          </p:nvSpPr>
          <p:spPr>
            <a:xfrm>
              <a:off x="4689995" y="2139695"/>
              <a:ext cx="169545" cy="230504"/>
            </a:xfrm>
            <a:custGeom>
              <a:avLst/>
              <a:gdLst/>
              <a:ahLst/>
              <a:cxnLst/>
              <a:rect l="l" t="t" r="r" b="b"/>
              <a:pathLst>
                <a:path w="169545" h="230505">
                  <a:moveTo>
                    <a:pt x="169163" y="230124"/>
                  </a:moveTo>
                  <a:lnTo>
                    <a:pt x="169163" y="0"/>
                  </a:lnTo>
                  <a:lnTo>
                    <a:pt x="0" y="0"/>
                  </a:lnTo>
                  <a:lnTo>
                    <a:pt x="0" y="230124"/>
                  </a:lnTo>
                  <a:lnTo>
                    <a:pt x="169163" y="230124"/>
                  </a:lnTo>
                  <a:close/>
                </a:path>
              </a:pathLst>
            </a:custGeom>
            <a:solidFill>
              <a:srgbClr val="9999FF"/>
            </a:solidFill>
          </p:spPr>
          <p:txBody>
            <a:bodyPr wrap="square" lIns="0" tIns="0" rIns="0" bIns="0" rtlCol="0"/>
            <a:lstStyle/>
            <a:p>
              <a:endParaRPr/>
            </a:p>
          </p:txBody>
        </p:sp>
        <p:sp>
          <p:nvSpPr>
            <p:cNvPr id="21" name="object 21"/>
            <p:cNvSpPr/>
            <p:nvPr/>
          </p:nvSpPr>
          <p:spPr>
            <a:xfrm>
              <a:off x="4689233"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22" name="object 22"/>
            <p:cNvSpPr/>
            <p:nvPr/>
          </p:nvSpPr>
          <p:spPr>
            <a:xfrm>
              <a:off x="4857635"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23" name="object 23"/>
            <p:cNvSpPr/>
            <p:nvPr/>
          </p:nvSpPr>
          <p:spPr>
            <a:xfrm>
              <a:off x="4857635"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24" name="object 24"/>
            <p:cNvSpPr/>
            <p:nvPr/>
          </p:nvSpPr>
          <p:spPr>
            <a:xfrm>
              <a:off x="5029085"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25" name="object 25"/>
            <p:cNvSpPr/>
            <p:nvPr/>
          </p:nvSpPr>
          <p:spPr>
            <a:xfrm>
              <a:off x="5029085"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26" name="object 26"/>
            <p:cNvSpPr/>
            <p:nvPr/>
          </p:nvSpPr>
          <p:spPr>
            <a:xfrm>
              <a:off x="5197487"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27" name="object 27"/>
            <p:cNvSpPr/>
            <p:nvPr/>
          </p:nvSpPr>
          <p:spPr>
            <a:xfrm>
              <a:off x="5197487"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28" name="object 28"/>
            <p:cNvSpPr/>
            <p:nvPr/>
          </p:nvSpPr>
          <p:spPr>
            <a:xfrm>
              <a:off x="5367413"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29" name="object 29"/>
            <p:cNvSpPr/>
            <p:nvPr/>
          </p:nvSpPr>
          <p:spPr>
            <a:xfrm>
              <a:off x="5367413"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30" name="object 30"/>
            <p:cNvSpPr/>
            <p:nvPr/>
          </p:nvSpPr>
          <p:spPr>
            <a:xfrm>
              <a:off x="5535815"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31" name="object 31"/>
            <p:cNvSpPr/>
            <p:nvPr/>
          </p:nvSpPr>
          <p:spPr>
            <a:xfrm>
              <a:off x="5535815"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32" name="object 32"/>
            <p:cNvSpPr/>
            <p:nvPr/>
          </p:nvSpPr>
          <p:spPr>
            <a:xfrm>
              <a:off x="5707265"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33" name="object 33"/>
            <p:cNvSpPr/>
            <p:nvPr/>
          </p:nvSpPr>
          <p:spPr>
            <a:xfrm>
              <a:off x="5707265"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34" name="object 34"/>
            <p:cNvSpPr/>
            <p:nvPr/>
          </p:nvSpPr>
          <p:spPr>
            <a:xfrm>
              <a:off x="5875667" y="2139695"/>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35" name="object 35"/>
            <p:cNvSpPr/>
            <p:nvPr/>
          </p:nvSpPr>
          <p:spPr>
            <a:xfrm>
              <a:off x="5875667" y="213969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36" name="object 36"/>
            <p:cNvSpPr/>
            <p:nvPr/>
          </p:nvSpPr>
          <p:spPr>
            <a:xfrm>
              <a:off x="3337445" y="2372867"/>
              <a:ext cx="169545" cy="230504"/>
            </a:xfrm>
            <a:custGeom>
              <a:avLst/>
              <a:gdLst/>
              <a:ahLst/>
              <a:cxnLst/>
              <a:rect l="l" t="t" r="r" b="b"/>
              <a:pathLst>
                <a:path w="169545" h="230505">
                  <a:moveTo>
                    <a:pt x="169163" y="230124"/>
                  </a:moveTo>
                  <a:lnTo>
                    <a:pt x="169163" y="0"/>
                  </a:lnTo>
                  <a:lnTo>
                    <a:pt x="0" y="0"/>
                  </a:lnTo>
                  <a:lnTo>
                    <a:pt x="0" y="230124"/>
                  </a:lnTo>
                  <a:lnTo>
                    <a:pt x="169163" y="230124"/>
                  </a:lnTo>
                  <a:close/>
                </a:path>
              </a:pathLst>
            </a:custGeom>
            <a:solidFill>
              <a:srgbClr val="9999FF"/>
            </a:solidFill>
          </p:spPr>
          <p:txBody>
            <a:bodyPr wrap="square" lIns="0" tIns="0" rIns="0" bIns="0" rtlCol="0"/>
            <a:lstStyle/>
            <a:p>
              <a:endParaRPr/>
            </a:p>
          </p:txBody>
        </p:sp>
        <p:sp>
          <p:nvSpPr>
            <p:cNvPr id="37" name="object 37"/>
            <p:cNvSpPr/>
            <p:nvPr/>
          </p:nvSpPr>
          <p:spPr>
            <a:xfrm>
              <a:off x="3336683"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38" name="object 38"/>
            <p:cNvSpPr/>
            <p:nvPr/>
          </p:nvSpPr>
          <p:spPr>
            <a:xfrm>
              <a:off x="3505085"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39" name="object 39"/>
            <p:cNvSpPr/>
            <p:nvPr/>
          </p:nvSpPr>
          <p:spPr>
            <a:xfrm>
              <a:off x="3505085"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40" name="object 40"/>
            <p:cNvSpPr/>
            <p:nvPr/>
          </p:nvSpPr>
          <p:spPr>
            <a:xfrm>
              <a:off x="3676535"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41" name="object 41"/>
            <p:cNvSpPr/>
            <p:nvPr/>
          </p:nvSpPr>
          <p:spPr>
            <a:xfrm>
              <a:off x="3676535"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42" name="object 42"/>
            <p:cNvSpPr/>
            <p:nvPr/>
          </p:nvSpPr>
          <p:spPr>
            <a:xfrm>
              <a:off x="3844937"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43" name="object 43"/>
            <p:cNvSpPr/>
            <p:nvPr/>
          </p:nvSpPr>
          <p:spPr>
            <a:xfrm>
              <a:off x="3844937"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44" name="object 44"/>
            <p:cNvSpPr/>
            <p:nvPr/>
          </p:nvSpPr>
          <p:spPr>
            <a:xfrm>
              <a:off x="4014863"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45" name="object 45"/>
            <p:cNvSpPr/>
            <p:nvPr/>
          </p:nvSpPr>
          <p:spPr>
            <a:xfrm>
              <a:off x="4014863"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46" name="object 46"/>
            <p:cNvSpPr/>
            <p:nvPr/>
          </p:nvSpPr>
          <p:spPr>
            <a:xfrm>
              <a:off x="4183265"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47" name="object 47"/>
            <p:cNvSpPr/>
            <p:nvPr/>
          </p:nvSpPr>
          <p:spPr>
            <a:xfrm>
              <a:off x="4183265"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48" name="object 48"/>
            <p:cNvSpPr/>
            <p:nvPr/>
          </p:nvSpPr>
          <p:spPr>
            <a:xfrm>
              <a:off x="4354715"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49" name="object 49"/>
            <p:cNvSpPr/>
            <p:nvPr/>
          </p:nvSpPr>
          <p:spPr>
            <a:xfrm>
              <a:off x="4354715"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50" name="object 50"/>
            <p:cNvSpPr/>
            <p:nvPr/>
          </p:nvSpPr>
          <p:spPr>
            <a:xfrm>
              <a:off x="4523117"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51" name="object 51"/>
            <p:cNvSpPr/>
            <p:nvPr/>
          </p:nvSpPr>
          <p:spPr>
            <a:xfrm>
              <a:off x="4523117"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52" name="object 52"/>
            <p:cNvSpPr/>
            <p:nvPr/>
          </p:nvSpPr>
          <p:spPr>
            <a:xfrm>
              <a:off x="4689995" y="2372867"/>
              <a:ext cx="169545" cy="230504"/>
            </a:xfrm>
            <a:custGeom>
              <a:avLst/>
              <a:gdLst/>
              <a:ahLst/>
              <a:cxnLst/>
              <a:rect l="l" t="t" r="r" b="b"/>
              <a:pathLst>
                <a:path w="169545" h="230505">
                  <a:moveTo>
                    <a:pt x="169163" y="230124"/>
                  </a:moveTo>
                  <a:lnTo>
                    <a:pt x="169163" y="0"/>
                  </a:lnTo>
                  <a:lnTo>
                    <a:pt x="0" y="0"/>
                  </a:lnTo>
                  <a:lnTo>
                    <a:pt x="0" y="230124"/>
                  </a:lnTo>
                  <a:lnTo>
                    <a:pt x="169163" y="230124"/>
                  </a:lnTo>
                  <a:close/>
                </a:path>
              </a:pathLst>
            </a:custGeom>
            <a:solidFill>
              <a:srgbClr val="9999FF"/>
            </a:solidFill>
          </p:spPr>
          <p:txBody>
            <a:bodyPr wrap="square" lIns="0" tIns="0" rIns="0" bIns="0" rtlCol="0"/>
            <a:lstStyle/>
            <a:p>
              <a:endParaRPr/>
            </a:p>
          </p:txBody>
        </p:sp>
        <p:sp>
          <p:nvSpPr>
            <p:cNvPr id="53" name="object 53"/>
            <p:cNvSpPr/>
            <p:nvPr/>
          </p:nvSpPr>
          <p:spPr>
            <a:xfrm>
              <a:off x="4689233"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54" name="object 54"/>
            <p:cNvSpPr/>
            <p:nvPr/>
          </p:nvSpPr>
          <p:spPr>
            <a:xfrm>
              <a:off x="4857635"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55" name="object 55"/>
            <p:cNvSpPr/>
            <p:nvPr/>
          </p:nvSpPr>
          <p:spPr>
            <a:xfrm>
              <a:off x="4857635"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56" name="object 56"/>
            <p:cNvSpPr/>
            <p:nvPr/>
          </p:nvSpPr>
          <p:spPr>
            <a:xfrm>
              <a:off x="5029085"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57" name="object 57"/>
            <p:cNvSpPr/>
            <p:nvPr/>
          </p:nvSpPr>
          <p:spPr>
            <a:xfrm>
              <a:off x="5029085"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58" name="object 58"/>
            <p:cNvSpPr/>
            <p:nvPr/>
          </p:nvSpPr>
          <p:spPr>
            <a:xfrm>
              <a:off x="5197487"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59" name="object 59"/>
            <p:cNvSpPr/>
            <p:nvPr/>
          </p:nvSpPr>
          <p:spPr>
            <a:xfrm>
              <a:off x="5197487"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60" name="object 60"/>
            <p:cNvSpPr/>
            <p:nvPr/>
          </p:nvSpPr>
          <p:spPr>
            <a:xfrm>
              <a:off x="5367413"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61" name="object 61"/>
            <p:cNvSpPr/>
            <p:nvPr/>
          </p:nvSpPr>
          <p:spPr>
            <a:xfrm>
              <a:off x="5367413"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62" name="object 62"/>
            <p:cNvSpPr/>
            <p:nvPr/>
          </p:nvSpPr>
          <p:spPr>
            <a:xfrm>
              <a:off x="5535815"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63" name="object 63"/>
            <p:cNvSpPr/>
            <p:nvPr/>
          </p:nvSpPr>
          <p:spPr>
            <a:xfrm>
              <a:off x="5535815"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64" name="object 64"/>
            <p:cNvSpPr/>
            <p:nvPr/>
          </p:nvSpPr>
          <p:spPr>
            <a:xfrm>
              <a:off x="5707265"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65" name="object 65"/>
            <p:cNvSpPr/>
            <p:nvPr/>
          </p:nvSpPr>
          <p:spPr>
            <a:xfrm>
              <a:off x="5707265"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66" name="object 66"/>
            <p:cNvSpPr/>
            <p:nvPr/>
          </p:nvSpPr>
          <p:spPr>
            <a:xfrm>
              <a:off x="5875667" y="2372867"/>
              <a:ext cx="170180" cy="230504"/>
            </a:xfrm>
            <a:custGeom>
              <a:avLst/>
              <a:gdLst/>
              <a:ahLst/>
              <a:cxnLst/>
              <a:rect l="l" t="t" r="r" b="b"/>
              <a:pathLst>
                <a:path w="170179" h="230505">
                  <a:moveTo>
                    <a:pt x="169925" y="230124"/>
                  </a:moveTo>
                  <a:lnTo>
                    <a:pt x="169925" y="0"/>
                  </a:lnTo>
                  <a:lnTo>
                    <a:pt x="0" y="0"/>
                  </a:lnTo>
                  <a:lnTo>
                    <a:pt x="0" y="230124"/>
                  </a:lnTo>
                  <a:lnTo>
                    <a:pt x="169925" y="230124"/>
                  </a:lnTo>
                  <a:close/>
                </a:path>
              </a:pathLst>
            </a:custGeom>
            <a:solidFill>
              <a:srgbClr val="9999FF"/>
            </a:solidFill>
          </p:spPr>
          <p:txBody>
            <a:bodyPr wrap="square" lIns="0" tIns="0" rIns="0" bIns="0" rtlCol="0"/>
            <a:lstStyle/>
            <a:p>
              <a:endParaRPr/>
            </a:p>
          </p:txBody>
        </p:sp>
        <p:sp>
          <p:nvSpPr>
            <p:cNvPr id="67" name="object 67"/>
            <p:cNvSpPr/>
            <p:nvPr/>
          </p:nvSpPr>
          <p:spPr>
            <a:xfrm>
              <a:off x="5875667" y="2372867"/>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68" name="object 68"/>
            <p:cNvSpPr/>
            <p:nvPr/>
          </p:nvSpPr>
          <p:spPr>
            <a:xfrm>
              <a:off x="3337445" y="2604515"/>
              <a:ext cx="169545" cy="231140"/>
            </a:xfrm>
            <a:custGeom>
              <a:avLst/>
              <a:gdLst/>
              <a:ahLst/>
              <a:cxnLst/>
              <a:rect l="l" t="t" r="r" b="b"/>
              <a:pathLst>
                <a:path w="169545" h="231139">
                  <a:moveTo>
                    <a:pt x="169163" y="230886"/>
                  </a:moveTo>
                  <a:lnTo>
                    <a:pt x="169163" y="0"/>
                  </a:lnTo>
                  <a:lnTo>
                    <a:pt x="0" y="0"/>
                  </a:lnTo>
                  <a:lnTo>
                    <a:pt x="0" y="230886"/>
                  </a:lnTo>
                  <a:lnTo>
                    <a:pt x="169163" y="230886"/>
                  </a:lnTo>
                  <a:close/>
                </a:path>
              </a:pathLst>
            </a:custGeom>
            <a:solidFill>
              <a:srgbClr val="000000"/>
            </a:solidFill>
          </p:spPr>
          <p:txBody>
            <a:bodyPr wrap="square" lIns="0" tIns="0" rIns="0" bIns="0" rtlCol="0"/>
            <a:lstStyle/>
            <a:p>
              <a:endParaRPr/>
            </a:p>
          </p:txBody>
        </p:sp>
        <p:sp>
          <p:nvSpPr>
            <p:cNvPr id="69" name="object 69"/>
            <p:cNvSpPr/>
            <p:nvPr/>
          </p:nvSpPr>
          <p:spPr>
            <a:xfrm>
              <a:off x="3336683"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70" name="object 70"/>
            <p:cNvSpPr/>
            <p:nvPr/>
          </p:nvSpPr>
          <p:spPr>
            <a:xfrm>
              <a:off x="3505085"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71" name="object 71"/>
            <p:cNvSpPr/>
            <p:nvPr/>
          </p:nvSpPr>
          <p:spPr>
            <a:xfrm>
              <a:off x="3505085"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72" name="object 72"/>
            <p:cNvSpPr/>
            <p:nvPr/>
          </p:nvSpPr>
          <p:spPr>
            <a:xfrm>
              <a:off x="3676535"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73" name="object 73"/>
            <p:cNvSpPr/>
            <p:nvPr/>
          </p:nvSpPr>
          <p:spPr>
            <a:xfrm>
              <a:off x="3676535"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74" name="object 74"/>
            <p:cNvSpPr/>
            <p:nvPr/>
          </p:nvSpPr>
          <p:spPr>
            <a:xfrm>
              <a:off x="3844937"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75" name="object 75"/>
            <p:cNvSpPr/>
            <p:nvPr/>
          </p:nvSpPr>
          <p:spPr>
            <a:xfrm>
              <a:off x="3844937"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76" name="object 76"/>
            <p:cNvSpPr/>
            <p:nvPr/>
          </p:nvSpPr>
          <p:spPr>
            <a:xfrm>
              <a:off x="4014863"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77" name="object 77"/>
            <p:cNvSpPr/>
            <p:nvPr/>
          </p:nvSpPr>
          <p:spPr>
            <a:xfrm>
              <a:off x="4014863"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78" name="object 78"/>
            <p:cNvSpPr/>
            <p:nvPr/>
          </p:nvSpPr>
          <p:spPr>
            <a:xfrm>
              <a:off x="4183265"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79" name="object 79"/>
            <p:cNvSpPr/>
            <p:nvPr/>
          </p:nvSpPr>
          <p:spPr>
            <a:xfrm>
              <a:off x="4183265"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80" name="object 80"/>
            <p:cNvSpPr/>
            <p:nvPr/>
          </p:nvSpPr>
          <p:spPr>
            <a:xfrm>
              <a:off x="4354715"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81" name="object 81"/>
            <p:cNvSpPr/>
            <p:nvPr/>
          </p:nvSpPr>
          <p:spPr>
            <a:xfrm>
              <a:off x="4354715"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82" name="object 82"/>
            <p:cNvSpPr/>
            <p:nvPr/>
          </p:nvSpPr>
          <p:spPr>
            <a:xfrm>
              <a:off x="4523117"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83" name="object 83"/>
            <p:cNvSpPr/>
            <p:nvPr/>
          </p:nvSpPr>
          <p:spPr>
            <a:xfrm>
              <a:off x="4523117"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84" name="object 84"/>
            <p:cNvSpPr/>
            <p:nvPr/>
          </p:nvSpPr>
          <p:spPr>
            <a:xfrm>
              <a:off x="4689995" y="2604515"/>
              <a:ext cx="169545" cy="231140"/>
            </a:xfrm>
            <a:custGeom>
              <a:avLst/>
              <a:gdLst/>
              <a:ahLst/>
              <a:cxnLst/>
              <a:rect l="l" t="t" r="r" b="b"/>
              <a:pathLst>
                <a:path w="169545" h="231139">
                  <a:moveTo>
                    <a:pt x="169163" y="230886"/>
                  </a:moveTo>
                  <a:lnTo>
                    <a:pt x="169163" y="0"/>
                  </a:lnTo>
                  <a:lnTo>
                    <a:pt x="0" y="0"/>
                  </a:lnTo>
                  <a:lnTo>
                    <a:pt x="0" y="230886"/>
                  </a:lnTo>
                  <a:lnTo>
                    <a:pt x="169163" y="230886"/>
                  </a:lnTo>
                  <a:close/>
                </a:path>
              </a:pathLst>
            </a:custGeom>
            <a:solidFill>
              <a:srgbClr val="9999FF"/>
            </a:solidFill>
          </p:spPr>
          <p:txBody>
            <a:bodyPr wrap="square" lIns="0" tIns="0" rIns="0" bIns="0" rtlCol="0"/>
            <a:lstStyle/>
            <a:p>
              <a:endParaRPr/>
            </a:p>
          </p:txBody>
        </p:sp>
        <p:sp>
          <p:nvSpPr>
            <p:cNvPr id="85" name="object 85"/>
            <p:cNvSpPr/>
            <p:nvPr/>
          </p:nvSpPr>
          <p:spPr>
            <a:xfrm>
              <a:off x="4689233"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86" name="object 86"/>
            <p:cNvSpPr/>
            <p:nvPr/>
          </p:nvSpPr>
          <p:spPr>
            <a:xfrm>
              <a:off x="4857635"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87" name="object 87"/>
            <p:cNvSpPr/>
            <p:nvPr/>
          </p:nvSpPr>
          <p:spPr>
            <a:xfrm>
              <a:off x="4857635"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88" name="object 88"/>
            <p:cNvSpPr/>
            <p:nvPr/>
          </p:nvSpPr>
          <p:spPr>
            <a:xfrm>
              <a:off x="5029085"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89" name="object 89"/>
            <p:cNvSpPr/>
            <p:nvPr/>
          </p:nvSpPr>
          <p:spPr>
            <a:xfrm>
              <a:off x="5029085"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90" name="object 90"/>
            <p:cNvSpPr/>
            <p:nvPr/>
          </p:nvSpPr>
          <p:spPr>
            <a:xfrm>
              <a:off x="5197487"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91" name="object 91"/>
            <p:cNvSpPr/>
            <p:nvPr/>
          </p:nvSpPr>
          <p:spPr>
            <a:xfrm>
              <a:off x="5197487"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92" name="object 92"/>
            <p:cNvSpPr/>
            <p:nvPr/>
          </p:nvSpPr>
          <p:spPr>
            <a:xfrm>
              <a:off x="5367413"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93" name="object 93"/>
            <p:cNvSpPr/>
            <p:nvPr/>
          </p:nvSpPr>
          <p:spPr>
            <a:xfrm>
              <a:off x="5367413"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94" name="object 94"/>
            <p:cNvSpPr/>
            <p:nvPr/>
          </p:nvSpPr>
          <p:spPr>
            <a:xfrm>
              <a:off x="5535815"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95" name="object 95"/>
            <p:cNvSpPr/>
            <p:nvPr/>
          </p:nvSpPr>
          <p:spPr>
            <a:xfrm>
              <a:off x="5535815"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96" name="object 96"/>
            <p:cNvSpPr/>
            <p:nvPr/>
          </p:nvSpPr>
          <p:spPr>
            <a:xfrm>
              <a:off x="5707265"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97" name="object 97"/>
            <p:cNvSpPr/>
            <p:nvPr/>
          </p:nvSpPr>
          <p:spPr>
            <a:xfrm>
              <a:off x="5707265"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98" name="object 98"/>
            <p:cNvSpPr/>
            <p:nvPr/>
          </p:nvSpPr>
          <p:spPr>
            <a:xfrm>
              <a:off x="5875667" y="2604515"/>
              <a:ext cx="170180" cy="231140"/>
            </a:xfrm>
            <a:custGeom>
              <a:avLst/>
              <a:gdLst/>
              <a:ahLst/>
              <a:cxnLst/>
              <a:rect l="l" t="t" r="r" b="b"/>
              <a:pathLst>
                <a:path w="170179" h="231139">
                  <a:moveTo>
                    <a:pt x="169925" y="230886"/>
                  </a:moveTo>
                  <a:lnTo>
                    <a:pt x="169925" y="0"/>
                  </a:lnTo>
                  <a:lnTo>
                    <a:pt x="0" y="0"/>
                  </a:lnTo>
                  <a:lnTo>
                    <a:pt x="0" y="230886"/>
                  </a:lnTo>
                  <a:lnTo>
                    <a:pt x="169925" y="230886"/>
                  </a:lnTo>
                  <a:close/>
                </a:path>
              </a:pathLst>
            </a:custGeom>
            <a:solidFill>
              <a:srgbClr val="9999FF"/>
            </a:solidFill>
          </p:spPr>
          <p:txBody>
            <a:bodyPr wrap="square" lIns="0" tIns="0" rIns="0" bIns="0" rtlCol="0"/>
            <a:lstStyle/>
            <a:p>
              <a:endParaRPr/>
            </a:p>
          </p:txBody>
        </p:sp>
        <p:sp>
          <p:nvSpPr>
            <p:cNvPr id="99" name="object 99"/>
            <p:cNvSpPr/>
            <p:nvPr/>
          </p:nvSpPr>
          <p:spPr>
            <a:xfrm>
              <a:off x="5875667" y="2604515"/>
              <a:ext cx="170180" cy="230504"/>
            </a:xfrm>
            <a:custGeom>
              <a:avLst/>
              <a:gdLst/>
              <a:ahLst/>
              <a:cxnLst/>
              <a:rect l="l" t="t" r="r" b="b"/>
              <a:pathLst>
                <a:path w="170179" h="230505">
                  <a:moveTo>
                    <a:pt x="0" y="0"/>
                  </a:moveTo>
                  <a:lnTo>
                    <a:pt x="0" y="230124"/>
                  </a:lnTo>
                  <a:lnTo>
                    <a:pt x="169925" y="230124"/>
                  </a:lnTo>
                  <a:lnTo>
                    <a:pt x="169925" y="0"/>
                  </a:lnTo>
                  <a:lnTo>
                    <a:pt x="0" y="0"/>
                  </a:lnTo>
                  <a:close/>
                </a:path>
              </a:pathLst>
            </a:custGeom>
            <a:ln w="9525">
              <a:solidFill>
                <a:srgbClr val="000000"/>
              </a:solidFill>
            </a:ln>
          </p:spPr>
          <p:txBody>
            <a:bodyPr wrap="square" lIns="0" tIns="0" rIns="0" bIns="0" rtlCol="0"/>
            <a:lstStyle/>
            <a:p>
              <a:endParaRPr/>
            </a:p>
          </p:txBody>
        </p:sp>
        <p:sp>
          <p:nvSpPr>
            <p:cNvPr id="100" name="object 100"/>
            <p:cNvSpPr/>
            <p:nvPr/>
          </p:nvSpPr>
          <p:spPr>
            <a:xfrm>
              <a:off x="3337445" y="2838449"/>
              <a:ext cx="169545" cy="230504"/>
            </a:xfrm>
            <a:custGeom>
              <a:avLst/>
              <a:gdLst/>
              <a:ahLst/>
              <a:cxnLst/>
              <a:rect l="l" t="t" r="r" b="b"/>
              <a:pathLst>
                <a:path w="169545" h="230505">
                  <a:moveTo>
                    <a:pt x="169163" y="230123"/>
                  </a:moveTo>
                  <a:lnTo>
                    <a:pt x="169163" y="0"/>
                  </a:lnTo>
                  <a:lnTo>
                    <a:pt x="0" y="0"/>
                  </a:lnTo>
                  <a:lnTo>
                    <a:pt x="0" y="230123"/>
                  </a:lnTo>
                  <a:lnTo>
                    <a:pt x="169163" y="230123"/>
                  </a:lnTo>
                  <a:close/>
                </a:path>
              </a:pathLst>
            </a:custGeom>
            <a:solidFill>
              <a:srgbClr val="666699"/>
            </a:solidFill>
          </p:spPr>
          <p:txBody>
            <a:bodyPr wrap="square" lIns="0" tIns="0" rIns="0" bIns="0" rtlCol="0"/>
            <a:lstStyle/>
            <a:p>
              <a:endParaRPr/>
            </a:p>
          </p:txBody>
        </p:sp>
        <p:sp>
          <p:nvSpPr>
            <p:cNvPr id="101" name="object 101"/>
            <p:cNvSpPr/>
            <p:nvPr/>
          </p:nvSpPr>
          <p:spPr>
            <a:xfrm>
              <a:off x="3336683"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02" name="object 102"/>
            <p:cNvSpPr/>
            <p:nvPr/>
          </p:nvSpPr>
          <p:spPr>
            <a:xfrm>
              <a:off x="3505085"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03" name="object 103"/>
            <p:cNvSpPr/>
            <p:nvPr/>
          </p:nvSpPr>
          <p:spPr>
            <a:xfrm>
              <a:off x="3505085"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04" name="object 104"/>
            <p:cNvSpPr/>
            <p:nvPr/>
          </p:nvSpPr>
          <p:spPr>
            <a:xfrm>
              <a:off x="3676535"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05" name="object 105"/>
            <p:cNvSpPr/>
            <p:nvPr/>
          </p:nvSpPr>
          <p:spPr>
            <a:xfrm>
              <a:off x="3676535"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06" name="object 106"/>
            <p:cNvSpPr/>
            <p:nvPr/>
          </p:nvSpPr>
          <p:spPr>
            <a:xfrm>
              <a:off x="3844937"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07" name="object 107"/>
            <p:cNvSpPr/>
            <p:nvPr/>
          </p:nvSpPr>
          <p:spPr>
            <a:xfrm>
              <a:off x="3844937"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08" name="object 108"/>
            <p:cNvSpPr/>
            <p:nvPr/>
          </p:nvSpPr>
          <p:spPr>
            <a:xfrm>
              <a:off x="4014863"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FF5050"/>
            </a:solidFill>
          </p:spPr>
          <p:txBody>
            <a:bodyPr wrap="square" lIns="0" tIns="0" rIns="0" bIns="0" rtlCol="0"/>
            <a:lstStyle/>
            <a:p>
              <a:endParaRPr/>
            </a:p>
          </p:txBody>
        </p:sp>
        <p:sp>
          <p:nvSpPr>
            <p:cNvPr id="109" name="object 109"/>
            <p:cNvSpPr/>
            <p:nvPr/>
          </p:nvSpPr>
          <p:spPr>
            <a:xfrm>
              <a:off x="4014863"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10" name="object 110"/>
            <p:cNvSpPr/>
            <p:nvPr/>
          </p:nvSpPr>
          <p:spPr>
            <a:xfrm>
              <a:off x="4183265"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11" name="object 111"/>
            <p:cNvSpPr/>
            <p:nvPr/>
          </p:nvSpPr>
          <p:spPr>
            <a:xfrm>
              <a:off x="4183265"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12" name="object 112"/>
            <p:cNvSpPr/>
            <p:nvPr/>
          </p:nvSpPr>
          <p:spPr>
            <a:xfrm>
              <a:off x="4354715"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13" name="object 113"/>
            <p:cNvSpPr/>
            <p:nvPr/>
          </p:nvSpPr>
          <p:spPr>
            <a:xfrm>
              <a:off x="4354715"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14" name="object 114"/>
            <p:cNvSpPr/>
            <p:nvPr/>
          </p:nvSpPr>
          <p:spPr>
            <a:xfrm>
              <a:off x="4523117"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15" name="object 115"/>
            <p:cNvSpPr/>
            <p:nvPr/>
          </p:nvSpPr>
          <p:spPr>
            <a:xfrm>
              <a:off x="4523117"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16" name="object 116"/>
            <p:cNvSpPr/>
            <p:nvPr/>
          </p:nvSpPr>
          <p:spPr>
            <a:xfrm>
              <a:off x="4689995" y="2838449"/>
              <a:ext cx="169545" cy="230504"/>
            </a:xfrm>
            <a:custGeom>
              <a:avLst/>
              <a:gdLst/>
              <a:ahLst/>
              <a:cxnLst/>
              <a:rect l="l" t="t" r="r" b="b"/>
              <a:pathLst>
                <a:path w="169545" h="230505">
                  <a:moveTo>
                    <a:pt x="169163" y="230123"/>
                  </a:moveTo>
                  <a:lnTo>
                    <a:pt x="169163" y="0"/>
                  </a:lnTo>
                  <a:lnTo>
                    <a:pt x="0" y="0"/>
                  </a:lnTo>
                  <a:lnTo>
                    <a:pt x="0" y="230123"/>
                  </a:lnTo>
                  <a:lnTo>
                    <a:pt x="169163" y="230123"/>
                  </a:lnTo>
                  <a:close/>
                </a:path>
              </a:pathLst>
            </a:custGeom>
            <a:solidFill>
              <a:srgbClr val="9999FF"/>
            </a:solidFill>
          </p:spPr>
          <p:txBody>
            <a:bodyPr wrap="square" lIns="0" tIns="0" rIns="0" bIns="0" rtlCol="0"/>
            <a:lstStyle/>
            <a:p>
              <a:endParaRPr/>
            </a:p>
          </p:txBody>
        </p:sp>
        <p:sp>
          <p:nvSpPr>
            <p:cNvPr id="117" name="object 117"/>
            <p:cNvSpPr/>
            <p:nvPr/>
          </p:nvSpPr>
          <p:spPr>
            <a:xfrm>
              <a:off x="4689233"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18" name="object 118"/>
            <p:cNvSpPr/>
            <p:nvPr/>
          </p:nvSpPr>
          <p:spPr>
            <a:xfrm>
              <a:off x="4857635"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19" name="object 119"/>
            <p:cNvSpPr/>
            <p:nvPr/>
          </p:nvSpPr>
          <p:spPr>
            <a:xfrm>
              <a:off x="4857635"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20" name="object 120"/>
            <p:cNvSpPr/>
            <p:nvPr/>
          </p:nvSpPr>
          <p:spPr>
            <a:xfrm>
              <a:off x="5029085"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21" name="object 121"/>
            <p:cNvSpPr/>
            <p:nvPr/>
          </p:nvSpPr>
          <p:spPr>
            <a:xfrm>
              <a:off x="5029085"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22" name="object 122"/>
            <p:cNvSpPr/>
            <p:nvPr/>
          </p:nvSpPr>
          <p:spPr>
            <a:xfrm>
              <a:off x="5197487"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23" name="object 123"/>
            <p:cNvSpPr/>
            <p:nvPr/>
          </p:nvSpPr>
          <p:spPr>
            <a:xfrm>
              <a:off x="5197487"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24" name="object 124"/>
            <p:cNvSpPr/>
            <p:nvPr/>
          </p:nvSpPr>
          <p:spPr>
            <a:xfrm>
              <a:off x="5367413"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25" name="object 125"/>
            <p:cNvSpPr/>
            <p:nvPr/>
          </p:nvSpPr>
          <p:spPr>
            <a:xfrm>
              <a:off x="5367413"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26" name="object 126"/>
            <p:cNvSpPr/>
            <p:nvPr/>
          </p:nvSpPr>
          <p:spPr>
            <a:xfrm>
              <a:off x="5535815"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27" name="object 127"/>
            <p:cNvSpPr/>
            <p:nvPr/>
          </p:nvSpPr>
          <p:spPr>
            <a:xfrm>
              <a:off x="5535815"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28" name="object 128"/>
            <p:cNvSpPr/>
            <p:nvPr/>
          </p:nvSpPr>
          <p:spPr>
            <a:xfrm>
              <a:off x="5707265"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29" name="object 129"/>
            <p:cNvSpPr/>
            <p:nvPr/>
          </p:nvSpPr>
          <p:spPr>
            <a:xfrm>
              <a:off x="5707265"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sp>
          <p:nvSpPr>
            <p:cNvPr id="130" name="object 130"/>
            <p:cNvSpPr/>
            <p:nvPr/>
          </p:nvSpPr>
          <p:spPr>
            <a:xfrm>
              <a:off x="5875667" y="2838449"/>
              <a:ext cx="170180" cy="230504"/>
            </a:xfrm>
            <a:custGeom>
              <a:avLst/>
              <a:gdLst/>
              <a:ahLst/>
              <a:cxnLst/>
              <a:rect l="l" t="t" r="r" b="b"/>
              <a:pathLst>
                <a:path w="170179" h="230505">
                  <a:moveTo>
                    <a:pt x="169925" y="230123"/>
                  </a:moveTo>
                  <a:lnTo>
                    <a:pt x="169925" y="0"/>
                  </a:lnTo>
                  <a:lnTo>
                    <a:pt x="0" y="0"/>
                  </a:lnTo>
                  <a:lnTo>
                    <a:pt x="0" y="230123"/>
                  </a:lnTo>
                  <a:lnTo>
                    <a:pt x="169925" y="230123"/>
                  </a:lnTo>
                  <a:close/>
                </a:path>
              </a:pathLst>
            </a:custGeom>
            <a:solidFill>
              <a:srgbClr val="9999FF"/>
            </a:solidFill>
          </p:spPr>
          <p:txBody>
            <a:bodyPr wrap="square" lIns="0" tIns="0" rIns="0" bIns="0" rtlCol="0"/>
            <a:lstStyle/>
            <a:p>
              <a:endParaRPr/>
            </a:p>
          </p:txBody>
        </p:sp>
        <p:sp>
          <p:nvSpPr>
            <p:cNvPr id="131" name="object 131"/>
            <p:cNvSpPr/>
            <p:nvPr/>
          </p:nvSpPr>
          <p:spPr>
            <a:xfrm>
              <a:off x="5875667" y="2838449"/>
              <a:ext cx="170180" cy="230504"/>
            </a:xfrm>
            <a:custGeom>
              <a:avLst/>
              <a:gdLst/>
              <a:ahLst/>
              <a:cxnLst/>
              <a:rect l="l" t="t" r="r" b="b"/>
              <a:pathLst>
                <a:path w="170179" h="230505">
                  <a:moveTo>
                    <a:pt x="0" y="0"/>
                  </a:moveTo>
                  <a:lnTo>
                    <a:pt x="0" y="230123"/>
                  </a:lnTo>
                  <a:lnTo>
                    <a:pt x="169925" y="230123"/>
                  </a:lnTo>
                  <a:lnTo>
                    <a:pt x="169925" y="0"/>
                  </a:lnTo>
                  <a:lnTo>
                    <a:pt x="0" y="0"/>
                  </a:lnTo>
                  <a:close/>
                </a:path>
              </a:pathLst>
            </a:custGeom>
            <a:ln w="9525">
              <a:solidFill>
                <a:srgbClr val="000000"/>
              </a:solidFill>
            </a:ln>
          </p:spPr>
          <p:txBody>
            <a:bodyPr wrap="square" lIns="0" tIns="0" rIns="0" bIns="0" rtlCol="0"/>
            <a:lstStyle/>
            <a:p>
              <a:endParaRPr/>
            </a:p>
          </p:txBody>
        </p:sp>
      </p:grpSp>
      <p:graphicFrame>
        <p:nvGraphicFramePr>
          <p:cNvPr id="132" name="object 132"/>
          <p:cNvGraphicFramePr>
            <a:graphicFrameLocks noGrp="1"/>
          </p:cNvGraphicFramePr>
          <p:nvPr/>
        </p:nvGraphicFramePr>
        <p:xfrm>
          <a:off x="1976323" y="3408426"/>
          <a:ext cx="927099" cy="2708137"/>
        </p:xfrm>
        <a:graphic>
          <a:graphicData uri="http://schemas.openxmlformats.org/drawingml/2006/table">
            <a:tbl>
              <a:tblPr firstRow="1" bandRow="1">
                <a:tableStyleId>{2D5ABB26-0587-4C30-8999-92F81FD0307C}</a:tableStyleId>
              </a:tblPr>
              <a:tblGrid>
                <a:gridCol w="231775">
                  <a:extLst>
                    <a:ext uri="{9D8B030D-6E8A-4147-A177-3AD203B41FA5}">
                      <a16:colId xmlns:a16="http://schemas.microsoft.com/office/drawing/2014/main" val="20000"/>
                    </a:ext>
                  </a:extLst>
                </a:gridCol>
                <a:gridCol w="232409">
                  <a:extLst>
                    <a:ext uri="{9D8B030D-6E8A-4147-A177-3AD203B41FA5}">
                      <a16:colId xmlns:a16="http://schemas.microsoft.com/office/drawing/2014/main" val="20001"/>
                    </a:ext>
                  </a:extLst>
                </a:gridCol>
                <a:gridCol w="231775">
                  <a:extLst>
                    <a:ext uri="{9D8B030D-6E8A-4147-A177-3AD203B41FA5}">
                      <a16:colId xmlns:a16="http://schemas.microsoft.com/office/drawing/2014/main" val="20002"/>
                    </a:ext>
                  </a:extLst>
                </a:gridCol>
                <a:gridCol w="231140">
                  <a:extLst>
                    <a:ext uri="{9D8B030D-6E8A-4147-A177-3AD203B41FA5}">
                      <a16:colId xmlns:a16="http://schemas.microsoft.com/office/drawing/2014/main" val="20003"/>
                    </a:ext>
                  </a:extLst>
                </a:gridCol>
              </a:tblGrid>
              <a:tr h="169925">
                <a:tc>
                  <a:txBody>
                    <a:bodyPr/>
                    <a:lstStyle/>
                    <a:p>
                      <a:pPr>
                        <a:lnSpc>
                          <a:spcPct val="100000"/>
                        </a:lnSpc>
                      </a:pPr>
                      <a:endParaRPr sz="900">
                        <a:latin typeface="Times New Roman"/>
                        <a:cs typeface="Times New Roman"/>
                      </a:endParaRPr>
                    </a:p>
                  </a:txBody>
                  <a:tcPr marL="0" marR="0" marT="0" marB="0">
                    <a:solidFill>
                      <a:srgbClr val="000000"/>
                    </a:solidFill>
                  </a:tcPr>
                </a:tc>
                <a:tc>
                  <a:txBody>
                    <a:bodyPr/>
                    <a:lstStyle/>
                    <a:p>
                      <a:pPr>
                        <a:lnSpc>
                          <a:spcPct val="100000"/>
                        </a:lnSpc>
                      </a:pPr>
                      <a:endParaRPr sz="900">
                        <a:latin typeface="Times New Roman"/>
                        <a:cs typeface="Times New Roman"/>
                      </a:endParaRPr>
                    </a:p>
                  </a:txBody>
                  <a:tcPr marL="0" marR="0" marT="0" marB="0"/>
                </a:tc>
                <a:tc gridSpan="2">
                  <a:txBody>
                    <a:bodyPr/>
                    <a:lstStyle/>
                    <a:p>
                      <a:pPr>
                        <a:lnSpc>
                          <a:spcPct val="100000"/>
                        </a:lnSpc>
                      </a:pPr>
                      <a:endParaRPr sz="900">
                        <a:latin typeface="Times New Roman"/>
                        <a:cs typeface="Times New Roman"/>
                      </a:endParaRPr>
                    </a:p>
                  </a:txBody>
                  <a:tcPr marL="0" marR="0" marT="0" marB="0">
                    <a:solidFill>
                      <a:srgbClr val="000000"/>
                    </a:solidFill>
                  </a:tcPr>
                </a:tc>
                <a:tc hMerge="1">
                  <a:txBody>
                    <a:bodyPr/>
                    <a:lstStyle/>
                    <a:p>
                      <a:endParaRPr/>
                    </a:p>
                  </a:txBody>
                  <a:tcPr marL="0" marR="0" marT="0" marB="0"/>
                </a:tc>
                <a:extLst>
                  <a:ext uri="{0D108BD9-81ED-4DB2-BD59-A6C34878D82A}">
                    <a16:rowId xmlns:a16="http://schemas.microsoft.com/office/drawing/2014/main" val="10000"/>
                  </a:ext>
                </a:extLst>
              </a:tr>
              <a:tr h="507491">
                <a:tc gridSpan="4">
                  <a:txBody>
                    <a:bodyPr/>
                    <a:lstStyle/>
                    <a:p>
                      <a:pPr>
                        <a:lnSpc>
                          <a:spcPct val="100000"/>
                        </a:lnSpc>
                      </a:pPr>
                      <a:endParaRPr sz="18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169164">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9525" cap="flat" cmpd="sng" algn="ctr">
                      <a:solidFill>
                        <a:srgbClr val="000000"/>
                      </a:solidFill>
                      <a:prstDash val="solid"/>
                      <a:round/>
                      <a:headEnd type="none" w="med" len="med"/>
                      <a:tailEnd type="none" w="med" len="med"/>
                    </a:lnL>
                    <a:solidFill>
                      <a:srgbClr val="000000"/>
                    </a:solidFill>
                  </a:tcPr>
                </a:tc>
                <a:extLst>
                  <a:ext uri="{0D108BD9-81ED-4DB2-BD59-A6C34878D82A}">
                    <a16:rowId xmlns:a16="http://schemas.microsoft.com/office/drawing/2014/main" val="10002"/>
                  </a:ext>
                </a:extLst>
              </a:tr>
              <a:tr h="169925">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solidFill>
                      <a:srgbClr val="9999FF"/>
                    </a:solidFill>
                  </a:tcPr>
                </a:tc>
                <a:extLst>
                  <a:ext uri="{0D108BD9-81ED-4DB2-BD59-A6C34878D82A}">
                    <a16:rowId xmlns:a16="http://schemas.microsoft.com/office/drawing/2014/main" val="10003"/>
                  </a:ext>
                </a:extLst>
              </a:tr>
              <a:tr h="169925">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9999FF"/>
                    </a:solidFill>
                  </a:tcPr>
                </a:tc>
                <a:extLst>
                  <a:ext uri="{0D108BD9-81ED-4DB2-BD59-A6C34878D82A}">
                    <a16:rowId xmlns:a16="http://schemas.microsoft.com/office/drawing/2014/main" val="10004"/>
                  </a:ext>
                </a:extLst>
              </a:tr>
              <a:tr h="167639">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9999FF"/>
                    </a:solidFill>
                  </a:tcPr>
                </a:tc>
                <a:extLst>
                  <a:ext uri="{0D108BD9-81ED-4DB2-BD59-A6C34878D82A}">
                    <a16:rowId xmlns:a16="http://schemas.microsoft.com/office/drawing/2014/main" val="10005"/>
                  </a:ext>
                </a:extLst>
              </a:tr>
              <a:tr h="166877">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9999FF"/>
                    </a:solidFill>
                  </a:tcPr>
                </a:tc>
                <a:extLst>
                  <a:ext uri="{0D108BD9-81ED-4DB2-BD59-A6C34878D82A}">
                    <a16:rowId xmlns:a16="http://schemas.microsoft.com/office/drawing/2014/main" val="10006"/>
                  </a:ext>
                </a:extLst>
              </a:tr>
              <a:tr h="169925">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9999FF"/>
                    </a:solidFill>
                  </a:tcPr>
                </a:tc>
                <a:extLst>
                  <a:ext uri="{0D108BD9-81ED-4DB2-BD59-A6C34878D82A}">
                    <a16:rowId xmlns:a16="http://schemas.microsoft.com/office/drawing/2014/main" val="10007"/>
                  </a:ext>
                </a:extLst>
              </a:tr>
              <a:tr h="169925">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9999FF"/>
                    </a:solidFill>
                  </a:tcPr>
                </a:tc>
                <a:extLst>
                  <a:ext uri="{0D108BD9-81ED-4DB2-BD59-A6C34878D82A}">
                    <a16:rowId xmlns:a16="http://schemas.microsoft.com/office/drawing/2014/main" val="10008"/>
                  </a:ext>
                </a:extLst>
              </a:tr>
              <a:tr h="169164">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9999FF"/>
                    </a:solidFill>
                  </a:tcPr>
                </a:tc>
                <a:extLst>
                  <a:ext uri="{0D108BD9-81ED-4DB2-BD59-A6C34878D82A}">
                    <a16:rowId xmlns:a16="http://schemas.microsoft.com/office/drawing/2014/main" val="10009"/>
                  </a:ext>
                </a:extLst>
              </a:tr>
              <a:tr h="169164">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9999FF"/>
                    </a:solidFill>
                  </a:tcPr>
                </a:tc>
                <a:extLst>
                  <a:ext uri="{0D108BD9-81ED-4DB2-BD59-A6C34878D82A}">
                    <a16:rowId xmlns:a16="http://schemas.microsoft.com/office/drawing/2014/main" val="10010"/>
                  </a:ext>
                </a:extLst>
              </a:tr>
              <a:tr h="169925">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9999FF"/>
                    </a:solidFill>
                  </a:tcPr>
                </a:tc>
                <a:extLst>
                  <a:ext uri="{0D108BD9-81ED-4DB2-BD59-A6C34878D82A}">
                    <a16:rowId xmlns:a16="http://schemas.microsoft.com/office/drawing/2014/main" val="10011"/>
                  </a:ext>
                </a:extLst>
              </a:tr>
              <a:tr h="169925">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9999FF"/>
                    </a:solidFill>
                  </a:tcPr>
                </a:tc>
                <a:extLst>
                  <a:ext uri="{0D108BD9-81ED-4DB2-BD59-A6C34878D82A}">
                    <a16:rowId xmlns:a16="http://schemas.microsoft.com/office/drawing/2014/main" val="10012"/>
                  </a:ext>
                </a:extLst>
              </a:tr>
              <a:tr h="169163">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19050">
                      <a:solidFill>
                        <a:srgbClr val="000000"/>
                      </a:solidFill>
                      <a:prstDash val="solid"/>
                    </a:lnR>
                    <a:lnT w="12700">
                      <a:solidFill>
                        <a:srgbClr val="000000"/>
                      </a:solidFill>
                      <a:prstDash val="solid"/>
                    </a:lnT>
                    <a:lnB w="9525">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rgbClr val="9999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9999FF"/>
                    </a:solidFill>
                  </a:tcPr>
                </a:tc>
                <a:extLst>
                  <a:ext uri="{0D108BD9-81ED-4DB2-BD59-A6C34878D82A}">
                    <a16:rowId xmlns:a16="http://schemas.microsoft.com/office/drawing/2014/main" val="10013"/>
                  </a:ext>
                </a:extLst>
              </a:tr>
            </a:tbl>
          </a:graphicData>
        </a:graphic>
      </p:graphicFrame>
      <p:grpSp>
        <p:nvGrpSpPr>
          <p:cNvPr id="133" name="object 133"/>
          <p:cNvGrpSpPr/>
          <p:nvPr/>
        </p:nvGrpSpPr>
        <p:grpSpPr>
          <a:xfrm>
            <a:off x="1976323" y="3403663"/>
            <a:ext cx="938530" cy="687070"/>
            <a:chOff x="1976323" y="3403663"/>
            <a:chExt cx="938530" cy="687070"/>
          </a:xfrm>
        </p:grpSpPr>
        <p:sp>
          <p:nvSpPr>
            <p:cNvPr id="134" name="object 134"/>
            <p:cNvSpPr/>
            <p:nvPr/>
          </p:nvSpPr>
          <p:spPr>
            <a:xfrm>
              <a:off x="1981085" y="3915918"/>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993300"/>
            </a:solidFill>
          </p:spPr>
          <p:txBody>
            <a:bodyPr wrap="square" lIns="0" tIns="0" rIns="0" bIns="0" rtlCol="0"/>
            <a:lstStyle/>
            <a:p>
              <a:endParaRPr/>
            </a:p>
          </p:txBody>
        </p:sp>
        <p:sp>
          <p:nvSpPr>
            <p:cNvPr id="135" name="object 135"/>
            <p:cNvSpPr/>
            <p:nvPr/>
          </p:nvSpPr>
          <p:spPr>
            <a:xfrm>
              <a:off x="1981085" y="3408426"/>
              <a:ext cx="464184" cy="677545"/>
            </a:xfrm>
            <a:custGeom>
              <a:avLst/>
              <a:gdLst/>
              <a:ahLst/>
              <a:cxnLst/>
              <a:rect l="l" t="t" r="r" b="b"/>
              <a:pathLst>
                <a:path w="464185" h="677545">
                  <a:moveTo>
                    <a:pt x="0" y="507491"/>
                  </a:moveTo>
                  <a:lnTo>
                    <a:pt x="0" y="677417"/>
                  </a:lnTo>
                  <a:lnTo>
                    <a:pt x="230124" y="677417"/>
                  </a:lnTo>
                  <a:lnTo>
                    <a:pt x="230124" y="507491"/>
                  </a:lnTo>
                  <a:lnTo>
                    <a:pt x="0" y="507491"/>
                  </a:lnTo>
                  <a:close/>
                </a:path>
                <a:path w="464185" h="677545">
                  <a:moveTo>
                    <a:pt x="0" y="339089"/>
                  </a:moveTo>
                  <a:lnTo>
                    <a:pt x="0" y="509015"/>
                  </a:lnTo>
                  <a:lnTo>
                    <a:pt x="230124" y="509015"/>
                  </a:lnTo>
                  <a:lnTo>
                    <a:pt x="230124" y="339089"/>
                  </a:lnTo>
                  <a:lnTo>
                    <a:pt x="0" y="339089"/>
                  </a:lnTo>
                  <a:close/>
                </a:path>
                <a:path w="464185" h="677545">
                  <a:moveTo>
                    <a:pt x="0" y="167639"/>
                  </a:moveTo>
                  <a:lnTo>
                    <a:pt x="0" y="337565"/>
                  </a:lnTo>
                  <a:lnTo>
                    <a:pt x="230124" y="337565"/>
                  </a:lnTo>
                  <a:lnTo>
                    <a:pt x="230124" y="167639"/>
                  </a:lnTo>
                  <a:lnTo>
                    <a:pt x="0" y="167639"/>
                  </a:lnTo>
                  <a:close/>
                </a:path>
                <a:path w="464185" h="677545">
                  <a:moveTo>
                    <a:pt x="0" y="0"/>
                  </a:moveTo>
                  <a:lnTo>
                    <a:pt x="0" y="169163"/>
                  </a:lnTo>
                  <a:lnTo>
                    <a:pt x="230124" y="169163"/>
                  </a:lnTo>
                  <a:lnTo>
                    <a:pt x="230124" y="0"/>
                  </a:lnTo>
                  <a:lnTo>
                    <a:pt x="0" y="0"/>
                  </a:lnTo>
                  <a:close/>
                </a:path>
                <a:path w="464185" h="677545">
                  <a:moveTo>
                    <a:pt x="233933" y="507491"/>
                  </a:moveTo>
                  <a:lnTo>
                    <a:pt x="233933" y="677417"/>
                  </a:lnTo>
                  <a:lnTo>
                    <a:pt x="464057" y="677417"/>
                  </a:lnTo>
                  <a:lnTo>
                    <a:pt x="464057" y="507491"/>
                  </a:lnTo>
                  <a:lnTo>
                    <a:pt x="233933" y="507491"/>
                  </a:lnTo>
                  <a:close/>
                </a:path>
                <a:path w="464185" h="677545">
                  <a:moveTo>
                    <a:pt x="233933" y="339089"/>
                  </a:moveTo>
                  <a:lnTo>
                    <a:pt x="233933" y="509015"/>
                  </a:lnTo>
                  <a:lnTo>
                    <a:pt x="464057" y="509015"/>
                  </a:lnTo>
                  <a:lnTo>
                    <a:pt x="464057" y="339089"/>
                  </a:lnTo>
                  <a:lnTo>
                    <a:pt x="233933" y="339089"/>
                  </a:lnTo>
                  <a:close/>
                </a:path>
                <a:path w="464185" h="677545">
                  <a:moveTo>
                    <a:pt x="233933" y="167639"/>
                  </a:moveTo>
                  <a:lnTo>
                    <a:pt x="233933" y="337565"/>
                  </a:lnTo>
                  <a:lnTo>
                    <a:pt x="464057" y="337565"/>
                  </a:lnTo>
                  <a:lnTo>
                    <a:pt x="464057" y="167639"/>
                  </a:lnTo>
                  <a:lnTo>
                    <a:pt x="233933" y="167639"/>
                  </a:lnTo>
                  <a:close/>
                </a:path>
              </a:pathLst>
            </a:custGeom>
            <a:ln w="9525">
              <a:solidFill>
                <a:srgbClr val="000000"/>
              </a:solidFill>
            </a:ln>
          </p:spPr>
          <p:txBody>
            <a:bodyPr wrap="square" lIns="0" tIns="0" rIns="0" bIns="0" rtlCol="0"/>
            <a:lstStyle/>
            <a:p>
              <a:endParaRPr/>
            </a:p>
          </p:txBody>
        </p:sp>
        <p:sp>
          <p:nvSpPr>
            <p:cNvPr id="136" name="object 136"/>
            <p:cNvSpPr/>
            <p:nvPr/>
          </p:nvSpPr>
          <p:spPr>
            <a:xfrm>
              <a:off x="2215019" y="3408426"/>
              <a:ext cx="230504" cy="170180"/>
            </a:xfrm>
            <a:custGeom>
              <a:avLst/>
              <a:gdLst/>
              <a:ahLst/>
              <a:cxnLst/>
              <a:rect l="l" t="t" r="r" b="b"/>
              <a:pathLst>
                <a:path w="230505" h="170179">
                  <a:moveTo>
                    <a:pt x="230124" y="169925"/>
                  </a:moveTo>
                  <a:lnTo>
                    <a:pt x="230124" y="0"/>
                  </a:lnTo>
                  <a:lnTo>
                    <a:pt x="0" y="0"/>
                  </a:lnTo>
                  <a:lnTo>
                    <a:pt x="0" y="169925"/>
                  </a:lnTo>
                  <a:lnTo>
                    <a:pt x="230124" y="169925"/>
                  </a:lnTo>
                  <a:close/>
                </a:path>
              </a:pathLst>
            </a:custGeom>
            <a:solidFill>
              <a:srgbClr val="00007D"/>
            </a:solidFill>
          </p:spPr>
          <p:txBody>
            <a:bodyPr wrap="square" lIns="0" tIns="0" rIns="0" bIns="0" rtlCol="0"/>
            <a:lstStyle/>
            <a:p>
              <a:endParaRPr/>
            </a:p>
          </p:txBody>
        </p:sp>
        <p:sp>
          <p:nvSpPr>
            <p:cNvPr id="137" name="object 137"/>
            <p:cNvSpPr/>
            <p:nvPr/>
          </p:nvSpPr>
          <p:spPr>
            <a:xfrm>
              <a:off x="2215019" y="3408426"/>
              <a:ext cx="695325" cy="677545"/>
            </a:xfrm>
            <a:custGeom>
              <a:avLst/>
              <a:gdLst/>
              <a:ahLst/>
              <a:cxnLst/>
              <a:rect l="l" t="t" r="r" b="b"/>
              <a:pathLst>
                <a:path w="695325" h="677545">
                  <a:moveTo>
                    <a:pt x="0" y="0"/>
                  </a:moveTo>
                  <a:lnTo>
                    <a:pt x="0" y="169163"/>
                  </a:lnTo>
                  <a:lnTo>
                    <a:pt x="230124" y="169163"/>
                  </a:lnTo>
                  <a:lnTo>
                    <a:pt x="230124" y="0"/>
                  </a:lnTo>
                  <a:lnTo>
                    <a:pt x="0" y="0"/>
                  </a:lnTo>
                  <a:close/>
                </a:path>
                <a:path w="695325" h="677545">
                  <a:moveTo>
                    <a:pt x="231648" y="507491"/>
                  </a:moveTo>
                  <a:lnTo>
                    <a:pt x="231648" y="677417"/>
                  </a:lnTo>
                  <a:lnTo>
                    <a:pt x="461772" y="677417"/>
                  </a:lnTo>
                  <a:lnTo>
                    <a:pt x="461772" y="507491"/>
                  </a:lnTo>
                  <a:lnTo>
                    <a:pt x="231648" y="507491"/>
                  </a:lnTo>
                  <a:close/>
                </a:path>
                <a:path w="695325" h="677545">
                  <a:moveTo>
                    <a:pt x="231648" y="339089"/>
                  </a:moveTo>
                  <a:lnTo>
                    <a:pt x="231648" y="509015"/>
                  </a:lnTo>
                  <a:lnTo>
                    <a:pt x="461772" y="509015"/>
                  </a:lnTo>
                  <a:lnTo>
                    <a:pt x="461772" y="339089"/>
                  </a:lnTo>
                  <a:lnTo>
                    <a:pt x="231648" y="339089"/>
                  </a:lnTo>
                  <a:close/>
                </a:path>
                <a:path w="695325" h="677545">
                  <a:moveTo>
                    <a:pt x="231648" y="167639"/>
                  </a:moveTo>
                  <a:lnTo>
                    <a:pt x="231648" y="337565"/>
                  </a:lnTo>
                  <a:lnTo>
                    <a:pt x="461772" y="337565"/>
                  </a:lnTo>
                  <a:lnTo>
                    <a:pt x="461772" y="167639"/>
                  </a:lnTo>
                  <a:lnTo>
                    <a:pt x="231648" y="167639"/>
                  </a:lnTo>
                  <a:close/>
                </a:path>
                <a:path w="695325" h="677545">
                  <a:moveTo>
                    <a:pt x="231648" y="0"/>
                  </a:moveTo>
                  <a:lnTo>
                    <a:pt x="231648" y="169163"/>
                  </a:lnTo>
                  <a:lnTo>
                    <a:pt x="461772" y="169163"/>
                  </a:lnTo>
                  <a:lnTo>
                    <a:pt x="461772" y="0"/>
                  </a:lnTo>
                  <a:lnTo>
                    <a:pt x="231648" y="0"/>
                  </a:lnTo>
                  <a:close/>
                </a:path>
                <a:path w="695325" h="677545">
                  <a:moveTo>
                    <a:pt x="464819" y="507491"/>
                  </a:moveTo>
                  <a:lnTo>
                    <a:pt x="464819" y="677417"/>
                  </a:lnTo>
                  <a:lnTo>
                    <a:pt x="694944" y="677417"/>
                  </a:lnTo>
                  <a:lnTo>
                    <a:pt x="694944" y="507491"/>
                  </a:lnTo>
                  <a:lnTo>
                    <a:pt x="464819" y="507491"/>
                  </a:lnTo>
                  <a:close/>
                </a:path>
                <a:path w="695325" h="677545">
                  <a:moveTo>
                    <a:pt x="464819" y="339089"/>
                  </a:moveTo>
                  <a:lnTo>
                    <a:pt x="464819" y="509015"/>
                  </a:lnTo>
                  <a:lnTo>
                    <a:pt x="694944" y="509015"/>
                  </a:lnTo>
                  <a:lnTo>
                    <a:pt x="694944" y="339089"/>
                  </a:lnTo>
                  <a:lnTo>
                    <a:pt x="464819" y="339089"/>
                  </a:lnTo>
                  <a:close/>
                </a:path>
                <a:path w="695325" h="677545">
                  <a:moveTo>
                    <a:pt x="464819" y="167639"/>
                  </a:moveTo>
                  <a:lnTo>
                    <a:pt x="464819" y="337565"/>
                  </a:lnTo>
                  <a:lnTo>
                    <a:pt x="694944" y="337565"/>
                  </a:lnTo>
                  <a:lnTo>
                    <a:pt x="694944" y="167639"/>
                  </a:lnTo>
                  <a:lnTo>
                    <a:pt x="464819" y="167639"/>
                  </a:lnTo>
                  <a:close/>
                </a:path>
                <a:path w="695325" h="677545">
                  <a:moveTo>
                    <a:pt x="464819" y="0"/>
                  </a:moveTo>
                  <a:lnTo>
                    <a:pt x="464819" y="169163"/>
                  </a:lnTo>
                  <a:lnTo>
                    <a:pt x="694944" y="169163"/>
                  </a:lnTo>
                  <a:lnTo>
                    <a:pt x="694944" y="0"/>
                  </a:lnTo>
                  <a:lnTo>
                    <a:pt x="464819" y="0"/>
                  </a:lnTo>
                  <a:close/>
                </a:path>
              </a:pathLst>
            </a:custGeom>
            <a:ln w="9525">
              <a:solidFill>
                <a:srgbClr val="000000"/>
              </a:solidFill>
            </a:ln>
          </p:spPr>
          <p:txBody>
            <a:bodyPr wrap="square" lIns="0" tIns="0" rIns="0" bIns="0" rtlCol="0"/>
            <a:lstStyle/>
            <a:p>
              <a:endParaRPr/>
            </a:p>
          </p:txBody>
        </p:sp>
      </p:grpSp>
      <p:sp>
        <p:nvSpPr>
          <p:cNvPr id="138" name="object 138"/>
          <p:cNvSpPr/>
          <p:nvPr/>
        </p:nvSpPr>
        <p:spPr>
          <a:xfrm>
            <a:off x="973010" y="1544586"/>
            <a:ext cx="3005455" cy="2628900"/>
          </a:xfrm>
          <a:custGeom>
            <a:avLst/>
            <a:gdLst/>
            <a:ahLst/>
            <a:cxnLst/>
            <a:rect l="l" t="t" r="r" b="b"/>
            <a:pathLst>
              <a:path w="3005454" h="2628900">
                <a:moveTo>
                  <a:pt x="1054100" y="2457450"/>
                </a:moveTo>
                <a:lnTo>
                  <a:pt x="977900" y="2447544"/>
                </a:lnTo>
                <a:lnTo>
                  <a:pt x="988885" y="2478532"/>
                </a:lnTo>
                <a:lnTo>
                  <a:pt x="939800" y="2493264"/>
                </a:lnTo>
                <a:lnTo>
                  <a:pt x="901700" y="2508021"/>
                </a:lnTo>
                <a:lnTo>
                  <a:pt x="863600" y="2523528"/>
                </a:lnTo>
                <a:lnTo>
                  <a:pt x="812800" y="2539301"/>
                </a:lnTo>
                <a:lnTo>
                  <a:pt x="762000" y="2554884"/>
                </a:lnTo>
                <a:lnTo>
                  <a:pt x="711200" y="2569794"/>
                </a:lnTo>
                <a:lnTo>
                  <a:pt x="660400" y="2583561"/>
                </a:lnTo>
                <a:lnTo>
                  <a:pt x="609600" y="2595715"/>
                </a:lnTo>
                <a:lnTo>
                  <a:pt x="558800" y="2605798"/>
                </a:lnTo>
                <a:lnTo>
                  <a:pt x="520700" y="2613329"/>
                </a:lnTo>
                <a:lnTo>
                  <a:pt x="469900" y="2617851"/>
                </a:lnTo>
                <a:lnTo>
                  <a:pt x="419100" y="2618867"/>
                </a:lnTo>
                <a:lnTo>
                  <a:pt x="368300" y="2615946"/>
                </a:lnTo>
                <a:lnTo>
                  <a:pt x="355600" y="2612898"/>
                </a:lnTo>
                <a:lnTo>
                  <a:pt x="330200" y="2609088"/>
                </a:lnTo>
                <a:lnTo>
                  <a:pt x="292100" y="2592527"/>
                </a:lnTo>
                <a:lnTo>
                  <a:pt x="241300" y="2571407"/>
                </a:lnTo>
                <a:lnTo>
                  <a:pt x="203200" y="2546007"/>
                </a:lnTo>
                <a:lnTo>
                  <a:pt x="165100" y="2516632"/>
                </a:lnTo>
                <a:lnTo>
                  <a:pt x="127000" y="2483586"/>
                </a:lnTo>
                <a:lnTo>
                  <a:pt x="101600" y="2447137"/>
                </a:lnTo>
                <a:lnTo>
                  <a:pt x="76200" y="2407589"/>
                </a:lnTo>
                <a:lnTo>
                  <a:pt x="50800" y="2365248"/>
                </a:lnTo>
                <a:lnTo>
                  <a:pt x="38100" y="2345436"/>
                </a:lnTo>
                <a:lnTo>
                  <a:pt x="25400" y="2324100"/>
                </a:lnTo>
                <a:lnTo>
                  <a:pt x="25400" y="2302764"/>
                </a:lnTo>
                <a:lnTo>
                  <a:pt x="12700" y="2279904"/>
                </a:lnTo>
                <a:lnTo>
                  <a:pt x="12700" y="2232266"/>
                </a:lnTo>
                <a:lnTo>
                  <a:pt x="0" y="2184235"/>
                </a:lnTo>
                <a:lnTo>
                  <a:pt x="0" y="2257806"/>
                </a:lnTo>
                <a:lnTo>
                  <a:pt x="12700" y="2282190"/>
                </a:lnTo>
                <a:lnTo>
                  <a:pt x="12700" y="2305050"/>
                </a:lnTo>
                <a:lnTo>
                  <a:pt x="25400" y="2327148"/>
                </a:lnTo>
                <a:lnTo>
                  <a:pt x="25400" y="2349246"/>
                </a:lnTo>
                <a:lnTo>
                  <a:pt x="50800" y="2394280"/>
                </a:lnTo>
                <a:lnTo>
                  <a:pt x="76200" y="2436291"/>
                </a:lnTo>
                <a:lnTo>
                  <a:pt x="114300" y="2475065"/>
                </a:lnTo>
                <a:lnTo>
                  <a:pt x="139700" y="2510383"/>
                </a:lnTo>
                <a:lnTo>
                  <a:pt x="177800" y="2542032"/>
                </a:lnTo>
                <a:lnTo>
                  <a:pt x="228600" y="2569807"/>
                </a:lnTo>
                <a:lnTo>
                  <a:pt x="266700" y="2593505"/>
                </a:lnTo>
                <a:lnTo>
                  <a:pt x="317500" y="2612898"/>
                </a:lnTo>
                <a:lnTo>
                  <a:pt x="330200" y="2618232"/>
                </a:lnTo>
                <a:lnTo>
                  <a:pt x="355600" y="2622042"/>
                </a:lnTo>
                <a:lnTo>
                  <a:pt x="393700" y="2627592"/>
                </a:lnTo>
                <a:lnTo>
                  <a:pt x="444500" y="2628417"/>
                </a:lnTo>
                <a:lnTo>
                  <a:pt x="495300" y="2625153"/>
                </a:lnTo>
                <a:lnTo>
                  <a:pt x="546100" y="2618448"/>
                </a:lnTo>
                <a:lnTo>
                  <a:pt x="596900" y="2608910"/>
                </a:lnTo>
                <a:lnTo>
                  <a:pt x="647700" y="2597200"/>
                </a:lnTo>
                <a:lnTo>
                  <a:pt x="698500" y="2583954"/>
                </a:lnTo>
                <a:lnTo>
                  <a:pt x="749300" y="2569781"/>
                </a:lnTo>
                <a:lnTo>
                  <a:pt x="787400" y="2555341"/>
                </a:lnTo>
                <a:lnTo>
                  <a:pt x="838200" y="2541270"/>
                </a:lnTo>
                <a:lnTo>
                  <a:pt x="889000" y="2522220"/>
                </a:lnTo>
                <a:lnTo>
                  <a:pt x="952500" y="2502408"/>
                </a:lnTo>
                <a:lnTo>
                  <a:pt x="992085" y="2487561"/>
                </a:lnTo>
                <a:lnTo>
                  <a:pt x="1003300" y="2519172"/>
                </a:lnTo>
                <a:lnTo>
                  <a:pt x="1054100" y="2457450"/>
                </a:lnTo>
                <a:close/>
              </a:path>
              <a:path w="3005454" h="2628900">
                <a:moveTo>
                  <a:pt x="2404821" y="954786"/>
                </a:moveTo>
                <a:lnTo>
                  <a:pt x="2401773" y="952500"/>
                </a:lnTo>
                <a:lnTo>
                  <a:pt x="2358339" y="939546"/>
                </a:lnTo>
                <a:lnTo>
                  <a:pt x="2314206" y="926223"/>
                </a:lnTo>
                <a:lnTo>
                  <a:pt x="2268880" y="913244"/>
                </a:lnTo>
                <a:lnTo>
                  <a:pt x="2222614" y="901204"/>
                </a:lnTo>
                <a:lnTo>
                  <a:pt x="2175713" y="890714"/>
                </a:lnTo>
                <a:lnTo>
                  <a:pt x="2128418" y="882383"/>
                </a:lnTo>
                <a:lnTo>
                  <a:pt x="2081022" y="876795"/>
                </a:lnTo>
                <a:lnTo>
                  <a:pt x="2033790" y="874572"/>
                </a:lnTo>
                <a:lnTo>
                  <a:pt x="1986991" y="876312"/>
                </a:lnTo>
                <a:lnTo>
                  <a:pt x="1940915" y="882624"/>
                </a:lnTo>
                <a:lnTo>
                  <a:pt x="1895817" y="894092"/>
                </a:lnTo>
                <a:lnTo>
                  <a:pt x="1851990" y="911339"/>
                </a:lnTo>
                <a:lnTo>
                  <a:pt x="1809699" y="934974"/>
                </a:lnTo>
                <a:lnTo>
                  <a:pt x="1744383" y="989291"/>
                </a:lnTo>
                <a:lnTo>
                  <a:pt x="1711248" y="1028268"/>
                </a:lnTo>
                <a:lnTo>
                  <a:pt x="1682343" y="1070190"/>
                </a:lnTo>
                <a:lnTo>
                  <a:pt x="1656422" y="1114323"/>
                </a:lnTo>
                <a:lnTo>
                  <a:pt x="1632229" y="1159929"/>
                </a:lnTo>
                <a:lnTo>
                  <a:pt x="1608531" y="1206246"/>
                </a:lnTo>
                <a:lnTo>
                  <a:pt x="1577289" y="1274826"/>
                </a:lnTo>
                <a:lnTo>
                  <a:pt x="1557680" y="1320584"/>
                </a:lnTo>
                <a:lnTo>
                  <a:pt x="1538808" y="1366481"/>
                </a:lnTo>
                <a:lnTo>
                  <a:pt x="1520558" y="1412519"/>
                </a:lnTo>
                <a:lnTo>
                  <a:pt x="1502867" y="1458671"/>
                </a:lnTo>
                <a:lnTo>
                  <a:pt x="1468729" y="1551317"/>
                </a:lnTo>
                <a:lnTo>
                  <a:pt x="1360881" y="1856994"/>
                </a:lnTo>
                <a:lnTo>
                  <a:pt x="1357071" y="1867001"/>
                </a:lnTo>
                <a:lnTo>
                  <a:pt x="1325829" y="1854708"/>
                </a:lnTo>
                <a:lnTo>
                  <a:pt x="1333449" y="1940052"/>
                </a:lnTo>
                <a:lnTo>
                  <a:pt x="1352499" y="1923034"/>
                </a:lnTo>
                <a:lnTo>
                  <a:pt x="1397457" y="1882902"/>
                </a:lnTo>
                <a:lnTo>
                  <a:pt x="1479296" y="1549666"/>
                </a:lnTo>
                <a:lnTo>
                  <a:pt x="1514195" y="1455140"/>
                </a:lnTo>
                <a:lnTo>
                  <a:pt x="1532331" y="1408074"/>
                </a:lnTo>
                <a:lnTo>
                  <a:pt x="1551051" y="1361173"/>
                </a:lnTo>
                <a:lnTo>
                  <a:pt x="1570431" y="1314450"/>
                </a:lnTo>
                <a:lnTo>
                  <a:pt x="1586433" y="1278636"/>
                </a:lnTo>
                <a:lnTo>
                  <a:pt x="1601673" y="1243584"/>
                </a:lnTo>
                <a:lnTo>
                  <a:pt x="1620989" y="1203756"/>
                </a:lnTo>
                <a:lnTo>
                  <a:pt x="1642198" y="1161211"/>
                </a:lnTo>
                <a:lnTo>
                  <a:pt x="1665414" y="1117688"/>
                </a:lnTo>
                <a:lnTo>
                  <a:pt x="1690763" y="1074915"/>
                </a:lnTo>
                <a:lnTo>
                  <a:pt x="1718348" y="1034630"/>
                </a:lnTo>
                <a:lnTo>
                  <a:pt x="1748294" y="998575"/>
                </a:lnTo>
                <a:lnTo>
                  <a:pt x="1780743" y="968502"/>
                </a:lnTo>
                <a:lnTo>
                  <a:pt x="1848192" y="923963"/>
                </a:lnTo>
                <a:lnTo>
                  <a:pt x="1892134" y="905344"/>
                </a:lnTo>
                <a:lnTo>
                  <a:pt x="1937410" y="892911"/>
                </a:lnTo>
                <a:lnTo>
                  <a:pt x="1983740" y="886002"/>
                </a:lnTo>
                <a:lnTo>
                  <a:pt x="2030831" y="883932"/>
                </a:lnTo>
                <a:lnTo>
                  <a:pt x="2078367" y="886028"/>
                </a:lnTo>
                <a:lnTo>
                  <a:pt x="2126069" y="891641"/>
                </a:lnTo>
                <a:lnTo>
                  <a:pt x="2173643" y="900087"/>
                </a:lnTo>
                <a:lnTo>
                  <a:pt x="2220785" y="910691"/>
                </a:lnTo>
                <a:lnTo>
                  <a:pt x="2267204" y="922807"/>
                </a:lnTo>
                <a:lnTo>
                  <a:pt x="2312619" y="935736"/>
                </a:lnTo>
                <a:lnTo>
                  <a:pt x="2356053" y="947928"/>
                </a:lnTo>
                <a:lnTo>
                  <a:pt x="2399487" y="961644"/>
                </a:lnTo>
                <a:lnTo>
                  <a:pt x="2402535" y="960882"/>
                </a:lnTo>
                <a:lnTo>
                  <a:pt x="2404821" y="958596"/>
                </a:lnTo>
                <a:lnTo>
                  <a:pt x="2404821" y="954786"/>
                </a:lnTo>
                <a:close/>
              </a:path>
              <a:path w="3005454" h="2628900">
                <a:moveTo>
                  <a:pt x="2603703" y="659130"/>
                </a:moveTo>
                <a:lnTo>
                  <a:pt x="2545334" y="588911"/>
                </a:lnTo>
                <a:lnTo>
                  <a:pt x="2512580" y="553300"/>
                </a:lnTo>
                <a:lnTo>
                  <a:pt x="2479167" y="519950"/>
                </a:lnTo>
                <a:lnTo>
                  <a:pt x="2444737" y="489292"/>
                </a:lnTo>
                <a:lnTo>
                  <a:pt x="2408910" y="461759"/>
                </a:lnTo>
                <a:lnTo>
                  <a:pt x="2371318" y="437769"/>
                </a:lnTo>
                <a:lnTo>
                  <a:pt x="2331605" y="417779"/>
                </a:lnTo>
                <a:lnTo>
                  <a:pt x="2289416" y="402209"/>
                </a:lnTo>
                <a:lnTo>
                  <a:pt x="2244356" y="391490"/>
                </a:lnTo>
                <a:lnTo>
                  <a:pt x="2196084" y="386054"/>
                </a:lnTo>
                <a:lnTo>
                  <a:pt x="2144217" y="386334"/>
                </a:lnTo>
                <a:lnTo>
                  <a:pt x="2096973" y="390906"/>
                </a:lnTo>
                <a:lnTo>
                  <a:pt x="2045195" y="401180"/>
                </a:lnTo>
                <a:lnTo>
                  <a:pt x="1993811" y="414210"/>
                </a:lnTo>
                <a:lnTo>
                  <a:pt x="1942896" y="429539"/>
                </a:lnTo>
                <a:lnTo>
                  <a:pt x="1892503" y="446697"/>
                </a:lnTo>
                <a:lnTo>
                  <a:pt x="1842744" y="465213"/>
                </a:lnTo>
                <a:lnTo>
                  <a:pt x="1793697" y="484632"/>
                </a:lnTo>
                <a:lnTo>
                  <a:pt x="1757883" y="499110"/>
                </a:lnTo>
                <a:lnTo>
                  <a:pt x="1722069" y="515112"/>
                </a:lnTo>
                <a:lnTo>
                  <a:pt x="1675244" y="535901"/>
                </a:lnTo>
                <a:lnTo>
                  <a:pt x="1628419" y="557593"/>
                </a:lnTo>
                <a:lnTo>
                  <a:pt x="1581683" y="580174"/>
                </a:lnTo>
                <a:lnTo>
                  <a:pt x="1535125" y="603618"/>
                </a:lnTo>
                <a:lnTo>
                  <a:pt x="1488833" y="627926"/>
                </a:lnTo>
                <a:lnTo>
                  <a:pt x="1442910" y="653072"/>
                </a:lnTo>
                <a:lnTo>
                  <a:pt x="1397444" y="679043"/>
                </a:lnTo>
                <a:lnTo>
                  <a:pt x="1352537" y="705815"/>
                </a:lnTo>
                <a:lnTo>
                  <a:pt x="1308277" y="733386"/>
                </a:lnTo>
                <a:lnTo>
                  <a:pt x="1264742" y="761720"/>
                </a:lnTo>
                <a:lnTo>
                  <a:pt x="1222044" y="790829"/>
                </a:lnTo>
                <a:lnTo>
                  <a:pt x="1180287" y="820674"/>
                </a:lnTo>
                <a:lnTo>
                  <a:pt x="1149045" y="843534"/>
                </a:lnTo>
                <a:lnTo>
                  <a:pt x="1091895" y="890016"/>
                </a:lnTo>
                <a:lnTo>
                  <a:pt x="1040841" y="936498"/>
                </a:lnTo>
                <a:lnTo>
                  <a:pt x="1010894" y="966990"/>
                </a:lnTo>
                <a:lnTo>
                  <a:pt x="981710" y="1000315"/>
                </a:lnTo>
                <a:lnTo>
                  <a:pt x="953350" y="1036243"/>
                </a:lnTo>
                <a:lnTo>
                  <a:pt x="925880" y="1074534"/>
                </a:lnTo>
                <a:lnTo>
                  <a:pt x="899363" y="1114945"/>
                </a:lnTo>
                <a:lnTo>
                  <a:pt x="873874" y="1157249"/>
                </a:lnTo>
                <a:lnTo>
                  <a:pt x="849464" y="1201204"/>
                </a:lnTo>
                <a:lnTo>
                  <a:pt x="826211" y="1246593"/>
                </a:lnTo>
                <a:lnTo>
                  <a:pt x="804164" y="1293152"/>
                </a:lnTo>
                <a:lnTo>
                  <a:pt x="783399" y="1340662"/>
                </a:lnTo>
                <a:lnTo>
                  <a:pt x="763993" y="1388884"/>
                </a:lnTo>
                <a:lnTo>
                  <a:pt x="745985" y="1437589"/>
                </a:lnTo>
                <a:lnTo>
                  <a:pt x="729462" y="1486535"/>
                </a:lnTo>
                <a:lnTo>
                  <a:pt x="714489" y="1535480"/>
                </a:lnTo>
                <a:lnTo>
                  <a:pt x="701116" y="1584210"/>
                </a:lnTo>
                <a:lnTo>
                  <a:pt x="689406" y="1632458"/>
                </a:lnTo>
                <a:lnTo>
                  <a:pt x="679450" y="1680019"/>
                </a:lnTo>
                <a:lnTo>
                  <a:pt x="671296" y="1726628"/>
                </a:lnTo>
                <a:lnTo>
                  <a:pt x="665010" y="1772081"/>
                </a:lnTo>
                <a:lnTo>
                  <a:pt x="660666" y="1816112"/>
                </a:lnTo>
                <a:lnTo>
                  <a:pt x="658317" y="1858518"/>
                </a:lnTo>
                <a:lnTo>
                  <a:pt x="659079" y="1878330"/>
                </a:lnTo>
                <a:lnTo>
                  <a:pt x="660603" y="1895856"/>
                </a:lnTo>
                <a:lnTo>
                  <a:pt x="668223" y="1929206"/>
                </a:lnTo>
                <a:lnTo>
                  <a:pt x="672261" y="1946910"/>
                </a:lnTo>
                <a:lnTo>
                  <a:pt x="693978" y="1988908"/>
                </a:lnTo>
                <a:lnTo>
                  <a:pt x="724141" y="2022868"/>
                </a:lnTo>
                <a:lnTo>
                  <a:pt x="761085" y="2049856"/>
                </a:lnTo>
                <a:lnTo>
                  <a:pt x="803186" y="2070862"/>
                </a:lnTo>
                <a:lnTo>
                  <a:pt x="848804" y="2086940"/>
                </a:lnTo>
                <a:lnTo>
                  <a:pt x="896302" y="2099132"/>
                </a:lnTo>
                <a:lnTo>
                  <a:pt x="944067" y="2108454"/>
                </a:lnTo>
                <a:lnTo>
                  <a:pt x="998715" y="2117179"/>
                </a:lnTo>
                <a:lnTo>
                  <a:pt x="994359" y="2150364"/>
                </a:lnTo>
                <a:lnTo>
                  <a:pt x="1016457" y="2142642"/>
                </a:lnTo>
                <a:lnTo>
                  <a:pt x="1075131" y="2122170"/>
                </a:lnTo>
                <a:lnTo>
                  <a:pt x="1004265" y="2074926"/>
                </a:lnTo>
                <a:lnTo>
                  <a:pt x="999998" y="2107387"/>
                </a:lnTo>
                <a:lnTo>
                  <a:pt x="968692" y="2102853"/>
                </a:lnTo>
                <a:lnTo>
                  <a:pt x="922045" y="2094877"/>
                </a:lnTo>
                <a:lnTo>
                  <a:pt x="874509" y="2084324"/>
                </a:lnTo>
                <a:lnTo>
                  <a:pt x="827913" y="2070188"/>
                </a:lnTo>
                <a:lnTo>
                  <a:pt x="784085" y="2051507"/>
                </a:lnTo>
                <a:lnTo>
                  <a:pt x="744829" y="2027313"/>
                </a:lnTo>
                <a:lnTo>
                  <a:pt x="711987" y="1996617"/>
                </a:lnTo>
                <a:lnTo>
                  <a:pt x="687362" y="1958454"/>
                </a:lnTo>
                <a:lnTo>
                  <a:pt x="672795" y="1911858"/>
                </a:lnTo>
                <a:lnTo>
                  <a:pt x="668223" y="1877568"/>
                </a:lnTo>
                <a:lnTo>
                  <a:pt x="669632" y="1832140"/>
                </a:lnTo>
                <a:lnTo>
                  <a:pt x="673417" y="1785099"/>
                </a:lnTo>
                <a:lnTo>
                  <a:pt x="679475" y="1736725"/>
                </a:lnTo>
                <a:lnTo>
                  <a:pt x="687679" y="1687258"/>
                </a:lnTo>
                <a:lnTo>
                  <a:pt x="697966" y="1636953"/>
                </a:lnTo>
                <a:lnTo>
                  <a:pt x="710209" y="1586090"/>
                </a:lnTo>
                <a:lnTo>
                  <a:pt x="724319" y="1534909"/>
                </a:lnTo>
                <a:lnTo>
                  <a:pt x="740194" y="1483664"/>
                </a:lnTo>
                <a:lnTo>
                  <a:pt x="757745" y="1432636"/>
                </a:lnTo>
                <a:lnTo>
                  <a:pt x="776846" y="1382064"/>
                </a:lnTo>
                <a:lnTo>
                  <a:pt x="797420" y="1332230"/>
                </a:lnTo>
                <a:lnTo>
                  <a:pt x="819353" y="1283360"/>
                </a:lnTo>
                <a:lnTo>
                  <a:pt x="842556" y="1235748"/>
                </a:lnTo>
                <a:lnTo>
                  <a:pt x="866927" y="1189621"/>
                </a:lnTo>
                <a:lnTo>
                  <a:pt x="892352" y="1145260"/>
                </a:lnTo>
                <a:lnTo>
                  <a:pt x="918756" y="1102918"/>
                </a:lnTo>
                <a:lnTo>
                  <a:pt x="946023" y="1062863"/>
                </a:lnTo>
                <a:lnTo>
                  <a:pt x="974039" y="1025334"/>
                </a:lnTo>
                <a:lnTo>
                  <a:pt x="1002741" y="990600"/>
                </a:lnTo>
                <a:lnTo>
                  <a:pt x="1046937" y="944118"/>
                </a:lnTo>
                <a:lnTo>
                  <a:pt x="1097991" y="897636"/>
                </a:lnTo>
                <a:lnTo>
                  <a:pt x="1165186" y="844118"/>
                </a:lnTo>
                <a:lnTo>
                  <a:pt x="1205369" y="814298"/>
                </a:lnTo>
                <a:lnTo>
                  <a:pt x="1246581" y="785291"/>
                </a:lnTo>
                <a:lnTo>
                  <a:pt x="1288719" y="757097"/>
                </a:lnTo>
                <a:lnTo>
                  <a:pt x="1331645" y="729729"/>
                </a:lnTo>
                <a:lnTo>
                  <a:pt x="1375244" y="703186"/>
                </a:lnTo>
                <a:lnTo>
                  <a:pt x="1419377" y="677456"/>
                </a:lnTo>
                <a:lnTo>
                  <a:pt x="1463929" y="652551"/>
                </a:lnTo>
                <a:lnTo>
                  <a:pt x="1508760" y="628459"/>
                </a:lnTo>
                <a:lnTo>
                  <a:pt x="1553768" y="605180"/>
                </a:lnTo>
                <a:lnTo>
                  <a:pt x="1598815" y="582726"/>
                </a:lnTo>
                <a:lnTo>
                  <a:pt x="1643786" y="561073"/>
                </a:lnTo>
                <a:lnTo>
                  <a:pt x="1688541" y="540258"/>
                </a:lnTo>
                <a:lnTo>
                  <a:pt x="1725117" y="523494"/>
                </a:lnTo>
                <a:lnTo>
                  <a:pt x="1761693" y="508254"/>
                </a:lnTo>
                <a:lnTo>
                  <a:pt x="1805165" y="490245"/>
                </a:lnTo>
                <a:lnTo>
                  <a:pt x="1848993" y="472960"/>
                </a:lnTo>
                <a:lnTo>
                  <a:pt x="1893189" y="456590"/>
                </a:lnTo>
                <a:lnTo>
                  <a:pt x="1937766" y="441363"/>
                </a:lnTo>
                <a:lnTo>
                  <a:pt x="1982774" y="427482"/>
                </a:lnTo>
                <a:lnTo>
                  <a:pt x="2028202" y="415163"/>
                </a:lnTo>
                <a:lnTo>
                  <a:pt x="2074113" y="404622"/>
                </a:lnTo>
                <a:lnTo>
                  <a:pt x="2164232" y="394639"/>
                </a:lnTo>
                <a:lnTo>
                  <a:pt x="2215159" y="396862"/>
                </a:lnTo>
                <a:lnTo>
                  <a:pt x="2263063" y="404939"/>
                </a:lnTo>
                <a:lnTo>
                  <a:pt x="2308326" y="418617"/>
                </a:lnTo>
                <a:lnTo>
                  <a:pt x="2351290" y="437654"/>
                </a:lnTo>
                <a:lnTo>
                  <a:pt x="2392349" y="461797"/>
                </a:lnTo>
                <a:lnTo>
                  <a:pt x="2431859" y="490791"/>
                </a:lnTo>
                <a:lnTo>
                  <a:pt x="2470175" y="524395"/>
                </a:lnTo>
                <a:lnTo>
                  <a:pt x="2507691" y="562356"/>
                </a:lnTo>
                <a:lnTo>
                  <a:pt x="2570937" y="632460"/>
                </a:lnTo>
                <a:lnTo>
                  <a:pt x="2595321" y="661416"/>
                </a:lnTo>
                <a:lnTo>
                  <a:pt x="2598369" y="663702"/>
                </a:lnTo>
                <a:lnTo>
                  <a:pt x="2602179" y="662178"/>
                </a:lnTo>
                <a:lnTo>
                  <a:pt x="2603703" y="659130"/>
                </a:lnTo>
                <a:close/>
              </a:path>
              <a:path w="3005454" h="2628900">
                <a:moveTo>
                  <a:pt x="2659989" y="1512570"/>
                </a:moveTo>
                <a:lnTo>
                  <a:pt x="2657805" y="1459992"/>
                </a:lnTo>
                <a:lnTo>
                  <a:pt x="2649423" y="1413510"/>
                </a:lnTo>
                <a:lnTo>
                  <a:pt x="2644089" y="1409700"/>
                </a:lnTo>
                <a:lnTo>
                  <a:pt x="2641041" y="1411224"/>
                </a:lnTo>
                <a:lnTo>
                  <a:pt x="2640279" y="1415034"/>
                </a:lnTo>
                <a:lnTo>
                  <a:pt x="2646375" y="1446555"/>
                </a:lnTo>
                <a:lnTo>
                  <a:pt x="2650274" y="1478089"/>
                </a:lnTo>
                <a:lnTo>
                  <a:pt x="2646362" y="1541564"/>
                </a:lnTo>
                <a:lnTo>
                  <a:pt x="2631109" y="1584147"/>
                </a:lnTo>
                <a:lnTo>
                  <a:pt x="2602496" y="1628952"/>
                </a:lnTo>
                <a:lnTo>
                  <a:pt x="2575509" y="1660398"/>
                </a:lnTo>
                <a:lnTo>
                  <a:pt x="2564841" y="1670304"/>
                </a:lnTo>
                <a:lnTo>
                  <a:pt x="2554173" y="1680972"/>
                </a:lnTo>
                <a:lnTo>
                  <a:pt x="2516822" y="1711706"/>
                </a:lnTo>
                <a:lnTo>
                  <a:pt x="2477706" y="1741500"/>
                </a:lnTo>
                <a:lnTo>
                  <a:pt x="2437053" y="1770418"/>
                </a:lnTo>
                <a:lnTo>
                  <a:pt x="2395105" y="1798510"/>
                </a:lnTo>
                <a:lnTo>
                  <a:pt x="2352129" y="1825840"/>
                </a:lnTo>
                <a:lnTo>
                  <a:pt x="2308364" y="1852472"/>
                </a:lnTo>
                <a:lnTo>
                  <a:pt x="2264067" y="1878469"/>
                </a:lnTo>
                <a:lnTo>
                  <a:pt x="2219477" y="1903907"/>
                </a:lnTo>
                <a:lnTo>
                  <a:pt x="2174862" y="1928825"/>
                </a:lnTo>
                <a:lnTo>
                  <a:pt x="2043239" y="2001126"/>
                </a:lnTo>
                <a:lnTo>
                  <a:pt x="2000961" y="2024634"/>
                </a:lnTo>
                <a:lnTo>
                  <a:pt x="1948383" y="2052828"/>
                </a:lnTo>
                <a:lnTo>
                  <a:pt x="1910080" y="2074037"/>
                </a:lnTo>
                <a:lnTo>
                  <a:pt x="1894281" y="2044446"/>
                </a:lnTo>
                <a:lnTo>
                  <a:pt x="1844751" y="2114550"/>
                </a:lnTo>
                <a:lnTo>
                  <a:pt x="1896567" y="2112695"/>
                </a:lnTo>
                <a:lnTo>
                  <a:pt x="1930095" y="2111502"/>
                </a:lnTo>
                <a:lnTo>
                  <a:pt x="1914575" y="2082457"/>
                </a:lnTo>
                <a:lnTo>
                  <a:pt x="1952955" y="2061210"/>
                </a:lnTo>
                <a:lnTo>
                  <a:pt x="2005533" y="2033016"/>
                </a:lnTo>
                <a:lnTo>
                  <a:pt x="2107641" y="1977390"/>
                </a:lnTo>
                <a:lnTo>
                  <a:pt x="2132787" y="1962912"/>
                </a:lnTo>
                <a:lnTo>
                  <a:pt x="2157933" y="1949196"/>
                </a:lnTo>
                <a:lnTo>
                  <a:pt x="2182317" y="1935480"/>
                </a:lnTo>
                <a:lnTo>
                  <a:pt x="2206701" y="1922526"/>
                </a:lnTo>
                <a:lnTo>
                  <a:pt x="2230323" y="1908810"/>
                </a:lnTo>
                <a:lnTo>
                  <a:pt x="2253183" y="1895094"/>
                </a:lnTo>
                <a:lnTo>
                  <a:pt x="2276043" y="1882140"/>
                </a:lnTo>
                <a:lnTo>
                  <a:pt x="2338044" y="1844738"/>
                </a:lnTo>
                <a:lnTo>
                  <a:pt x="2377008" y="1820735"/>
                </a:lnTo>
                <a:lnTo>
                  <a:pt x="2415590" y="1796148"/>
                </a:lnTo>
                <a:lnTo>
                  <a:pt x="2453627" y="1770735"/>
                </a:lnTo>
                <a:lnTo>
                  <a:pt x="2506929" y="1732788"/>
                </a:lnTo>
                <a:lnTo>
                  <a:pt x="2573502" y="1675193"/>
                </a:lnTo>
                <a:lnTo>
                  <a:pt x="2606598" y="1639290"/>
                </a:lnTo>
                <a:lnTo>
                  <a:pt x="2632989" y="1601012"/>
                </a:lnTo>
                <a:lnTo>
                  <a:pt x="2650718" y="1560385"/>
                </a:lnTo>
                <a:lnTo>
                  <a:pt x="2651252" y="1559179"/>
                </a:lnTo>
                <a:lnTo>
                  <a:pt x="2659989" y="1512570"/>
                </a:lnTo>
                <a:close/>
              </a:path>
              <a:path w="3005454" h="2628900">
                <a:moveTo>
                  <a:pt x="2794203" y="668274"/>
                </a:moveTo>
                <a:lnTo>
                  <a:pt x="2773629" y="627126"/>
                </a:lnTo>
                <a:lnTo>
                  <a:pt x="2753817" y="590550"/>
                </a:lnTo>
                <a:lnTo>
                  <a:pt x="2732481" y="553974"/>
                </a:lnTo>
                <a:lnTo>
                  <a:pt x="2702509" y="505244"/>
                </a:lnTo>
                <a:lnTo>
                  <a:pt x="2671864" y="461175"/>
                </a:lnTo>
                <a:lnTo>
                  <a:pt x="2640304" y="421665"/>
                </a:lnTo>
                <a:lnTo>
                  <a:pt x="2607564" y="386562"/>
                </a:lnTo>
                <a:lnTo>
                  <a:pt x="2573413" y="355752"/>
                </a:lnTo>
                <a:lnTo>
                  <a:pt x="2537612" y="329133"/>
                </a:lnTo>
                <a:lnTo>
                  <a:pt x="2499918" y="306552"/>
                </a:lnTo>
                <a:lnTo>
                  <a:pt x="2460079" y="287896"/>
                </a:lnTo>
                <a:lnTo>
                  <a:pt x="2417851" y="273037"/>
                </a:lnTo>
                <a:lnTo>
                  <a:pt x="2373007" y="261861"/>
                </a:lnTo>
                <a:lnTo>
                  <a:pt x="2325293" y="254228"/>
                </a:lnTo>
                <a:lnTo>
                  <a:pt x="2274468" y="250037"/>
                </a:lnTo>
                <a:lnTo>
                  <a:pt x="2220277" y="249161"/>
                </a:lnTo>
                <a:lnTo>
                  <a:pt x="2162505" y="251460"/>
                </a:lnTo>
                <a:lnTo>
                  <a:pt x="2090877" y="256794"/>
                </a:lnTo>
                <a:lnTo>
                  <a:pt x="2052777" y="260604"/>
                </a:lnTo>
                <a:lnTo>
                  <a:pt x="2004225" y="266573"/>
                </a:lnTo>
                <a:lnTo>
                  <a:pt x="1955457" y="273367"/>
                </a:lnTo>
                <a:lnTo>
                  <a:pt x="1906524" y="280974"/>
                </a:lnTo>
                <a:lnTo>
                  <a:pt x="1857502" y="289369"/>
                </a:lnTo>
                <a:lnTo>
                  <a:pt x="1808441" y="298551"/>
                </a:lnTo>
                <a:lnTo>
                  <a:pt x="1759407" y="308495"/>
                </a:lnTo>
                <a:lnTo>
                  <a:pt x="1710461" y="319189"/>
                </a:lnTo>
                <a:lnTo>
                  <a:pt x="1661668" y="330631"/>
                </a:lnTo>
                <a:lnTo>
                  <a:pt x="1613090" y="342811"/>
                </a:lnTo>
                <a:lnTo>
                  <a:pt x="1564792" y="355701"/>
                </a:lnTo>
                <a:lnTo>
                  <a:pt x="1516824" y="369303"/>
                </a:lnTo>
                <a:lnTo>
                  <a:pt x="1469263" y="383603"/>
                </a:lnTo>
                <a:lnTo>
                  <a:pt x="1422171" y="398576"/>
                </a:lnTo>
                <a:lnTo>
                  <a:pt x="1375613" y="414223"/>
                </a:lnTo>
                <a:lnTo>
                  <a:pt x="1329639" y="430530"/>
                </a:lnTo>
                <a:lnTo>
                  <a:pt x="1289253" y="445008"/>
                </a:lnTo>
                <a:lnTo>
                  <a:pt x="1250391" y="461010"/>
                </a:lnTo>
                <a:lnTo>
                  <a:pt x="1202994" y="480898"/>
                </a:lnTo>
                <a:lnTo>
                  <a:pt x="1157528" y="501637"/>
                </a:lnTo>
                <a:lnTo>
                  <a:pt x="1113751" y="523506"/>
                </a:lnTo>
                <a:lnTo>
                  <a:pt x="1071410" y="546747"/>
                </a:lnTo>
                <a:lnTo>
                  <a:pt x="1030287" y="571627"/>
                </a:lnTo>
                <a:lnTo>
                  <a:pt x="990142" y="598398"/>
                </a:lnTo>
                <a:lnTo>
                  <a:pt x="950734" y="627316"/>
                </a:lnTo>
                <a:lnTo>
                  <a:pt x="911834" y="658647"/>
                </a:lnTo>
                <a:lnTo>
                  <a:pt x="873201" y="692658"/>
                </a:lnTo>
                <a:lnTo>
                  <a:pt x="821385" y="742188"/>
                </a:lnTo>
                <a:lnTo>
                  <a:pt x="771093" y="794004"/>
                </a:lnTo>
                <a:lnTo>
                  <a:pt x="723849" y="848868"/>
                </a:lnTo>
                <a:lnTo>
                  <a:pt x="678891" y="905256"/>
                </a:lnTo>
                <a:lnTo>
                  <a:pt x="635457" y="963168"/>
                </a:lnTo>
                <a:lnTo>
                  <a:pt x="608164" y="1003401"/>
                </a:lnTo>
                <a:lnTo>
                  <a:pt x="580999" y="1045057"/>
                </a:lnTo>
                <a:lnTo>
                  <a:pt x="554151" y="1088009"/>
                </a:lnTo>
                <a:lnTo>
                  <a:pt x="527786" y="1132128"/>
                </a:lnTo>
                <a:lnTo>
                  <a:pt x="502081" y="1177264"/>
                </a:lnTo>
                <a:lnTo>
                  <a:pt x="477240" y="1223289"/>
                </a:lnTo>
                <a:lnTo>
                  <a:pt x="453440" y="1270076"/>
                </a:lnTo>
                <a:lnTo>
                  <a:pt x="430860" y="1317498"/>
                </a:lnTo>
                <a:lnTo>
                  <a:pt x="409676" y="1365402"/>
                </a:lnTo>
                <a:lnTo>
                  <a:pt x="390080" y="1413675"/>
                </a:lnTo>
                <a:lnTo>
                  <a:pt x="372249" y="1462176"/>
                </a:lnTo>
                <a:lnTo>
                  <a:pt x="356374" y="1510779"/>
                </a:lnTo>
                <a:lnTo>
                  <a:pt x="342620" y="1559344"/>
                </a:lnTo>
                <a:lnTo>
                  <a:pt x="331203" y="1607731"/>
                </a:lnTo>
                <a:lnTo>
                  <a:pt x="322275" y="1655826"/>
                </a:lnTo>
                <a:lnTo>
                  <a:pt x="312369" y="1716024"/>
                </a:lnTo>
                <a:lnTo>
                  <a:pt x="305511" y="1776222"/>
                </a:lnTo>
                <a:lnTo>
                  <a:pt x="302171" y="1827720"/>
                </a:lnTo>
                <a:lnTo>
                  <a:pt x="300355" y="1880590"/>
                </a:lnTo>
                <a:lnTo>
                  <a:pt x="300494" y="1934248"/>
                </a:lnTo>
                <a:lnTo>
                  <a:pt x="303047" y="1988172"/>
                </a:lnTo>
                <a:lnTo>
                  <a:pt x="308483" y="2041779"/>
                </a:lnTo>
                <a:lnTo>
                  <a:pt x="317258" y="2094547"/>
                </a:lnTo>
                <a:lnTo>
                  <a:pt x="329831" y="2145906"/>
                </a:lnTo>
                <a:lnTo>
                  <a:pt x="346659" y="2195322"/>
                </a:lnTo>
                <a:lnTo>
                  <a:pt x="364947" y="2231136"/>
                </a:lnTo>
                <a:lnTo>
                  <a:pt x="401599" y="2279866"/>
                </a:lnTo>
                <a:lnTo>
                  <a:pt x="434390" y="2305862"/>
                </a:lnTo>
                <a:lnTo>
                  <a:pt x="472351" y="2325751"/>
                </a:lnTo>
                <a:lnTo>
                  <a:pt x="514591" y="2340152"/>
                </a:lnTo>
                <a:lnTo>
                  <a:pt x="560247" y="2349703"/>
                </a:lnTo>
                <a:lnTo>
                  <a:pt x="608444" y="2355024"/>
                </a:lnTo>
                <a:lnTo>
                  <a:pt x="658304" y="2356751"/>
                </a:lnTo>
                <a:lnTo>
                  <a:pt x="708964" y="2355507"/>
                </a:lnTo>
                <a:lnTo>
                  <a:pt x="759536" y="2351925"/>
                </a:lnTo>
                <a:lnTo>
                  <a:pt x="809155" y="2346655"/>
                </a:lnTo>
                <a:lnTo>
                  <a:pt x="856957" y="2340292"/>
                </a:lnTo>
                <a:lnTo>
                  <a:pt x="902246" y="2333460"/>
                </a:lnTo>
                <a:lnTo>
                  <a:pt x="943571" y="2326856"/>
                </a:lnTo>
                <a:lnTo>
                  <a:pt x="980643" y="2321052"/>
                </a:lnTo>
                <a:lnTo>
                  <a:pt x="1015009" y="2314943"/>
                </a:lnTo>
                <a:lnTo>
                  <a:pt x="1021029" y="2347722"/>
                </a:lnTo>
                <a:lnTo>
                  <a:pt x="1031697" y="2339683"/>
                </a:lnTo>
                <a:lnTo>
                  <a:pt x="1088847" y="2296668"/>
                </a:lnTo>
                <a:lnTo>
                  <a:pt x="1007313" y="2273046"/>
                </a:lnTo>
                <a:lnTo>
                  <a:pt x="1013307" y="2305735"/>
                </a:lnTo>
                <a:lnTo>
                  <a:pt x="979119" y="2311908"/>
                </a:lnTo>
                <a:lnTo>
                  <a:pt x="942911" y="2317381"/>
                </a:lnTo>
                <a:lnTo>
                  <a:pt x="902042" y="2323795"/>
                </a:lnTo>
                <a:lnTo>
                  <a:pt x="857961" y="2330424"/>
                </a:lnTo>
                <a:lnTo>
                  <a:pt x="810933" y="2336723"/>
                </a:lnTo>
                <a:lnTo>
                  <a:pt x="762050" y="2342045"/>
                </a:lnTo>
                <a:lnTo>
                  <a:pt x="712190" y="2345740"/>
                </a:lnTo>
                <a:lnTo>
                  <a:pt x="662203" y="2347201"/>
                </a:lnTo>
                <a:lnTo>
                  <a:pt x="612978" y="2345791"/>
                </a:lnTo>
                <a:lnTo>
                  <a:pt x="565378" y="2340889"/>
                </a:lnTo>
                <a:lnTo>
                  <a:pt x="520293" y="2331847"/>
                </a:lnTo>
                <a:lnTo>
                  <a:pt x="478586" y="2318042"/>
                </a:lnTo>
                <a:lnTo>
                  <a:pt x="441134" y="2298852"/>
                </a:lnTo>
                <a:lnTo>
                  <a:pt x="408800" y="2273655"/>
                </a:lnTo>
                <a:lnTo>
                  <a:pt x="382473" y="2241804"/>
                </a:lnTo>
                <a:lnTo>
                  <a:pt x="355803" y="2191512"/>
                </a:lnTo>
                <a:lnTo>
                  <a:pt x="339204" y="2143315"/>
                </a:lnTo>
                <a:lnTo>
                  <a:pt x="326656" y="2092540"/>
                </a:lnTo>
                <a:lnTo>
                  <a:pt x="317779" y="2039988"/>
                </a:lnTo>
                <a:lnTo>
                  <a:pt x="312204" y="1986381"/>
                </a:lnTo>
                <a:lnTo>
                  <a:pt x="309549" y="1932520"/>
                </a:lnTo>
                <a:lnTo>
                  <a:pt x="309448" y="1879155"/>
                </a:lnTo>
                <a:lnTo>
                  <a:pt x="311531" y="1827047"/>
                </a:lnTo>
                <a:lnTo>
                  <a:pt x="315417" y="1776984"/>
                </a:lnTo>
                <a:lnTo>
                  <a:pt x="322275" y="1717548"/>
                </a:lnTo>
                <a:lnTo>
                  <a:pt x="331419" y="1657350"/>
                </a:lnTo>
                <a:lnTo>
                  <a:pt x="340118" y="1610372"/>
                </a:lnTo>
                <a:lnTo>
                  <a:pt x="351396" y="1562735"/>
                </a:lnTo>
                <a:lnTo>
                  <a:pt x="365061" y="1514627"/>
                </a:lnTo>
                <a:lnTo>
                  <a:pt x="380911" y="1466240"/>
                </a:lnTo>
                <a:lnTo>
                  <a:pt x="398741" y="1417764"/>
                </a:lnTo>
                <a:lnTo>
                  <a:pt x="418376" y="1369377"/>
                </a:lnTo>
                <a:lnTo>
                  <a:pt x="439610" y="1321282"/>
                </a:lnTo>
                <a:lnTo>
                  <a:pt x="462254" y="1273644"/>
                </a:lnTo>
                <a:lnTo>
                  <a:pt x="486117" y="1226680"/>
                </a:lnTo>
                <a:lnTo>
                  <a:pt x="510984" y="1180553"/>
                </a:lnTo>
                <a:lnTo>
                  <a:pt x="536689" y="1135468"/>
                </a:lnTo>
                <a:lnTo>
                  <a:pt x="563016" y="1091615"/>
                </a:lnTo>
                <a:lnTo>
                  <a:pt x="589775" y="1049159"/>
                </a:lnTo>
                <a:lnTo>
                  <a:pt x="616788" y="1008316"/>
                </a:lnTo>
                <a:lnTo>
                  <a:pt x="643839" y="969264"/>
                </a:lnTo>
                <a:lnTo>
                  <a:pt x="685749" y="911352"/>
                </a:lnTo>
                <a:lnTo>
                  <a:pt x="730707" y="854964"/>
                </a:lnTo>
                <a:lnTo>
                  <a:pt x="777951" y="800862"/>
                </a:lnTo>
                <a:lnTo>
                  <a:pt x="827481" y="749046"/>
                </a:lnTo>
                <a:lnTo>
                  <a:pt x="879297" y="699516"/>
                </a:lnTo>
                <a:lnTo>
                  <a:pt x="917067" y="666432"/>
                </a:lnTo>
                <a:lnTo>
                  <a:pt x="955548" y="635596"/>
                </a:lnTo>
                <a:lnTo>
                  <a:pt x="994854" y="606844"/>
                </a:lnTo>
                <a:lnTo>
                  <a:pt x="1035062" y="580047"/>
                </a:lnTo>
                <a:lnTo>
                  <a:pt x="1076299" y="555053"/>
                </a:lnTo>
                <a:lnTo>
                  <a:pt x="1118641" y="531710"/>
                </a:lnTo>
                <a:lnTo>
                  <a:pt x="1162215" y="509866"/>
                </a:lnTo>
                <a:lnTo>
                  <a:pt x="1207109" y="489407"/>
                </a:lnTo>
                <a:lnTo>
                  <a:pt x="1253439" y="470154"/>
                </a:lnTo>
                <a:lnTo>
                  <a:pt x="1293063" y="454152"/>
                </a:lnTo>
                <a:lnTo>
                  <a:pt x="1332687" y="438912"/>
                </a:lnTo>
                <a:lnTo>
                  <a:pt x="1379410" y="422795"/>
                </a:lnTo>
                <a:lnTo>
                  <a:pt x="1426375" y="407327"/>
                </a:lnTo>
                <a:lnTo>
                  <a:pt x="1473555" y="392518"/>
                </a:lnTo>
                <a:lnTo>
                  <a:pt x="1520952" y="378383"/>
                </a:lnTo>
                <a:lnTo>
                  <a:pt x="1568551" y="364934"/>
                </a:lnTo>
                <a:lnTo>
                  <a:pt x="1616341" y="352183"/>
                </a:lnTo>
                <a:lnTo>
                  <a:pt x="1664322" y="340131"/>
                </a:lnTo>
                <a:lnTo>
                  <a:pt x="1712468" y="328803"/>
                </a:lnTo>
                <a:lnTo>
                  <a:pt x="1760791" y="318198"/>
                </a:lnTo>
                <a:lnTo>
                  <a:pt x="1809254" y="308330"/>
                </a:lnTo>
                <a:lnTo>
                  <a:pt x="1857857" y="299212"/>
                </a:lnTo>
                <a:lnTo>
                  <a:pt x="1906600" y="290868"/>
                </a:lnTo>
                <a:lnTo>
                  <a:pt x="1955469" y="283286"/>
                </a:lnTo>
                <a:lnTo>
                  <a:pt x="2004453" y="276504"/>
                </a:lnTo>
                <a:lnTo>
                  <a:pt x="2053539" y="270510"/>
                </a:lnTo>
                <a:lnTo>
                  <a:pt x="2091639" y="266700"/>
                </a:lnTo>
                <a:lnTo>
                  <a:pt x="2162505" y="261366"/>
                </a:lnTo>
                <a:lnTo>
                  <a:pt x="2218855" y="258813"/>
                </a:lnTo>
                <a:lnTo>
                  <a:pt x="2271992" y="259384"/>
                </a:lnTo>
                <a:lnTo>
                  <a:pt x="2322093" y="263232"/>
                </a:lnTo>
                <a:lnTo>
                  <a:pt x="2369388" y="270560"/>
                </a:lnTo>
                <a:lnTo>
                  <a:pt x="2414079" y="281559"/>
                </a:lnTo>
                <a:lnTo>
                  <a:pt x="2456370" y="296392"/>
                </a:lnTo>
                <a:lnTo>
                  <a:pt x="2496464" y="315252"/>
                </a:lnTo>
                <a:lnTo>
                  <a:pt x="2534589" y="338340"/>
                </a:lnTo>
                <a:lnTo>
                  <a:pt x="2570924" y="365823"/>
                </a:lnTo>
                <a:lnTo>
                  <a:pt x="2605709" y="397903"/>
                </a:lnTo>
                <a:lnTo>
                  <a:pt x="2639136" y="434746"/>
                </a:lnTo>
                <a:lnTo>
                  <a:pt x="2671419" y="476542"/>
                </a:lnTo>
                <a:lnTo>
                  <a:pt x="2702763" y="523494"/>
                </a:lnTo>
                <a:lnTo>
                  <a:pt x="2724099" y="558546"/>
                </a:lnTo>
                <a:lnTo>
                  <a:pt x="2745435" y="595122"/>
                </a:lnTo>
                <a:lnTo>
                  <a:pt x="2765247" y="631698"/>
                </a:lnTo>
                <a:lnTo>
                  <a:pt x="2785059" y="669036"/>
                </a:lnTo>
                <a:lnTo>
                  <a:pt x="2788107" y="671322"/>
                </a:lnTo>
                <a:lnTo>
                  <a:pt x="2791917" y="670560"/>
                </a:lnTo>
                <a:lnTo>
                  <a:pt x="2794203" y="668274"/>
                </a:lnTo>
                <a:close/>
              </a:path>
              <a:path w="3005454" h="2628900">
                <a:moveTo>
                  <a:pt x="2828010" y="1542249"/>
                </a:moveTo>
                <a:lnTo>
                  <a:pt x="2818587" y="1487424"/>
                </a:lnTo>
                <a:lnTo>
                  <a:pt x="2801823" y="1434846"/>
                </a:lnTo>
                <a:lnTo>
                  <a:pt x="2795727" y="1431798"/>
                </a:lnTo>
                <a:lnTo>
                  <a:pt x="2793441" y="1434084"/>
                </a:lnTo>
                <a:lnTo>
                  <a:pt x="2792679" y="1437894"/>
                </a:lnTo>
                <a:lnTo>
                  <a:pt x="2798775" y="1455420"/>
                </a:lnTo>
                <a:lnTo>
                  <a:pt x="2814180" y="1509280"/>
                </a:lnTo>
                <a:lnTo>
                  <a:pt x="2818739" y="1558353"/>
                </a:lnTo>
                <a:lnTo>
                  <a:pt x="2811869" y="1604657"/>
                </a:lnTo>
                <a:lnTo>
                  <a:pt x="2792958" y="1650199"/>
                </a:lnTo>
                <a:lnTo>
                  <a:pt x="2761437" y="1696974"/>
                </a:lnTo>
                <a:lnTo>
                  <a:pt x="2728671" y="1734312"/>
                </a:lnTo>
                <a:lnTo>
                  <a:pt x="2693073" y="1768005"/>
                </a:lnTo>
                <a:lnTo>
                  <a:pt x="2654909" y="1800631"/>
                </a:lnTo>
                <a:lnTo>
                  <a:pt x="2615323" y="1831530"/>
                </a:lnTo>
                <a:lnTo>
                  <a:pt x="2575509" y="1860042"/>
                </a:lnTo>
                <a:lnTo>
                  <a:pt x="2554173" y="1876044"/>
                </a:lnTo>
                <a:lnTo>
                  <a:pt x="2531313" y="1891284"/>
                </a:lnTo>
                <a:lnTo>
                  <a:pt x="2489390" y="1919541"/>
                </a:lnTo>
                <a:lnTo>
                  <a:pt x="2447036" y="1947341"/>
                </a:lnTo>
                <a:lnTo>
                  <a:pt x="2404326" y="1974697"/>
                </a:lnTo>
                <a:lnTo>
                  <a:pt x="2361298" y="2001672"/>
                </a:lnTo>
                <a:lnTo>
                  <a:pt x="2318004" y="2028304"/>
                </a:lnTo>
                <a:lnTo>
                  <a:pt x="2274506" y="2054618"/>
                </a:lnTo>
                <a:lnTo>
                  <a:pt x="2230856" y="2080679"/>
                </a:lnTo>
                <a:lnTo>
                  <a:pt x="2187105" y="2106523"/>
                </a:lnTo>
                <a:lnTo>
                  <a:pt x="2099538" y="2157704"/>
                </a:lnTo>
                <a:lnTo>
                  <a:pt x="1931047" y="2255316"/>
                </a:lnTo>
                <a:lnTo>
                  <a:pt x="1914093" y="2225802"/>
                </a:lnTo>
                <a:lnTo>
                  <a:pt x="1866849" y="2296668"/>
                </a:lnTo>
                <a:lnTo>
                  <a:pt x="1917903" y="2293924"/>
                </a:lnTo>
                <a:lnTo>
                  <a:pt x="1952193" y="2292096"/>
                </a:lnTo>
                <a:lnTo>
                  <a:pt x="1935530" y="2263102"/>
                </a:lnTo>
                <a:lnTo>
                  <a:pt x="2015756" y="2217369"/>
                </a:lnTo>
                <a:lnTo>
                  <a:pt x="2061146" y="2191296"/>
                </a:lnTo>
                <a:lnTo>
                  <a:pt x="2106447" y="2165096"/>
                </a:lnTo>
                <a:lnTo>
                  <a:pt x="2151659" y="2138730"/>
                </a:lnTo>
                <a:lnTo>
                  <a:pt x="2196744" y="2112200"/>
                </a:lnTo>
                <a:lnTo>
                  <a:pt x="2241715" y="2085454"/>
                </a:lnTo>
                <a:lnTo>
                  <a:pt x="2286546" y="2058466"/>
                </a:lnTo>
                <a:lnTo>
                  <a:pt x="2331224" y="2031225"/>
                </a:lnTo>
                <a:lnTo>
                  <a:pt x="2375738" y="2003691"/>
                </a:lnTo>
                <a:lnTo>
                  <a:pt x="2420086" y="1975853"/>
                </a:lnTo>
                <a:lnTo>
                  <a:pt x="2464257" y="1947672"/>
                </a:lnTo>
                <a:lnTo>
                  <a:pt x="2513787" y="1914906"/>
                </a:lnTo>
                <a:lnTo>
                  <a:pt x="2581211" y="1868500"/>
                </a:lnTo>
                <a:lnTo>
                  <a:pt x="2625001" y="1836267"/>
                </a:lnTo>
                <a:lnTo>
                  <a:pt x="2667673" y="1802574"/>
                </a:lnTo>
                <a:lnTo>
                  <a:pt x="2708859" y="1767078"/>
                </a:lnTo>
                <a:lnTo>
                  <a:pt x="2747721" y="1727454"/>
                </a:lnTo>
                <a:lnTo>
                  <a:pt x="2782887" y="1684477"/>
                </a:lnTo>
                <a:lnTo>
                  <a:pt x="2808859" y="1639887"/>
                </a:lnTo>
                <a:lnTo>
                  <a:pt x="2818739" y="1609801"/>
                </a:lnTo>
                <a:lnTo>
                  <a:pt x="2824340" y="1592783"/>
                </a:lnTo>
                <a:lnTo>
                  <a:pt x="2828010" y="1542249"/>
                </a:lnTo>
                <a:close/>
              </a:path>
              <a:path w="3005454" h="2628900">
                <a:moveTo>
                  <a:pt x="2997200" y="521754"/>
                </a:moveTo>
                <a:lnTo>
                  <a:pt x="2984500" y="479780"/>
                </a:lnTo>
                <a:lnTo>
                  <a:pt x="2959100" y="437388"/>
                </a:lnTo>
                <a:lnTo>
                  <a:pt x="2946400" y="426720"/>
                </a:lnTo>
                <a:lnTo>
                  <a:pt x="2921000" y="406146"/>
                </a:lnTo>
                <a:lnTo>
                  <a:pt x="2908300" y="388327"/>
                </a:lnTo>
                <a:lnTo>
                  <a:pt x="2882900" y="370852"/>
                </a:lnTo>
                <a:lnTo>
                  <a:pt x="2857500" y="354063"/>
                </a:lnTo>
                <a:lnTo>
                  <a:pt x="2832100" y="338328"/>
                </a:lnTo>
                <a:lnTo>
                  <a:pt x="2819400" y="324612"/>
                </a:lnTo>
                <a:lnTo>
                  <a:pt x="2794000" y="310896"/>
                </a:lnTo>
                <a:lnTo>
                  <a:pt x="2755900" y="282270"/>
                </a:lnTo>
                <a:lnTo>
                  <a:pt x="2705100" y="254101"/>
                </a:lnTo>
                <a:lnTo>
                  <a:pt x="2667000" y="226593"/>
                </a:lnTo>
                <a:lnTo>
                  <a:pt x="2616200" y="199974"/>
                </a:lnTo>
                <a:lnTo>
                  <a:pt x="2565400" y="174498"/>
                </a:lnTo>
                <a:lnTo>
                  <a:pt x="2514600" y="144780"/>
                </a:lnTo>
                <a:lnTo>
                  <a:pt x="2451100" y="115824"/>
                </a:lnTo>
                <a:lnTo>
                  <a:pt x="2387600" y="89154"/>
                </a:lnTo>
                <a:lnTo>
                  <a:pt x="2362200" y="76200"/>
                </a:lnTo>
                <a:lnTo>
                  <a:pt x="2324100" y="64008"/>
                </a:lnTo>
                <a:lnTo>
                  <a:pt x="2298700" y="53340"/>
                </a:lnTo>
                <a:lnTo>
                  <a:pt x="2247900" y="38354"/>
                </a:lnTo>
                <a:lnTo>
                  <a:pt x="2197100" y="25438"/>
                </a:lnTo>
                <a:lnTo>
                  <a:pt x="2159000" y="14871"/>
                </a:lnTo>
                <a:lnTo>
                  <a:pt x="2108200" y="6921"/>
                </a:lnTo>
                <a:lnTo>
                  <a:pt x="2057400" y="1879"/>
                </a:lnTo>
                <a:lnTo>
                  <a:pt x="2006600" y="0"/>
                </a:lnTo>
                <a:lnTo>
                  <a:pt x="1943100" y="0"/>
                </a:lnTo>
                <a:lnTo>
                  <a:pt x="1892300" y="1143"/>
                </a:lnTo>
                <a:lnTo>
                  <a:pt x="1841500" y="3111"/>
                </a:lnTo>
                <a:lnTo>
                  <a:pt x="1790700" y="5930"/>
                </a:lnTo>
                <a:lnTo>
                  <a:pt x="1739900" y="9677"/>
                </a:lnTo>
                <a:lnTo>
                  <a:pt x="1689100" y="14401"/>
                </a:lnTo>
                <a:lnTo>
                  <a:pt x="1638300" y="20154"/>
                </a:lnTo>
                <a:lnTo>
                  <a:pt x="1587500" y="27025"/>
                </a:lnTo>
                <a:lnTo>
                  <a:pt x="1536700" y="35052"/>
                </a:lnTo>
                <a:lnTo>
                  <a:pt x="1498600" y="42672"/>
                </a:lnTo>
                <a:lnTo>
                  <a:pt x="1460500" y="51054"/>
                </a:lnTo>
                <a:lnTo>
                  <a:pt x="1422400" y="60198"/>
                </a:lnTo>
                <a:lnTo>
                  <a:pt x="1371600" y="72656"/>
                </a:lnTo>
                <a:lnTo>
                  <a:pt x="1320800" y="86842"/>
                </a:lnTo>
                <a:lnTo>
                  <a:pt x="1282700" y="102768"/>
                </a:lnTo>
                <a:lnTo>
                  <a:pt x="1231900" y="120446"/>
                </a:lnTo>
                <a:lnTo>
                  <a:pt x="1181100" y="139890"/>
                </a:lnTo>
                <a:lnTo>
                  <a:pt x="1143000" y="161112"/>
                </a:lnTo>
                <a:lnTo>
                  <a:pt x="1092200" y="184124"/>
                </a:lnTo>
                <a:lnTo>
                  <a:pt x="1054100" y="208953"/>
                </a:lnTo>
                <a:lnTo>
                  <a:pt x="1003300" y="235585"/>
                </a:lnTo>
                <a:lnTo>
                  <a:pt x="965200" y="264058"/>
                </a:lnTo>
                <a:lnTo>
                  <a:pt x="927100" y="294373"/>
                </a:lnTo>
                <a:lnTo>
                  <a:pt x="889000" y="326542"/>
                </a:lnTo>
                <a:lnTo>
                  <a:pt x="850900" y="360591"/>
                </a:lnTo>
                <a:lnTo>
                  <a:pt x="812800" y="396506"/>
                </a:lnTo>
                <a:lnTo>
                  <a:pt x="787400" y="434340"/>
                </a:lnTo>
                <a:lnTo>
                  <a:pt x="749300" y="472440"/>
                </a:lnTo>
                <a:lnTo>
                  <a:pt x="723900" y="513588"/>
                </a:lnTo>
                <a:lnTo>
                  <a:pt x="685800" y="557022"/>
                </a:lnTo>
                <a:lnTo>
                  <a:pt x="647700" y="602742"/>
                </a:lnTo>
                <a:lnTo>
                  <a:pt x="622300" y="650748"/>
                </a:lnTo>
                <a:lnTo>
                  <a:pt x="584200" y="701040"/>
                </a:lnTo>
                <a:lnTo>
                  <a:pt x="457200" y="918146"/>
                </a:lnTo>
                <a:lnTo>
                  <a:pt x="444500" y="962240"/>
                </a:lnTo>
                <a:lnTo>
                  <a:pt x="317500" y="1185900"/>
                </a:lnTo>
                <a:lnTo>
                  <a:pt x="304800" y="1231239"/>
                </a:lnTo>
                <a:lnTo>
                  <a:pt x="254000" y="1322527"/>
                </a:lnTo>
                <a:lnTo>
                  <a:pt x="241300" y="1368450"/>
                </a:lnTo>
                <a:lnTo>
                  <a:pt x="215900" y="1414564"/>
                </a:lnTo>
                <a:lnTo>
                  <a:pt x="203200" y="1460855"/>
                </a:lnTo>
                <a:lnTo>
                  <a:pt x="177800" y="1507324"/>
                </a:lnTo>
                <a:lnTo>
                  <a:pt x="165100" y="1553972"/>
                </a:lnTo>
                <a:lnTo>
                  <a:pt x="139700" y="1600796"/>
                </a:lnTo>
                <a:lnTo>
                  <a:pt x="127000" y="1647786"/>
                </a:lnTo>
                <a:lnTo>
                  <a:pt x="101600" y="1694954"/>
                </a:lnTo>
                <a:lnTo>
                  <a:pt x="76200" y="1789760"/>
                </a:lnTo>
                <a:lnTo>
                  <a:pt x="50800" y="1837397"/>
                </a:lnTo>
                <a:lnTo>
                  <a:pt x="38100" y="1885188"/>
                </a:lnTo>
                <a:lnTo>
                  <a:pt x="25400" y="1924050"/>
                </a:lnTo>
                <a:lnTo>
                  <a:pt x="25400" y="1943100"/>
                </a:lnTo>
                <a:lnTo>
                  <a:pt x="0" y="2046871"/>
                </a:lnTo>
                <a:lnTo>
                  <a:pt x="0" y="2136013"/>
                </a:lnTo>
                <a:lnTo>
                  <a:pt x="12700" y="2087816"/>
                </a:lnTo>
                <a:lnTo>
                  <a:pt x="12700" y="2039835"/>
                </a:lnTo>
                <a:lnTo>
                  <a:pt x="38100" y="1945386"/>
                </a:lnTo>
                <a:lnTo>
                  <a:pt x="38100" y="1927098"/>
                </a:lnTo>
                <a:lnTo>
                  <a:pt x="50800" y="1887474"/>
                </a:lnTo>
                <a:lnTo>
                  <a:pt x="76200" y="1794967"/>
                </a:lnTo>
                <a:lnTo>
                  <a:pt x="101600" y="1748574"/>
                </a:lnTo>
                <a:lnTo>
                  <a:pt x="127000" y="1655584"/>
                </a:lnTo>
                <a:lnTo>
                  <a:pt x="152400" y="1609051"/>
                </a:lnTo>
                <a:lnTo>
                  <a:pt x="165100" y="1562531"/>
                </a:lnTo>
                <a:lnTo>
                  <a:pt x="190500" y="1516049"/>
                </a:lnTo>
                <a:lnTo>
                  <a:pt x="203200" y="1469631"/>
                </a:lnTo>
                <a:lnTo>
                  <a:pt x="228600" y="1423301"/>
                </a:lnTo>
                <a:lnTo>
                  <a:pt x="241300" y="1377099"/>
                </a:lnTo>
                <a:lnTo>
                  <a:pt x="292100" y="1285138"/>
                </a:lnTo>
                <a:lnTo>
                  <a:pt x="304800" y="1239431"/>
                </a:lnTo>
                <a:lnTo>
                  <a:pt x="381000" y="1103795"/>
                </a:lnTo>
                <a:lnTo>
                  <a:pt x="393700" y="1059154"/>
                </a:lnTo>
                <a:lnTo>
                  <a:pt x="469900" y="927328"/>
                </a:lnTo>
                <a:lnTo>
                  <a:pt x="546100" y="799185"/>
                </a:lnTo>
                <a:lnTo>
                  <a:pt x="558800" y="757428"/>
                </a:lnTo>
                <a:lnTo>
                  <a:pt x="596900" y="706374"/>
                </a:lnTo>
                <a:lnTo>
                  <a:pt x="635000" y="656082"/>
                </a:lnTo>
                <a:lnTo>
                  <a:pt x="660400" y="608076"/>
                </a:lnTo>
                <a:lnTo>
                  <a:pt x="698500" y="562356"/>
                </a:lnTo>
                <a:lnTo>
                  <a:pt x="723900" y="518922"/>
                </a:lnTo>
                <a:lnTo>
                  <a:pt x="762000" y="478536"/>
                </a:lnTo>
                <a:lnTo>
                  <a:pt x="787400" y="438658"/>
                </a:lnTo>
                <a:lnTo>
                  <a:pt x="825500" y="400913"/>
                </a:lnTo>
                <a:lnTo>
                  <a:pt x="863600" y="365264"/>
                </a:lnTo>
                <a:lnTo>
                  <a:pt x="901700" y="331647"/>
                </a:lnTo>
                <a:lnTo>
                  <a:pt x="939800" y="300012"/>
                </a:lnTo>
                <a:lnTo>
                  <a:pt x="977900" y="270332"/>
                </a:lnTo>
                <a:lnTo>
                  <a:pt x="1016000" y="242531"/>
                </a:lnTo>
                <a:lnTo>
                  <a:pt x="1054100" y="216573"/>
                </a:lnTo>
                <a:lnTo>
                  <a:pt x="1092200" y="192405"/>
                </a:lnTo>
                <a:lnTo>
                  <a:pt x="1143000" y="169989"/>
                </a:lnTo>
                <a:lnTo>
                  <a:pt x="1181100" y="149263"/>
                </a:lnTo>
                <a:lnTo>
                  <a:pt x="1231900" y="130187"/>
                </a:lnTo>
                <a:lnTo>
                  <a:pt x="1282700" y="112699"/>
                </a:lnTo>
                <a:lnTo>
                  <a:pt x="1320800" y="96761"/>
                </a:lnTo>
                <a:lnTo>
                  <a:pt x="1371600" y="82321"/>
                </a:lnTo>
                <a:lnTo>
                  <a:pt x="1422400" y="69342"/>
                </a:lnTo>
                <a:lnTo>
                  <a:pt x="1460500" y="60198"/>
                </a:lnTo>
                <a:lnTo>
                  <a:pt x="1498600" y="51816"/>
                </a:lnTo>
                <a:lnTo>
                  <a:pt x="1536700" y="44958"/>
                </a:lnTo>
                <a:lnTo>
                  <a:pt x="1587500" y="36614"/>
                </a:lnTo>
                <a:lnTo>
                  <a:pt x="1638300" y="29527"/>
                </a:lnTo>
                <a:lnTo>
                  <a:pt x="1689100" y="23609"/>
                </a:lnTo>
                <a:lnTo>
                  <a:pt x="1739900" y="18821"/>
                </a:lnTo>
                <a:lnTo>
                  <a:pt x="1790700" y="15113"/>
                </a:lnTo>
                <a:lnTo>
                  <a:pt x="1841500" y="12420"/>
                </a:lnTo>
                <a:lnTo>
                  <a:pt x="1892300" y="10706"/>
                </a:lnTo>
                <a:lnTo>
                  <a:pt x="1943100" y="9906"/>
                </a:lnTo>
                <a:lnTo>
                  <a:pt x="1968500" y="9144"/>
                </a:lnTo>
                <a:lnTo>
                  <a:pt x="2006600" y="9144"/>
                </a:lnTo>
                <a:lnTo>
                  <a:pt x="2057400" y="11353"/>
                </a:lnTo>
                <a:lnTo>
                  <a:pt x="2108200" y="17259"/>
                </a:lnTo>
                <a:lnTo>
                  <a:pt x="2159000" y="26327"/>
                </a:lnTo>
                <a:lnTo>
                  <a:pt x="2209800" y="38023"/>
                </a:lnTo>
                <a:lnTo>
                  <a:pt x="2260600" y="51816"/>
                </a:lnTo>
                <a:lnTo>
                  <a:pt x="2324100" y="73152"/>
                </a:lnTo>
                <a:lnTo>
                  <a:pt x="2387600" y="97536"/>
                </a:lnTo>
                <a:lnTo>
                  <a:pt x="2451100" y="124206"/>
                </a:lnTo>
                <a:lnTo>
                  <a:pt x="2489200" y="145072"/>
                </a:lnTo>
                <a:lnTo>
                  <a:pt x="2540000" y="167373"/>
                </a:lnTo>
                <a:lnTo>
                  <a:pt x="2578100" y="190969"/>
                </a:lnTo>
                <a:lnTo>
                  <a:pt x="2628900" y="215760"/>
                </a:lnTo>
                <a:lnTo>
                  <a:pt x="2667000" y="241617"/>
                </a:lnTo>
                <a:lnTo>
                  <a:pt x="2717800" y="268452"/>
                </a:lnTo>
                <a:lnTo>
                  <a:pt x="2755900" y="296113"/>
                </a:lnTo>
                <a:lnTo>
                  <a:pt x="2794000" y="324523"/>
                </a:lnTo>
                <a:lnTo>
                  <a:pt x="2844800" y="353542"/>
                </a:lnTo>
                <a:lnTo>
                  <a:pt x="2882900" y="383082"/>
                </a:lnTo>
                <a:lnTo>
                  <a:pt x="2933700" y="422910"/>
                </a:lnTo>
                <a:lnTo>
                  <a:pt x="2933700" y="433578"/>
                </a:lnTo>
                <a:lnTo>
                  <a:pt x="2971800" y="477342"/>
                </a:lnTo>
                <a:lnTo>
                  <a:pt x="2984500" y="523125"/>
                </a:lnTo>
                <a:lnTo>
                  <a:pt x="2984500" y="571576"/>
                </a:lnTo>
                <a:lnTo>
                  <a:pt x="2971800" y="623316"/>
                </a:lnTo>
                <a:lnTo>
                  <a:pt x="2971800" y="632460"/>
                </a:lnTo>
                <a:lnTo>
                  <a:pt x="2959100" y="650748"/>
                </a:lnTo>
                <a:lnTo>
                  <a:pt x="2959100" y="669798"/>
                </a:lnTo>
                <a:lnTo>
                  <a:pt x="2946400" y="688086"/>
                </a:lnTo>
                <a:lnTo>
                  <a:pt x="2946400" y="694944"/>
                </a:lnTo>
                <a:lnTo>
                  <a:pt x="2959100" y="692658"/>
                </a:lnTo>
                <a:lnTo>
                  <a:pt x="2971800" y="654558"/>
                </a:lnTo>
                <a:lnTo>
                  <a:pt x="2984500" y="608190"/>
                </a:lnTo>
                <a:lnTo>
                  <a:pt x="2997200" y="564248"/>
                </a:lnTo>
                <a:lnTo>
                  <a:pt x="2997200" y="521754"/>
                </a:lnTo>
                <a:close/>
              </a:path>
              <a:path w="3005454" h="2628900">
                <a:moveTo>
                  <a:pt x="3005378" y="1565440"/>
                </a:moveTo>
                <a:lnTo>
                  <a:pt x="3003385" y="1519656"/>
                </a:lnTo>
                <a:lnTo>
                  <a:pt x="2986227" y="1472184"/>
                </a:lnTo>
                <a:lnTo>
                  <a:pt x="2960319" y="1426464"/>
                </a:lnTo>
                <a:lnTo>
                  <a:pt x="2957271" y="1424178"/>
                </a:lnTo>
                <a:lnTo>
                  <a:pt x="2953461" y="1424178"/>
                </a:lnTo>
                <a:lnTo>
                  <a:pt x="2951937" y="1427226"/>
                </a:lnTo>
                <a:lnTo>
                  <a:pt x="2951937" y="1431036"/>
                </a:lnTo>
                <a:lnTo>
                  <a:pt x="2961081" y="1446276"/>
                </a:lnTo>
                <a:lnTo>
                  <a:pt x="2986735" y="1496148"/>
                </a:lnTo>
                <a:lnTo>
                  <a:pt x="2996527" y="1542542"/>
                </a:lnTo>
                <a:lnTo>
                  <a:pt x="2992361" y="1586458"/>
                </a:lnTo>
                <a:lnTo>
                  <a:pt x="2976168" y="1628952"/>
                </a:lnTo>
                <a:lnTo>
                  <a:pt x="2949854" y="1671027"/>
                </a:lnTo>
                <a:lnTo>
                  <a:pt x="2915361" y="1713738"/>
                </a:lnTo>
                <a:lnTo>
                  <a:pt x="2856674" y="1772970"/>
                </a:lnTo>
                <a:lnTo>
                  <a:pt x="2817711" y="1807654"/>
                </a:lnTo>
                <a:lnTo>
                  <a:pt x="2777540" y="1840992"/>
                </a:lnTo>
                <a:lnTo>
                  <a:pt x="2736545" y="1873326"/>
                </a:lnTo>
                <a:lnTo>
                  <a:pt x="2695143" y="1905000"/>
                </a:lnTo>
                <a:lnTo>
                  <a:pt x="2668473" y="1925574"/>
                </a:lnTo>
                <a:lnTo>
                  <a:pt x="2640279" y="1945386"/>
                </a:lnTo>
                <a:lnTo>
                  <a:pt x="2599512" y="1974913"/>
                </a:lnTo>
                <a:lnTo>
                  <a:pt x="2558415" y="2004161"/>
                </a:lnTo>
                <a:lnTo>
                  <a:pt x="2517025" y="2033143"/>
                </a:lnTo>
                <a:lnTo>
                  <a:pt x="2475382" y="2061883"/>
                </a:lnTo>
                <a:lnTo>
                  <a:pt x="2433510" y="2090394"/>
                </a:lnTo>
                <a:lnTo>
                  <a:pt x="2391460" y="2118703"/>
                </a:lnTo>
                <a:lnTo>
                  <a:pt x="2349284" y="2146833"/>
                </a:lnTo>
                <a:lnTo>
                  <a:pt x="2306993" y="2174773"/>
                </a:lnTo>
                <a:lnTo>
                  <a:pt x="2264651" y="2202586"/>
                </a:lnTo>
                <a:lnTo>
                  <a:pt x="2019249" y="2362200"/>
                </a:lnTo>
                <a:lnTo>
                  <a:pt x="1929003" y="2419858"/>
                </a:lnTo>
                <a:lnTo>
                  <a:pt x="1911045" y="2391918"/>
                </a:lnTo>
                <a:lnTo>
                  <a:pt x="1866849" y="2465070"/>
                </a:lnTo>
                <a:lnTo>
                  <a:pt x="1915617" y="2459837"/>
                </a:lnTo>
                <a:lnTo>
                  <a:pt x="1952193" y="2455926"/>
                </a:lnTo>
                <a:lnTo>
                  <a:pt x="1934019" y="2427655"/>
                </a:lnTo>
                <a:lnTo>
                  <a:pt x="2142159" y="2293785"/>
                </a:lnTo>
                <a:lnTo>
                  <a:pt x="2229472" y="2237054"/>
                </a:lnTo>
                <a:lnTo>
                  <a:pt x="2316505" y="2179878"/>
                </a:lnTo>
                <a:lnTo>
                  <a:pt x="2359876" y="2151088"/>
                </a:lnTo>
                <a:lnTo>
                  <a:pt x="2403144" y="2122132"/>
                </a:lnTo>
                <a:lnTo>
                  <a:pt x="2446286" y="2092998"/>
                </a:lnTo>
                <a:lnTo>
                  <a:pt x="2489301" y="2063673"/>
                </a:lnTo>
                <a:lnTo>
                  <a:pt x="2532164" y="2034133"/>
                </a:lnTo>
                <a:lnTo>
                  <a:pt x="2574874" y="2004352"/>
                </a:lnTo>
                <a:lnTo>
                  <a:pt x="2617419" y="1974342"/>
                </a:lnTo>
                <a:lnTo>
                  <a:pt x="2673807" y="1933194"/>
                </a:lnTo>
                <a:lnTo>
                  <a:pt x="2711754" y="1904542"/>
                </a:lnTo>
                <a:lnTo>
                  <a:pt x="2749486" y="1875536"/>
                </a:lnTo>
                <a:lnTo>
                  <a:pt x="2786735" y="1845932"/>
                </a:lnTo>
                <a:lnTo>
                  <a:pt x="2823273" y="1815477"/>
                </a:lnTo>
                <a:lnTo>
                  <a:pt x="2858859" y="1783930"/>
                </a:lnTo>
                <a:lnTo>
                  <a:pt x="2893263" y="1751076"/>
                </a:lnTo>
                <a:lnTo>
                  <a:pt x="2947200" y="1690509"/>
                </a:lnTo>
                <a:lnTo>
                  <a:pt x="2974606" y="1651063"/>
                </a:lnTo>
                <a:lnTo>
                  <a:pt x="2994888" y="1609305"/>
                </a:lnTo>
                <a:lnTo>
                  <a:pt x="2996527" y="1602473"/>
                </a:lnTo>
                <a:lnTo>
                  <a:pt x="3005378" y="1565440"/>
                </a:lnTo>
                <a:close/>
              </a:path>
            </a:pathLst>
          </a:custGeom>
          <a:solidFill>
            <a:srgbClr val="000000"/>
          </a:solidFill>
        </p:spPr>
        <p:txBody>
          <a:bodyPr wrap="square" lIns="0" tIns="0" rIns="0" bIns="0" rtlCol="0"/>
          <a:lstStyle/>
          <a:p>
            <a:endParaRPr/>
          </a:p>
        </p:txBody>
      </p:sp>
      <p:sp>
        <p:nvSpPr>
          <p:cNvPr id="139" name="object 139"/>
          <p:cNvSpPr txBox="1"/>
          <p:nvPr/>
        </p:nvSpPr>
        <p:spPr>
          <a:xfrm>
            <a:off x="6179953" y="1958594"/>
            <a:ext cx="3435350" cy="1398905"/>
          </a:xfrm>
          <a:prstGeom prst="rect">
            <a:avLst/>
          </a:prstGeom>
        </p:spPr>
        <p:txBody>
          <a:bodyPr vert="horz" wrap="square" lIns="0" tIns="12700" rIns="0" bIns="0" rtlCol="0">
            <a:spAutoFit/>
          </a:bodyPr>
          <a:lstStyle/>
          <a:p>
            <a:pPr marL="12700" marR="5080">
              <a:lnSpc>
                <a:spcPct val="100000"/>
              </a:lnSpc>
              <a:spcBef>
                <a:spcPts val="100"/>
              </a:spcBef>
            </a:pPr>
            <a:r>
              <a:rPr sz="1800" spc="-40" dirty="0">
                <a:latin typeface="Trebuchet MS"/>
                <a:cs typeface="Trebuchet MS"/>
              </a:rPr>
              <a:t>Si</a:t>
            </a:r>
            <a:r>
              <a:rPr sz="1800" spc="-175" dirty="0">
                <a:latin typeface="Trebuchet MS"/>
                <a:cs typeface="Trebuchet MS"/>
              </a:rPr>
              <a:t> </a:t>
            </a:r>
            <a:r>
              <a:rPr sz="1800" spc="-80" dirty="0">
                <a:latin typeface="Trebuchet MS"/>
                <a:cs typeface="Trebuchet MS"/>
              </a:rPr>
              <a:t>un</a:t>
            </a:r>
            <a:r>
              <a:rPr sz="1800" spc="-175" dirty="0">
                <a:latin typeface="Trebuchet MS"/>
                <a:cs typeface="Trebuchet MS"/>
              </a:rPr>
              <a:t> </a:t>
            </a:r>
            <a:r>
              <a:rPr sz="1800" spc="-75" dirty="0">
                <a:latin typeface="Trebuchet MS"/>
                <a:cs typeface="Trebuchet MS"/>
              </a:rPr>
              <a:t>bloc</a:t>
            </a:r>
            <a:r>
              <a:rPr sz="1800" spc="-175" dirty="0">
                <a:latin typeface="Trebuchet MS"/>
                <a:cs typeface="Trebuchet MS"/>
              </a:rPr>
              <a:t> </a:t>
            </a:r>
            <a:r>
              <a:rPr sz="1800" spc="-120" dirty="0">
                <a:latin typeface="Trebuchet MS"/>
                <a:cs typeface="Trebuchet MS"/>
              </a:rPr>
              <a:t>es</a:t>
            </a:r>
            <a:r>
              <a:rPr sz="1800" spc="-100" dirty="0">
                <a:latin typeface="Trebuchet MS"/>
                <a:cs typeface="Trebuchet MS"/>
              </a:rPr>
              <a:t>t</a:t>
            </a:r>
            <a:r>
              <a:rPr sz="1800" spc="-175" dirty="0">
                <a:latin typeface="Trebuchet MS"/>
                <a:cs typeface="Trebuchet MS"/>
              </a:rPr>
              <a:t> </a:t>
            </a:r>
            <a:r>
              <a:rPr sz="1800" spc="-100" dirty="0">
                <a:latin typeface="Trebuchet MS"/>
                <a:cs typeface="Trebuchet MS"/>
              </a:rPr>
              <a:t>trouv</a:t>
            </a:r>
            <a:r>
              <a:rPr sz="1800" spc="-110" dirty="0">
                <a:latin typeface="Trebuchet MS"/>
                <a:cs typeface="Trebuchet MS"/>
              </a:rPr>
              <a:t>é</a:t>
            </a:r>
            <a:r>
              <a:rPr sz="1800" spc="-170" dirty="0">
                <a:latin typeface="Trebuchet MS"/>
                <a:cs typeface="Trebuchet MS"/>
              </a:rPr>
              <a:t> </a:t>
            </a:r>
            <a:r>
              <a:rPr sz="1800" spc="-105" dirty="0">
                <a:latin typeface="Trebuchet MS"/>
                <a:cs typeface="Trebuchet MS"/>
              </a:rPr>
              <a:t>à</a:t>
            </a:r>
            <a:r>
              <a:rPr sz="1800" spc="-175" dirty="0">
                <a:latin typeface="Trebuchet MS"/>
                <a:cs typeface="Trebuchet MS"/>
              </a:rPr>
              <a:t> </a:t>
            </a:r>
            <a:r>
              <a:rPr sz="1800" spc="-100" dirty="0">
                <a:latin typeface="Trebuchet MS"/>
                <a:cs typeface="Trebuchet MS"/>
              </a:rPr>
              <a:t>l</a:t>
            </a:r>
            <a:r>
              <a:rPr sz="1800" spc="-105" dirty="0">
                <a:latin typeface="Trebuchet MS"/>
                <a:cs typeface="Trebuchet MS"/>
              </a:rPr>
              <a:t>a</a:t>
            </a:r>
            <a:r>
              <a:rPr sz="1800" spc="-175" dirty="0">
                <a:latin typeface="Trebuchet MS"/>
                <a:cs typeface="Trebuchet MS"/>
              </a:rPr>
              <a:t> </a:t>
            </a:r>
            <a:r>
              <a:rPr sz="1800" spc="-80" dirty="0">
                <a:latin typeface="Trebuchet MS"/>
                <a:cs typeface="Trebuchet MS"/>
              </a:rPr>
              <a:t>pl</a:t>
            </a:r>
            <a:r>
              <a:rPr sz="1800" spc="-105" dirty="0">
                <a:latin typeface="Trebuchet MS"/>
                <a:cs typeface="Trebuchet MS"/>
              </a:rPr>
              <a:t>ac</a:t>
            </a:r>
            <a:r>
              <a:rPr sz="1800" spc="-100" dirty="0">
                <a:latin typeface="Trebuchet MS"/>
                <a:cs typeface="Trebuchet MS"/>
              </a:rPr>
              <a:t>e</a:t>
            </a:r>
            <a:r>
              <a:rPr sz="1800" spc="-175" dirty="0">
                <a:latin typeface="Trebuchet MS"/>
                <a:cs typeface="Trebuchet MS"/>
              </a:rPr>
              <a:t> </a:t>
            </a:r>
            <a:r>
              <a:rPr sz="1800" spc="-50" dirty="0">
                <a:latin typeface="Trebuchet MS"/>
                <a:cs typeface="Trebuchet MS"/>
              </a:rPr>
              <a:t>du  </a:t>
            </a:r>
            <a:r>
              <a:rPr sz="1800" spc="-100" dirty="0">
                <a:latin typeface="Trebuchet MS"/>
                <a:cs typeface="Trebuchet MS"/>
              </a:rPr>
              <a:t>pointeur,</a:t>
            </a:r>
            <a:r>
              <a:rPr sz="1800" spc="-170" dirty="0">
                <a:latin typeface="Trebuchet MS"/>
                <a:cs typeface="Trebuchet MS"/>
              </a:rPr>
              <a:t> </a:t>
            </a:r>
            <a:r>
              <a:rPr sz="1800" spc="-90" dirty="0">
                <a:latin typeface="Trebuchet MS"/>
                <a:cs typeface="Trebuchet MS"/>
              </a:rPr>
              <a:t>alors</a:t>
            </a:r>
            <a:r>
              <a:rPr sz="1800" spc="-170" dirty="0">
                <a:latin typeface="Trebuchet MS"/>
                <a:cs typeface="Trebuchet MS"/>
              </a:rPr>
              <a:t> </a:t>
            </a:r>
            <a:r>
              <a:rPr sz="1800" spc="-100" dirty="0">
                <a:latin typeface="Trebuchet MS"/>
                <a:cs typeface="Trebuchet MS"/>
              </a:rPr>
              <a:t>ce</a:t>
            </a:r>
            <a:r>
              <a:rPr sz="1800" spc="-175" dirty="0">
                <a:latin typeface="Trebuchet MS"/>
                <a:cs typeface="Trebuchet MS"/>
              </a:rPr>
              <a:t> </a:t>
            </a:r>
            <a:r>
              <a:rPr sz="1800" spc="-75" dirty="0">
                <a:latin typeface="Trebuchet MS"/>
                <a:cs typeface="Trebuchet MS"/>
              </a:rPr>
              <a:t>bloc</a:t>
            </a:r>
            <a:r>
              <a:rPr sz="1800" spc="-175" dirty="0">
                <a:latin typeface="Trebuchet MS"/>
                <a:cs typeface="Trebuchet MS"/>
              </a:rPr>
              <a:t> </a:t>
            </a:r>
            <a:r>
              <a:rPr sz="1800" spc="-120" dirty="0">
                <a:latin typeface="Trebuchet MS"/>
                <a:cs typeface="Trebuchet MS"/>
              </a:rPr>
              <a:t>es</a:t>
            </a:r>
            <a:r>
              <a:rPr sz="1800" spc="-100" dirty="0">
                <a:latin typeface="Trebuchet MS"/>
                <a:cs typeface="Trebuchet MS"/>
              </a:rPr>
              <a:t>t</a:t>
            </a:r>
            <a:r>
              <a:rPr sz="1800" spc="-175" dirty="0">
                <a:latin typeface="Trebuchet MS"/>
                <a:cs typeface="Trebuchet MS"/>
              </a:rPr>
              <a:t> </a:t>
            </a:r>
            <a:r>
              <a:rPr sz="1800" spc="-95" dirty="0">
                <a:latin typeface="Trebuchet MS"/>
                <a:cs typeface="Trebuchet MS"/>
              </a:rPr>
              <a:t>pr</a:t>
            </a:r>
            <a:r>
              <a:rPr sz="1800" spc="-65" dirty="0">
                <a:latin typeface="Trebuchet MS"/>
                <a:cs typeface="Trebuchet MS"/>
              </a:rPr>
              <a:t>i</a:t>
            </a:r>
            <a:r>
              <a:rPr sz="1800" spc="-105" dirty="0">
                <a:latin typeface="Trebuchet MS"/>
                <a:cs typeface="Trebuchet MS"/>
              </a:rPr>
              <a:t>s</a:t>
            </a:r>
            <a:r>
              <a:rPr sz="1800" spc="-170" dirty="0">
                <a:latin typeface="Trebuchet MS"/>
                <a:cs typeface="Trebuchet MS"/>
              </a:rPr>
              <a:t> </a:t>
            </a:r>
            <a:r>
              <a:rPr sz="1800" spc="-70" dirty="0">
                <a:latin typeface="Trebuchet MS"/>
                <a:cs typeface="Trebuchet MS"/>
              </a:rPr>
              <a:t>pour</a:t>
            </a:r>
            <a:r>
              <a:rPr sz="1800" spc="-170" dirty="0">
                <a:latin typeface="Trebuchet MS"/>
                <a:cs typeface="Trebuchet MS"/>
              </a:rPr>
              <a:t> </a:t>
            </a:r>
            <a:r>
              <a:rPr sz="1800" spc="-90" dirty="0">
                <a:latin typeface="Trebuchet MS"/>
                <a:cs typeface="Trebuchet MS"/>
              </a:rPr>
              <a:t>le  </a:t>
            </a:r>
            <a:r>
              <a:rPr sz="1800" spc="-75" dirty="0">
                <a:latin typeface="Trebuchet MS"/>
                <a:cs typeface="Trebuchet MS"/>
              </a:rPr>
              <a:t>bloc</a:t>
            </a:r>
            <a:r>
              <a:rPr sz="1800" spc="-170" dirty="0">
                <a:latin typeface="Trebuchet MS"/>
                <a:cs typeface="Trebuchet MS"/>
              </a:rPr>
              <a:t> </a:t>
            </a:r>
            <a:r>
              <a:rPr sz="1800" spc="-105" dirty="0">
                <a:latin typeface="Trebuchet MS"/>
                <a:cs typeface="Trebuchet MS"/>
              </a:rPr>
              <a:t>à</a:t>
            </a:r>
            <a:r>
              <a:rPr sz="1800" spc="-175" dirty="0">
                <a:latin typeface="Trebuchet MS"/>
                <a:cs typeface="Trebuchet MS"/>
              </a:rPr>
              <a:t> </a:t>
            </a:r>
            <a:r>
              <a:rPr sz="1800" spc="-110" dirty="0">
                <a:latin typeface="Trebuchet MS"/>
                <a:cs typeface="Trebuchet MS"/>
              </a:rPr>
              <a:t>s</a:t>
            </a:r>
            <a:r>
              <a:rPr sz="1800" spc="-75" dirty="0">
                <a:latin typeface="Trebuchet MS"/>
                <a:cs typeface="Trebuchet MS"/>
              </a:rPr>
              <a:t>auve</a:t>
            </a:r>
            <a:r>
              <a:rPr sz="1800" spc="-80" dirty="0">
                <a:latin typeface="Trebuchet MS"/>
                <a:cs typeface="Trebuchet MS"/>
              </a:rPr>
              <a:t>g</a:t>
            </a:r>
            <a:r>
              <a:rPr sz="1800" spc="-110" dirty="0">
                <a:latin typeface="Trebuchet MS"/>
                <a:cs typeface="Trebuchet MS"/>
              </a:rPr>
              <a:t>a</a:t>
            </a:r>
            <a:r>
              <a:rPr sz="1800" spc="-140" dirty="0">
                <a:latin typeface="Trebuchet MS"/>
                <a:cs typeface="Trebuchet MS"/>
              </a:rPr>
              <a:t>rder</a:t>
            </a:r>
            <a:r>
              <a:rPr sz="1800" spc="-105" dirty="0">
                <a:latin typeface="Trebuchet MS"/>
                <a:cs typeface="Trebuchet MS"/>
              </a:rPr>
              <a:t>.</a:t>
            </a:r>
            <a:r>
              <a:rPr sz="1800" spc="200" dirty="0">
                <a:latin typeface="Trebuchet MS"/>
                <a:cs typeface="Trebuchet MS"/>
              </a:rPr>
              <a:t> </a:t>
            </a:r>
            <a:r>
              <a:rPr sz="1800" spc="-20" dirty="0">
                <a:latin typeface="Trebuchet MS"/>
                <a:cs typeface="Trebuchet MS"/>
              </a:rPr>
              <a:t>U</a:t>
            </a:r>
            <a:r>
              <a:rPr sz="1800" spc="-10" dirty="0">
                <a:latin typeface="Trebuchet MS"/>
                <a:cs typeface="Trebuchet MS"/>
              </a:rPr>
              <a:t>n</a:t>
            </a:r>
            <a:r>
              <a:rPr sz="1800" spc="-170" dirty="0">
                <a:latin typeface="Trebuchet MS"/>
                <a:cs typeface="Trebuchet MS"/>
              </a:rPr>
              <a:t> </a:t>
            </a:r>
            <a:r>
              <a:rPr sz="1800" spc="-75" dirty="0">
                <a:latin typeface="Trebuchet MS"/>
                <a:cs typeface="Trebuchet MS"/>
              </a:rPr>
              <a:t>bloc</a:t>
            </a:r>
            <a:r>
              <a:rPr sz="1800" spc="-170" dirty="0">
                <a:latin typeface="Trebuchet MS"/>
                <a:cs typeface="Trebuchet MS"/>
              </a:rPr>
              <a:t> </a:t>
            </a:r>
            <a:r>
              <a:rPr sz="1800" spc="-90" dirty="0">
                <a:latin typeface="Trebuchet MS"/>
                <a:cs typeface="Trebuchet MS"/>
              </a:rPr>
              <a:t>ne</a:t>
            </a:r>
            <a:r>
              <a:rPr sz="1800" spc="-170" dirty="0">
                <a:latin typeface="Trebuchet MS"/>
                <a:cs typeface="Trebuchet MS"/>
              </a:rPr>
              <a:t> </a:t>
            </a:r>
            <a:r>
              <a:rPr sz="1800" spc="-80" dirty="0">
                <a:latin typeface="Trebuchet MS"/>
                <a:cs typeface="Trebuchet MS"/>
              </a:rPr>
              <a:t>peut  </a:t>
            </a:r>
            <a:r>
              <a:rPr sz="1800" spc="-110" dirty="0">
                <a:latin typeface="Trebuchet MS"/>
                <a:cs typeface="Trebuchet MS"/>
              </a:rPr>
              <a:t>êtr</a:t>
            </a:r>
            <a:r>
              <a:rPr sz="1800" spc="-130" dirty="0">
                <a:latin typeface="Trebuchet MS"/>
                <a:cs typeface="Trebuchet MS"/>
              </a:rPr>
              <a:t>e</a:t>
            </a:r>
            <a:r>
              <a:rPr sz="1800" spc="-175" dirty="0">
                <a:latin typeface="Trebuchet MS"/>
                <a:cs typeface="Trebuchet MS"/>
              </a:rPr>
              <a:t> </a:t>
            </a:r>
            <a:r>
              <a:rPr sz="1800" spc="-85" dirty="0">
                <a:latin typeface="Trebuchet MS"/>
                <a:cs typeface="Trebuchet MS"/>
              </a:rPr>
              <a:t>recopi</a:t>
            </a:r>
            <a:r>
              <a:rPr sz="1800" spc="-95" dirty="0">
                <a:latin typeface="Trebuchet MS"/>
                <a:cs typeface="Trebuchet MS"/>
              </a:rPr>
              <a:t>é</a:t>
            </a:r>
            <a:r>
              <a:rPr sz="1800" spc="-170" dirty="0">
                <a:latin typeface="Trebuchet MS"/>
                <a:cs typeface="Trebuchet MS"/>
              </a:rPr>
              <a:t> </a:t>
            </a:r>
            <a:r>
              <a:rPr sz="1800" spc="-70" dirty="0">
                <a:latin typeface="Trebuchet MS"/>
                <a:cs typeface="Trebuchet MS"/>
              </a:rPr>
              <a:t>q</a:t>
            </a:r>
            <a:r>
              <a:rPr sz="1800" spc="-135" dirty="0">
                <a:latin typeface="Trebuchet MS"/>
                <a:cs typeface="Trebuchet MS"/>
              </a:rPr>
              <a:t>u’un</a:t>
            </a:r>
            <a:r>
              <a:rPr sz="1800" spc="-140" dirty="0">
                <a:latin typeface="Trebuchet MS"/>
                <a:cs typeface="Trebuchet MS"/>
              </a:rPr>
              <a:t>e</a:t>
            </a:r>
            <a:r>
              <a:rPr sz="1800" spc="-175" dirty="0">
                <a:latin typeface="Trebuchet MS"/>
                <a:cs typeface="Trebuchet MS"/>
              </a:rPr>
              <a:t> </a:t>
            </a:r>
            <a:r>
              <a:rPr sz="1800" spc="-110" dirty="0">
                <a:latin typeface="Trebuchet MS"/>
                <a:cs typeface="Trebuchet MS"/>
              </a:rPr>
              <a:t>seu</a:t>
            </a:r>
            <a:r>
              <a:rPr sz="1800" spc="-75" dirty="0">
                <a:latin typeface="Trebuchet MS"/>
                <a:cs typeface="Trebuchet MS"/>
              </a:rPr>
              <a:t>l</a:t>
            </a:r>
            <a:r>
              <a:rPr sz="1800" spc="-100" dirty="0">
                <a:latin typeface="Trebuchet MS"/>
                <a:cs typeface="Trebuchet MS"/>
              </a:rPr>
              <a:t>e</a:t>
            </a:r>
            <a:r>
              <a:rPr sz="1800" spc="-175" dirty="0">
                <a:latin typeface="Trebuchet MS"/>
                <a:cs typeface="Trebuchet MS"/>
              </a:rPr>
              <a:t> </a:t>
            </a:r>
            <a:r>
              <a:rPr sz="1800" spc="-85" dirty="0">
                <a:latin typeface="Trebuchet MS"/>
                <a:cs typeface="Trebuchet MS"/>
              </a:rPr>
              <a:t>fois</a:t>
            </a:r>
            <a:r>
              <a:rPr sz="1800" spc="-175" dirty="0">
                <a:latin typeface="Trebuchet MS"/>
                <a:cs typeface="Trebuchet MS"/>
              </a:rPr>
              <a:t> </a:t>
            </a:r>
            <a:r>
              <a:rPr sz="1800" spc="-80" dirty="0">
                <a:latin typeface="Trebuchet MS"/>
                <a:cs typeface="Trebuchet MS"/>
              </a:rPr>
              <a:t>d</a:t>
            </a:r>
            <a:r>
              <a:rPr sz="1800" spc="-90" dirty="0">
                <a:latin typeface="Trebuchet MS"/>
                <a:cs typeface="Trebuchet MS"/>
              </a:rPr>
              <a:t>a</a:t>
            </a:r>
            <a:r>
              <a:rPr sz="1800" spc="-110" dirty="0">
                <a:latin typeface="Trebuchet MS"/>
                <a:cs typeface="Trebuchet MS"/>
              </a:rPr>
              <a:t>n</a:t>
            </a:r>
            <a:r>
              <a:rPr sz="1800" spc="-80" dirty="0">
                <a:latin typeface="Trebuchet MS"/>
                <a:cs typeface="Trebuchet MS"/>
              </a:rPr>
              <a:t>s</a:t>
            </a:r>
            <a:r>
              <a:rPr sz="1800" spc="-175" dirty="0">
                <a:latin typeface="Trebuchet MS"/>
                <a:cs typeface="Trebuchet MS"/>
              </a:rPr>
              <a:t> </a:t>
            </a:r>
            <a:r>
              <a:rPr sz="1800" spc="-90" dirty="0">
                <a:latin typeface="Trebuchet MS"/>
                <a:cs typeface="Trebuchet MS"/>
              </a:rPr>
              <a:t>la  partition</a:t>
            </a:r>
            <a:r>
              <a:rPr sz="1800" spc="-175" dirty="0">
                <a:latin typeface="Trebuchet MS"/>
                <a:cs typeface="Trebuchet MS"/>
              </a:rPr>
              <a:t> </a:t>
            </a:r>
            <a:r>
              <a:rPr sz="1800" spc="-75" dirty="0">
                <a:latin typeface="Trebuchet MS"/>
                <a:cs typeface="Trebuchet MS"/>
              </a:rPr>
              <a:t>de</a:t>
            </a:r>
            <a:r>
              <a:rPr sz="1800" spc="-175" dirty="0">
                <a:latin typeface="Trebuchet MS"/>
                <a:cs typeface="Trebuchet MS"/>
              </a:rPr>
              <a:t> </a:t>
            </a:r>
            <a:r>
              <a:rPr sz="1800" spc="-110" dirty="0">
                <a:latin typeface="Trebuchet MS"/>
                <a:cs typeface="Trebuchet MS"/>
              </a:rPr>
              <a:t>snapshot.</a:t>
            </a:r>
            <a:endParaRPr sz="1800">
              <a:latin typeface="Trebuchet MS"/>
              <a:cs typeface="Trebuchet MS"/>
            </a:endParaRPr>
          </a:p>
        </p:txBody>
      </p:sp>
      <p:sp>
        <p:nvSpPr>
          <p:cNvPr id="142" name="object 142"/>
          <p:cNvSpPr txBox="1">
            <a:spLocks noGrp="1"/>
          </p:cNvSpPr>
          <p:nvPr>
            <p:ph type="sldNum" sz="quarter" idx="12"/>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r>
              <a:rPr lang="en-GB" dirty="0"/>
              <a:t>56</a:t>
            </a:r>
            <a:endParaRPr dirty="0"/>
          </a:p>
        </p:txBody>
      </p:sp>
      <p:sp>
        <p:nvSpPr>
          <p:cNvPr id="140" name="object 140"/>
          <p:cNvSpPr txBox="1"/>
          <p:nvPr/>
        </p:nvSpPr>
        <p:spPr>
          <a:xfrm>
            <a:off x="3391033" y="4100553"/>
            <a:ext cx="5901055" cy="1398270"/>
          </a:xfrm>
          <a:prstGeom prst="rect">
            <a:avLst/>
          </a:prstGeom>
        </p:spPr>
        <p:txBody>
          <a:bodyPr vert="horz" wrap="square" lIns="0" tIns="12700" rIns="0" bIns="0" rtlCol="0">
            <a:spAutoFit/>
          </a:bodyPr>
          <a:lstStyle/>
          <a:p>
            <a:pPr marL="12700" marR="5080">
              <a:lnSpc>
                <a:spcPct val="100000"/>
              </a:lnSpc>
              <a:spcBef>
                <a:spcPts val="100"/>
              </a:spcBef>
            </a:pPr>
            <a:r>
              <a:rPr sz="1800" spc="-40" dirty="0">
                <a:latin typeface="Trebuchet MS"/>
                <a:cs typeface="Trebuchet MS"/>
              </a:rPr>
              <a:t>Si</a:t>
            </a:r>
            <a:r>
              <a:rPr sz="1800" spc="-175" dirty="0">
                <a:latin typeface="Trebuchet MS"/>
                <a:cs typeface="Trebuchet MS"/>
              </a:rPr>
              <a:t> </a:t>
            </a:r>
            <a:r>
              <a:rPr sz="1800" spc="-95" dirty="0">
                <a:latin typeface="Trebuchet MS"/>
                <a:cs typeface="Trebuchet MS"/>
              </a:rPr>
              <a:t>le</a:t>
            </a:r>
            <a:r>
              <a:rPr sz="1800" spc="-175" dirty="0">
                <a:latin typeface="Trebuchet MS"/>
                <a:cs typeface="Trebuchet MS"/>
              </a:rPr>
              <a:t> </a:t>
            </a:r>
            <a:r>
              <a:rPr sz="1800" spc="-114" dirty="0">
                <a:latin typeface="Trebuchet MS"/>
                <a:cs typeface="Trebuchet MS"/>
              </a:rPr>
              <a:t>système</a:t>
            </a:r>
            <a:r>
              <a:rPr sz="1800" spc="-175" dirty="0">
                <a:latin typeface="Trebuchet MS"/>
                <a:cs typeface="Trebuchet MS"/>
              </a:rPr>
              <a:t> </a:t>
            </a:r>
            <a:r>
              <a:rPr sz="1800" spc="-85" dirty="0">
                <a:latin typeface="Trebuchet MS"/>
                <a:cs typeface="Trebuchet MS"/>
              </a:rPr>
              <a:t>modifie</a:t>
            </a:r>
            <a:r>
              <a:rPr sz="1800" spc="-170" dirty="0">
                <a:latin typeface="Trebuchet MS"/>
                <a:cs typeface="Trebuchet MS"/>
              </a:rPr>
              <a:t> </a:t>
            </a:r>
            <a:r>
              <a:rPr sz="1800" spc="-80" dirty="0">
                <a:latin typeface="Trebuchet MS"/>
                <a:cs typeface="Trebuchet MS"/>
              </a:rPr>
              <a:t>un</a:t>
            </a:r>
            <a:r>
              <a:rPr sz="1800" spc="-175" dirty="0">
                <a:latin typeface="Trebuchet MS"/>
                <a:cs typeface="Trebuchet MS"/>
              </a:rPr>
              <a:t> </a:t>
            </a:r>
            <a:r>
              <a:rPr sz="1800" spc="-75" dirty="0">
                <a:latin typeface="Trebuchet MS"/>
                <a:cs typeface="Trebuchet MS"/>
              </a:rPr>
              <a:t>bloc</a:t>
            </a:r>
            <a:r>
              <a:rPr sz="1800" spc="-175" dirty="0">
                <a:latin typeface="Trebuchet MS"/>
                <a:cs typeface="Trebuchet MS"/>
              </a:rPr>
              <a:t> </a:t>
            </a:r>
            <a:r>
              <a:rPr sz="1800" spc="-75" dirty="0">
                <a:latin typeface="Trebuchet MS"/>
                <a:cs typeface="Trebuchet MS"/>
              </a:rPr>
              <a:t>de</a:t>
            </a:r>
            <a:r>
              <a:rPr sz="1800" spc="-170" dirty="0">
                <a:latin typeface="Trebuchet MS"/>
                <a:cs typeface="Trebuchet MS"/>
              </a:rPr>
              <a:t> </a:t>
            </a:r>
            <a:r>
              <a:rPr sz="1800" spc="-100" dirty="0">
                <a:latin typeface="Trebuchet MS"/>
                <a:cs typeface="Trebuchet MS"/>
              </a:rPr>
              <a:t>données,</a:t>
            </a:r>
            <a:r>
              <a:rPr sz="1800" spc="-170" dirty="0">
                <a:latin typeface="Trebuchet MS"/>
                <a:cs typeface="Trebuchet MS"/>
              </a:rPr>
              <a:t> </a:t>
            </a:r>
            <a:r>
              <a:rPr sz="1800" spc="-114" dirty="0">
                <a:latin typeface="Trebuchet MS"/>
                <a:cs typeface="Trebuchet MS"/>
              </a:rPr>
              <a:t>ce</a:t>
            </a:r>
            <a:r>
              <a:rPr sz="1800" spc="-75" dirty="0">
                <a:latin typeface="Trebuchet MS"/>
                <a:cs typeface="Trebuchet MS"/>
              </a:rPr>
              <a:t>l</a:t>
            </a:r>
            <a:r>
              <a:rPr sz="1800" spc="-80" dirty="0">
                <a:latin typeface="Trebuchet MS"/>
                <a:cs typeface="Trebuchet MS"/>
              </a:rPr>
              <a:t>u</a:t>
            </a:r>
            <a:r>
              <a:rPr sz="1800" spc="-70" dirty="0">
                <a:latin typeface="Trebuchet MS"/>
                <a:cs typeface="Trebuchet MS"/>
              </a:rPr>
              <a:t>i-ci</a:t>
            </a:r>
            <a:r>
              <a:rPr sz="1800" spc="-180" dirty="0">
                <a:latin typeface="Trebuchet MS"/>
                <a:cs typeface="Trebuchet MS"/>
              </a:rPr>
              <a:t> </a:t>
            </a:r>
            <a:r>
              <a:rPr sz="1800" spc="-100" dirty="0">
                <a:latin typeface="Trebuchet MS"/>
                <a:cs typeface="Trebuchet MS"/>
              </a:rPr>
              <a:t>est  préa</a:t>
            </a:r>
            <a:r>
              <a:rPr sz="1800" spc="-70" dirty="0">
                <a:latin typeface="Trebuchet MS"/>
                <a:cs typeface="Trebuchet MS"/>
              </a:rPr>
              <a:t>l</a:t>
            </a:r>
            <a:r>
              <a:rPr sz="1800" spc="-110" dirty="0">
                <a:latin typeface="Trebuchet MS"/>
                <a:cs typeface="Trebuchet MS"/>
              </a:rPr>
              <a:t>a</a:t>
            </a:r>
            <a:r>
              <a:rPr sz="1800" spc="-105" dirty="0">
                <a:latin typeface="Trebuchet MS"/>
                <a:cs typeface="Trebuchet MS"/>
              </a:rPr>
              <a:t>b</a:t>
            </a:r>
            <a:r>
              <a:rPr sz="1800" spc="-65" dirty="0">
                <a:latin typeface="Trebuchet MS"/>
                <a:cs typeface="Trebuchet MS"/>
              </a:rPr>
              <a:t>l</a:t>
            </a:r>
            <a:r>
              <a:rPr sz="1800" spc="-120" dirty="0">
                <a:latin typeface="Trebuchet MS"/>
                <a:cs typeface="Trebuchet MS"/>
              </a:rPr>
              <a:t>emen</a:t>
            </a:r>
            <a:r>
              <a:rPr sz="1800" spc="-75" dirty="0">
                <a:latin typeface="Trebuchet MS"/>
                <a:cs typeface="Trebuchet MS"/>
              </a:rPr>
              <a:t>t</a:t>
            </a:r>
            <a:r>
              <a:rPr sz="1800" spc="-175" dirty="0">
                <a:latin typeface="Trebuchet MS"/>
                <a:cs typeface="Trebuchet MS"/>
              </a:rPr>
              <a:t> </a:t>
            </a:r>
            <a:r>
              <a:rPr sz="1800" spc="-85" dirty="0">
                <a:latin typeface="Trebuchet MS"/>
                <a:cs typeface="Trebuchet MS"/>
              </a:rPr>
              <a:t>recopi</a:t>
            </a:r>
            <a:r>
              <a:rPr sz="1800" spc="-95" dirty="0">
                <a:latin typeface="Trebuchet MS"/>
                <a:cs typeface="Trebuchet MS"/>
              </a:rPr>
              <a:t>é</a:t>
            </a:r>
            <a:r>
              <a:rPr sz="1800" spc="-175" dirty="0">
                <a:latin typeface="Trebuchet MS"/>
                <a:cs typeface="Trebuchet MS"/>
              </a:rPr>
              <a:t> </a:t>
            </a:r>
            <a:r>
              <a:rPr sz="1800" spc="-80" dirty="0">
                <a:latin typeface="Trebuchet MS"/>
                <a:cs typeface="Trebuchet MS"/>
              </a:rPr>
              <a:t>d</a:t>
            </a:r>
            <a:r>
              <a:rPr sz="1800" spc="-90" dirty="0">
                <a:latin typeface="Trebuchet MS"/>
                <a:cs typeface="Trebuchet MS"/>
              </a:rPr>
              <a:t>ans</a:t>
            </a:r>
            <a:r>
              <a:rPr sz="1800" spc="-175" dirty="0">
                <a:latin typeface="Trebuchet MS"/>
                <a:cs typeface="Trebuchet MS"/>
              </a:rPr>
              <a:t> </a:t>
            </a:r>
            <a:r>
              <a:rPr sz="1800" spc="-80" dirty="0">
                <a:latin typeface="Trebuchet MS"/>
                <a:cs typeface="Trebuchet MS"/>
              </a:rPr>
              <a:t>l</a:t>
            </a:r>
            <a:r>
              <a:rPr sz="1800" spc="-125" dirty="0">
                <a:latin typeface="Trebuchet MS"/>
                <a:cs typeface="Trebuchet MS"/>
              </a:rPr>
              <a:t>a</a:t>
            </a:r>
            <a:r>
              <a:rPr sz="1800" spc="-175" dirty="0">
                <a:latin typeface="Trebuchet MS"/>
                <a:cs typeface="Trebuchet MS"/>
              </a:rPr>
              <a:t> </a:t>
            </a:r>
            <a:r>
              <a:rPr sz="1800" spc="-105" dirty="0">
                <a:latin typeface="Trebuchet MS"/>
                <a:cs typeface="Trebuchet MS"/>
              </a:rPr>
              <a:t>par</a:t>
            </a:r>
            <a:r>
              <a:rPr sz="1800" spc="-80" dirty="0">
                <a:latin typeface="Trebuchet MS"/>
                <a:cs typeface="Trebuchet MS"/>
              </a:rPr>
              <a:t>titio</a:t>
            </a:r>
            <a:r>
              <a:rPr sz="1800" spc="-105" dirty="0">
                <a:latin typeface="Trebuchet MS"/>
                <a:cs typeface="Trebuchet MS"/>
              </a:rPr>
              <a:t>n</a:t>
            </a:r>
            <a:r>
              <a:rPr sz="1800" spc="-175" dirty="0">
                <a:latin typeface="Trebuchet MS"/>
                <a:cs typeface="Trebuchet MS"/>
              </a:rPr>
              <a:t> </a:t>
            </a:r>
            <a:r>
              <a:rPr sz="1800" spc="-75" dirty="0">
                <a:latin typeface="Trebuchet MS"/>
                <a:cs typeface="Trebuchet MS"/>
              </a:rPr>
              <a:t>de</a:t>
            </a:r>
            <a:r>
              <a:rPr sz="1800" spc="-175" dirty="0">
                <a:latin typeface="Trebuchet MS"/>
                <a:cs typeface="Trebuchet MS"/>
              </a:rPr>
              <a:t> </a:t>
            </a:r>
            <a:r>
              <a:rPr sz="1800" spc="-95" dirty="0">
                <a:latin typeface="Trebuchet MS"/>
                <a:cs typeface="Trebuchet MS"/>
              </a:rPr>
              <a:t>snapsho</a:t>
            </a:r>
            <a:r>
              <a:rPr sz="1800" spc="-70" dirty="0">
                <a:latin typeface="Trebuchet MS"/>
                <a:cs typeface="Trebuchet MS"/>
              </a:rPr>
              <a:t>t</a:t>
            </a:r>
            <a:r>
              <a:rPr sz="1800" spc="-170" dirty="0">
                <a:latin typeface="Trebuchet MS"/>
                <a:cs typeface="Trebuchet MS"/>
              </a:rPr>
              <a:t> </a:t>
            </a:r>
            <a:r>
              <a:rPr sz="1800" spc="-135" dirty="0">
                <a:latin typeface="Trebuchet MS"/>
                <a:cs typeface="Trebuchet MS"/>
              </a:rPr>
              <a:t>e</a:t>
            </a:r>
            <a:r>
              <a:rPr sz="1800" spc="-95" dirty="0">
                <a:latin typeface="Trebuchet MS"/>
                <a:cs typeface="Trebuchet MS"/>
              </a:rPr>
              <a:t>t</a:t>
            </a:r>
            <a:r>
              <a:rPr sz="1800" spc="-175" dirty="0">
                <a:latin typeface="Trebuchet MS"/>
                <a:cs typeface="Trebuchet MS"/>
              </a:rPr>
              <a:t> </a:t>
            </a:r>
            <a:r>
              <a:rPr sz="1800" spc="-95" dirty="0">
                <a:latin typeface="Trebuchet MS"/>
                <a:cs typeface="Trebuchet MS"/>
              </a:rPr>
              <a:t>remplace  </a:t>
            </a:r>
            <a:r>
              <a:rPr sz="1800" spc="-100" dirty="0">
                <a:latin typeface="Trebuchet MS"/>
                <a:cs typeface="Trebuchet MS"/>
              </a:rPr>
              <a:t>le </a:t>
            </a:r>
            <a:r>
              <a:rPr sz="1800" spc="-85" dirty="0">
                <a:latin typeface="Trebuchet MS"/>
                <a:cs typeface="Trebuchet MS"/>
              </a:rPr>
              <a:t>pointeur </a:t>
            </a:r>
            <a:r>
              <a:rPr sz="1800" spc="-75" dirty="0">
                <a:latin typeface="Trebuchet MS"/>
                <a:cs typeface="Trebuchet MS"/>
              </a:rPr>
              <a:t>de </a:t>
            </a:r>
            <a:r>
              <a:rPr sz="1800" spc="-114" dirty="0">
                <a:latin typeface="Trebuchet MS"/>
                <a:cs typeface="Trebuchet MS"/>
              </a:rPr>
              <a:t>cette </a:t>
            </a:r>
            <a:r>
              <a:rPr sz="1800" spc="-105" dirty="0">
                <a:latin typeface="Trebuchet MS"/>
                <a:cs typeface="Trebuchet MS"/>
              </a:rPr>
              <a:t>partition. </a:t>
            </a:r>
            <a:r>
              <a:rPr sz="1800" spc="5" dirty="0">
                <a:latin typeface="Trebuchet MS"/>
                <a:cs typeface="Trebuchet MS"/>
              </a:rPr>
              <a:t>De </a:t>
            </a:r>
            <a:r>
              <a:rPr sz="1800" spc="-114" dirty="0">
                <a:latin typeface="Trebuchet MS"/>
                <a:cs typeface="Trebuchet MS"/>
              </a:rPr>
              <a:t>cette </a:t>
            </a:r>
            <a:r>
              <a:rPr sz="1800" spc="-120" dirty="0">
                <a:latin typeface="Trebuchet MS"/>
                <a:cs typeface="Trebuchet MS"/>
              </a:rPr>
              <a:t>façon, </a:t>
            </a:r>
            <a:r>
              <a:rPr sz="1800" spc="-100" dirty="0">
                <a:latin typeface="Trebuchet MS"/>
                <a:cs typeface="Trebuchet MS"/>
              </a:rPr>
              <a:t>le </a:t>
            </a:r>
            <a:r>
              <a:rPr sz="1800" spc="-90" dirty="0">
                <a:latin typeface="Trebuchet MS"/>
                <a:cs typeface="Trebuchet MS"/>
              </a:rPr>
              <a:t>parcours </a:t>
            </a:r>
            <a:r>
              <a:rPr sz="1800" spc="-75" dirty="0">
                <a:latin typeface="Trebuchet MS"/>
                <a:cs typeface="Trebuchet MS"/>
              </a:rPr>
              <a:t>de </a:t>
            </a:r>
            <a:r>
              <a:rPr sz="1800" spc="-105" dirty="0">
                <a:latin typeface="Trebuchet MS"/>
                <a:cs typeface="Trebuchet MS"/>
              </a:rPr>
              <a:t>la </a:t>
            </a:r>
            <a:r>
              <a:rPr sz="1800" spc="-100" dirty="0">
                <a:latin typeface="Trebuchet MS"/>
                <a:cs typeface="Trebuchet MS"/>
              </a:rPr>
              <a:t> </a:t>
            </a:r>
            <a:r>
              <a:rPr sz="1800" spc="-95" dirty="0">
                <a:latin typeface="Trebuchet MS"/>
                <a:cs typeface="Trebuchet MS"/>
              </a:rPr>
              <a:t>partition</a:t>
            </a:r>
            <a:r>
              <a:rPr sz="1800" spc="-170" dirty="0">
                <a:latin typeface="Trebuchet MS"/>
                <a:cs typeface="Trebuchet MS"/>
              </a:rPr>
              <a:t> </a:t>
            </a:r>
            <a:r>
              <a:rPr sz="1800" spc="-80" dirty="0">
                <a:latin typeface="Trebuchet MS"/>
                <a:cs typeface="Trebuchet MS"/>
              </a:rPr>
              <a:t>de</a:t>
            </a:r>
            <a:r>
              <a:rPr sz="1800" spc="-170" dirty="0">
                <a:latin typeface="Trebuchet MS"/>
                <a:cs typeface="Trebuchet MS"/>
              </a:rPr>
              <a:t> </a:t>
            </a:r>
            <a:r>
              <a:rPr sz="1800" spc="-90" dirty="0">
                <a:latin typeface="Trebuchet MS"/>
                <a:cs typeface="Trebuchet MS"/>
              </a:rPr>
              <a:t>snapshot</a:t>
            </a:r>
            <a:r>
              <a:rPr sz="1800" spc="-165" dirty="0">
                <a:latin typeface="Trebuchet MS"/>
                <a:cs typeface="Trebuchet MS"/>
              </a:rPr>
              <a:t> </a:t>
            </a:r>
            <a:r>
              <a:rPr sz="1800" spc="-100" dirty="0">
                <a:latin typeface="Trebuchet MS"/>
                <a:cs typeface="Trebuchet MS"/>
              </a:rPr>
              <a:t>présente</a:t>
            </a:r>
            <a:r>
              <a:rPr sz="1800" spc="-170" dirty="0">
                <a:latin typeface="Trebuchet MS"/>
                <a:cs typeface="Trebuchet MS"/>
              </a:rPr>
              <a:t> </a:t>
            </a:r>
            <a:r>
              <a:rPr sz="1800" spc="-85" dirty="0">
                <a:latin typeface="Trebuchet MS"/>
                <a:cs typeface="Trebuchet MS"/>
              </a:rPr>
              <a:t>un</a:t>
            </a:r>
            <a:r>
              <a:rPr sz="1800" spc="-170" dirty="0">
                <a:latin typeface="Trebuchet MS"/>
                <a:cs typeface="Trebuchet MS"/>
              </a:rPr>
              <a:t> </a:t>
            </a:r>
            <a:r>
              <a:rPr sz="1800" spc="-120" dirty="0">
                <a:latin typeface="Trebuchet MS"/>
                <a:cs typeface="Trebuchet MS"/>
              </a:rPr>
              <a:t>système</a:t>
            </a:r>
            <a:r>
              <a:rPr sz="1800" spc="-170" dirty="0">
                <a:latin typeface="Trebuchet MS"/>
                <a:cs typeface="Trebuchet MS"/>
              </a:rPr>
              <a:t> </a:t>
            </a:r>
            <a:r>
              <a:rPr sz="1800" spc="-75" dirty="0">
                <a:latin typeface="Trebuchet MS"/>
                <a:cs typeface="Trebuchet MS"/>
              </a:rPr>
              <a:t>de</a:t>
            </a:r>
            <a:r>
              <a:rPr sz="1800" spc="-165" dirty="0">
                <a:latin typeface="Trebuchet MS"/>
                <a:cs typeface="Trebuchet MS"/>
              </a:rPr>
              <a:t> </a:t>
            </a:r>
            <a:r>
              <a:rPr sz="1800" spc="-100" dirty="0">
                <a:latin typeface="Trebuchet MS"/>
                <a:cs typeface="Trebuchet MS"/>
              </a:rPr>
              <a:t>fichier</a:t>
            </a:r>
            <a:r>
              <a:rPr sz="1800" spc="-170" dirty="0">
                <a:latin typeface="Trebuchet MS"/>
                <a:cs typeface="Trebuchet MS"/>
              </a:rPr>
              <a:t> </a:t>
            </a:r>
            <a:r>
              <a:rPr sz="1800" spc="-70" dirty="0">
                <a:latin typeface="Trebuchet MS"/>
                <a:cs typeface="Trebuchet MS"/>
              </a:rPr>
              <a:t>figé</a:t>
            </a:r>
            <a:r>
              <a:rPr sz="1800" spc="-170" dirty="0">
                <a:latin typeface="Trebuchet MS"/>
                <a:cs typeface="Trebuchet MS"/>
              </a:rPr>
              <a:t> </a:t>
            </a:r>
            <a:r>
              <a:rPr sz="1800" spc="-90" dirty="0">
                <a:latin typeface="Trebuchet MS"/>
                <a:cs typeface="Trebuchet MS"/>
              </a:rPr>
              <a:t>dans</a:t>
            </a:r>
            <a:r>
              <a:rPr sz="1800" spc="-165" dirty="0">
                <a:latin typeface="Trebuchet MS"/>
                <a:cs typeface="Trebuchet MS"/>
              </a:rPr>
              <a:t> </a:t>
            </a:r>
            <a:r>
              <a:rPr sz="1800" spc="-100" dirty="0">
                <a:latin typeface="Trebuchet MS"/>
                <a:cs typeface="Trebuchet MS"/>
              </a:rPr>
              <a:t>le </a:t>
            </a:r>
            <a:r>
              <a:rPr sz="1800" spc="-95" dirty="0">
                <a:latin typeface="Trebuchet MS"/>
                <a:cs typeface="Trebuchet MS"/>
              </a:rPr>
              <a:t> </a:t>
            </a:r>
            <a:r>
              <a:rPr sz="1800" spc="-130" dirty="0">
                <a:latin typeface="Trebuchet MS"/>
                <a:cs typeface="Trebuchet MS"/>
              </a:rPr>
              <a:t>temps.</a:t>
            </a:r>
            <a:endParaRPr sz="1800">
              <a:latin typeface="Trebuchet MS"/>
              <a:cs typeface="Trebuchet MS"/>
            </a:endParaRPr>
          </a:p>
        </p:txBody>
      </p:sp>
      <p:sp>
        <p:nvSpPr>
          <p:cNvPr id="141" name="object 141"/>
          <p:cNvSpPr txBox="1"/>
          <p:nvPr/>
        </p:nvSpPr>
        <p:spPr>
          <a:xfrm>
            <a:off x="1311535" y="708913"/>
            <a:ext cx="4451985" cy="635635"/>
          </a:xfrm>
          <a:prstGeom prst="rect">
            <a:avLst/>
          </a:prstGeom>
        </p:spPr>
        <p:txBody>
          <a:bodyPr vert="horz" wrap="square" lIns="0" tIns="12700" rIns="0" bIns="0" rtlCol="0">
            <a:spAutoFit/>
          </a:bodyPr>
          <a:lstStyle/>
          <a:p>
            <a:pPr marL="12700">
              <a:lnSpc>
                <a:spcPct val="100000"/>
              </a:lnSpc>
              <a:spcBef>
                <a:spcPts val="100"/>
              </a:spcBef>
            </a:pPr>
            <a:r>
              <a:rPr sz="4000" spc="-254" dirty="0">
                <a:latin typeface="Trebuchet MS"/>
                <a:cs typeface="Trebuchet MS"/>
              </a:rPr>
              <a:t>Les</a:t>
            </a:r>
            <a:r>
              <a:rPr sz="4000" spc="-375" dirty="0">
                <a:latin typeface="Trebuchet MS"/>
                <a:cs typeface="Trebuchet MS"/>
              </a:rPr>
              <a:t> </a:t>
            </a:r>
            <a:r>
              <a:rPr sz="4000" spc="-170" dirty="0">
                <a:latin typeface="Trebuchet MS"/>
                <a:cs typeface="Trebuchet MS"/>
              </a:rPr>
              <a:t>Volumes</a:t>
            </a:r>
            <a:r>
              <a:rPr sz="4000" spc="-380" dirty="0">
                <a:latin typeface="Trebuchet MS"/>
                <a:cs typeface="Trebuchet MS"/>
              </a:rPr>
              <a:t> </a:t>
            </a:r>
            <a:r>
              <a:rPr sz="4000" spc="-155" dirty="0">
                <a:latin typeface="Trebuchet MS"/>
                <a:cs typeface="Trebuchet MS"/>
              </a:rPr>
              <a:t>Logiques</a:t>
            </a:r>
            <a:endParaRPr sz="4000">
              <a:latin typeface="Trebuchet MS"/>
              <a:cs typeface="Trebuchet M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2968365" cy="635635"/>
          </a:xfrm>
          <a:prstGeom prst="rect">
            <a:avLst/>
          </a:prstGeom>
        </p:spPr>
        <p:txBody>
          <a:bodyPr vert="horz" wrap="square" lIns="0" tIns="12700" rIns="0" bIns="0" rtlCol="0">
            <a:spAutoFit/>
          </a:bodyPr>
          <a:lstStyle/>
          <a:p>
            <a:pPr marL="12700">
              <a:lnSpc>
                <a:spcPct val="100000"/>
              </a:lnSpc>
              <a:spcBef>
                <a:spcPts val="100"/>
              </a:spcBef>
            </a:pPr>
            <a:r>
              <a:rPr sz="4000" spc="-195" dirty="0">
                <a:solidFill>
                  <a:srgbClr val="000000"/>
                </a:solidFill>
              </a:rPr>
              <a:t>Sécurité</a:t>
            </a:r>
            <a:endParaRPr sz="400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57</a:t>
            </a:fld>
            <a:endParaRPr dirty="0"/>
          </a:p>
        </p:txBody>
      </p:sp>
      <p:sp>
        <p:nvSpPr>
          <p:cNvPr id="4" name="object 4"/>
          <p:cNvSpPr txBox="1"/>
          <p:nvPr/>
        </p:nvSpPr>
        <p:spPr>
          <a:xfrm>
            <a:off x="1065409" y="1564640"/>
            <a:ext cx="8432800" cy="4244752"/>
          </a:xfrm>
          <a:prstGeom prst="rect">
            <a:avLst/>
          </a:prstGeom>
        </p:spPr>
        <p:txBody>
          <a:bodyPr vert="horz" wrap="square" lIns="0" tIns="12700" rIns="0" bIns="0" rtlCol="0">
            <a:spAutoFit/>
          </a:bodyPr>
          <a:lstStyle/>
          <a:p>
            <a:pPr marL="12700" marR="6350" algn="just">
              <a:lnSpc>
                <a:spcPct val="100000"/>
              </a:lnSpc>
              <a:spcBef>
                <a:spcPts val="100"/>
              </a:spcBef>
              <a:buClr>
                <a:srgbClr val="00007C"/>
              </a:buClr>
              <a:tabLst>
                <a:tab pos="205740" algn="l"/>
              </a:tabLst>
            </a:pPr>
            <a:r>
              <a:rPr lang="en-GB" sz="2100" spc="-135" dirty="0">
                <a:latin typeface="Trebuchet MS"/>
                <a:cs typeface="Trebuchet MS"/>
              </a:rPr>
              <a:t>-  	</a:t>
            </a:r>
            <a:r>
              <a:rPr sz="2100" spc="-135" dirty="0">
                <a:latin typeface="Trebuchet MS"/>
                <a:cs typeface="Trebuchet MS"/>
              </a:rPr>
              <a:t>Les</a:t>
            </a:r>
            <a:r>
              <a:rPr sz="2100" spc="-130" dirty="0">
                <a:latin typeface="Trebuchet MS"/>
                <a:cs typeface="Trebuchet MS"/>
              </a:rPr>
              <a:t> systèmes</a:t>
            </a:r>
            <a:r>
              <a:rPr sz="2100" spc="-125" dirty="0">
                <a:latin typeface="Trebuchet MS"/>
                <a:cs typeface="Trebuchet MS"/>
              </a:rPr>
              <a:t> </a:t>
            </a:r>
            <a:r>
              <a:rPr sz="2100" spc="-90" dirty="0">
                <a:latin typeface="Trebuchet MS"/>
                <a:cs typeface="Trebuchet MS"/>
              </a:rPr>
              <a:t>de</a:t>
            </a:r>
            <a:r>
              <a:rPr sz="2100" spc="-85" dirty="0">
                <a:latin typeface="Trebuchet MS"/>
                <a:cs typeface="Trebuchet MS"/>
              </a:rPr>
              <a:t> </a:t>
            </a:r>
            <a:r>
              <a:rPr sz="2100" spc="-110" dirty="0">
                <a:latin typeface="Trebuchet MS"/>
                <a:cs typeface="Trebuchet MS"/>
              </a:rPr>
              <a:t>fichiers</a:t>
            </a:r>
            <a:r>
              <a:rPr sz="2100" spc="-105" dirty="0">
                <a:latin typeface="Trebuchet MS"/>
                <a:cs typeface="Trebuchet MS"/>
              </a:rPr>
              <a:t> </a:t>
            </a:r>
            <a:r>
              <a:rPr sz="2100" spc="-125" dirty="0">
                <a:latin typeface="Trebuchet MS"/>
                <a:cs typeface="Trebuchet MS"/>
              </a:rPr>
              <a:t>permettent</a:t>
            </a:r>
            <a:r>
              <a:rPr sz="2100" spc="-120" dirty="0">
                <a:latin typeface="Trebuchet MS"/>
                <a:cs typeface="Trebuchet MS"/>
              </a:rPr>
              <a:t> </a:t>
            </a:r>
            <a:r>
              <a:rPr sz="2100" spc="-90" dirty="0">
                <a:latin typeface="Trebuchet MS"/>
                <a:cs typeface="Trebuchet MS"/>
              </a:rPr>
              <a:t>de</a:t>
            </a:r>
            <a:r>
              <a:rPr sz="2100" spc="-85" dirty="0">
                <a:latin typeface="Trebuchet MS"/>
                <a:cs typeface="Trebuchet MS"/>
              </a:rPr>
              <a:t> </a:t>
            </a:r>
            <a:r>
              <a:rPr sz="2100" spc="-110" dirty="0">
                <a:latin typeface="Trebuchet MS"/>
                <a:cs typeface="Trebuchet MS"/>
              </a:rPr>
              <a:t>stocker</a:t>
            </a:r>
            <a:r>
              <a:rPr sz="2100" spc="-105" dirty="0">
                <a:latin typeface="Trebuchet MS"/>
                <a:cs typeface="Trebuchet MS"/>
              </a:rPr>
              <a:t> </a:t>
            </a:r>
            <a:r>
              <a:rPr sz="2100" spc="-110" dirty="0">
                <a:latin typeface="Trebuchet MS"/>
                <a:cs typeface="Trebuchet MS"/>
              </a:rPr>
              <a:t>toutes</a:t>
            </a:r>
            <a:r>
              <a:rPr sz="2100" spc="-105" dirty="0">
                <a:latin typeface="Trebuchet MS"/>
                <a:cs typeface="Trebuchet MS"/>
              </a:rPr>
              <a:t> </a:t>
            </a:r>
            <a:r>
              <a:rPr sz="2100" spc="-114" dirty="0">
                <a:latin typeface="Trebuchet MS"/>
                <a:cs typeface="Trebuchet MS"/>
              </a:rPr>
              <a:t>les</a:t>
            </a:r>
            <a:r>
              <a:rPr sz="2100" spc="-110" dirty="0">
                <a:latin typeface="Trebuchet MS"/>
                <a:cs typeface="Trebuchet MS"/>
              </a:rPr>
              <a:t> </a:t>
            </a:r>
            <a:r>
              <a:rPr sz="2100" spc="-90" dirty="0">
                <a:latin typeface="Trebuchet MS"/>
                <a:cs typeface="Trebuchet MS"/>
              </a:rPr>
              <a:t>données</a:t>
            </a:r>
            <a:r>
              <a:rPr sz="2100" spc="-85" dirty="0">
                <a:latin typeface="Trebuchet MS"/>
                <a:cs typeface="Trebuchet MS"/>
              </a:rPr>
              <a:t> </a:t>
            </a:r>
            <a:r>
              <a:rPr sz="2100" spc="-80" dirty="0">
                <a:latin typeface="Trebuchet MS"/>
                <a:cs typeface="Trebuchet MS"/>
              </a:rPr>
              <a:t>du </a:t>
            </a:r>
            <a:r>
              <a:rPr sz="2100" spc="-75" dirty="0">
                <a:latin typeface="Trebuchet MS"/>
                <a:cs typeface="Trebuchet MS"/>
              </a:rPr>
              <a:t> </a:t>
            </a:r>
            <a:r>
              <a:rPr sz="2100" spc="-155" dirty="0">
                <a:latin typeface="Trebuchet MS"/>
                <a:cs typeface="Trebuchet MS"/>
              </a:rPr>
              <a:t>système,</a:t>
            </a:r>
            <a:r>
              <a:rPr sz="2100" spc="-200" dirty="0">
                <a:latin typeface="Trebuchet MS"/>
                <a:cs typeface="Trebuchet MS"/>
              </a:rPr>
              <a:t> </a:t>
            </a:r>
            <a:r>
              <a:rPr sz="2100" spc="-100" dirty="0">
                <a:latin typeface="Trebuchet MS"/>
                <a:cs typeface="Trebuchet MS"/>
              </a:rPr>
              <a:t>programmes</a:t>
            </a:r>
            <a:r>
              <a:rPr sz="2100" spc="-200" dirty="0">
                <a:latin typeface="Trebuchet MS"/>
                <a:cs typeface="Trebuchet MS"/>
              </a:rPr>
              <a:t> </a:t>
            </a:r>
            <a:r>
              <a:rPr sz="2100" spc="-135" dirty="0">
                <a:latin typeface="Trebuchet MS"/>
                <a:cs typeface="Trebuchet MS"/>
              </a:rPr>
              <a:t>et</a:t>
            </a:r>
            <a:r>
              <a:rPr sz="2100" spc="-200" dirty="0">
                <a:latin typeface="Trebuchet MS"/>
                <a:cs typeface="Trebuchet MS"/>
              </a:rPr>
              <a:t> </a:t>
            </a:r>
            <a:r>
              <a:rPr sz="2100" spc="-120" dirty="0">
                <a:latin typeface="Trebuchet MS"/>
                <a:cs typeface="Trebuchet MS"/>
              </a:rPr>
              <a:t>flux</a:t>
            </a:r>
            <a:r>
              <a:rPr sz="2100" spc="-200" dirty="0">
                <a:latin typeface="Trebuchet MS"/>
                <a:cs typeface="Trebuchet MS"/>
              </a:rPr>
              <a:t> </a:t>
            </a:r>
            <a:r>
              <a:rPr sz="2100" spc="-140" dirty="0">
                <a:latin typeface="Trebuchet MS"/>
                <a:cs typeface="Trebuchet MS"/>
              </a:rPr>
              <a:t>d’entrées</a:t>
            </a:r>
            <a:r>
              <a:rPr sz="2100" spc="-200" dirty="0">
                <a:latin typeface="Trebuchet MS"/>
                <a:cs typeface="Trebuchet MS"/>
              </a:rPr>
              <a:t> </a:t>
            </a:r>
            <a:r>
              <a:rPr sz="2100" spc="215" dirty="0">
                <a:latin typeface="Trebuchet MS"/>
                <a:cs typeface="Trebuchet MS"/>
              </a:rPr>
              <a:t>–</a:t>
            </a:r>
            <a:r>
              <a:rPr sz="2100" spc="-190" dirty="0">
                <a:latin typeface="Trebuchet MS"/>
                <a:cs typeface="Trebuchet MS"/>
              </a:rPr>
              <a:t> </a:t>
            </a:r>
            <a:r>
              <a:rPr sz="2100" spc="-135" dirty="0">
                <a:latin typeface="Trebuchet MS"/>
                <a:cs typeface="Trebuchet MS"/>
              </a:rPr>
              <a:t>sorties.</a:t>
            </a:r>
            <a:endParaRPr sz="2100" dirty="0">
              <a:latin typeface="Trebuchet MS"/>
              <a:cs typeface="Trebuchet MS"/>
            </a:endParaRPr>
          </a:p>
          <a:p>
            <a:pPr>
              <a:lnSpc>
                <a:spcPct val="100000"/>
              </a:lnSpc>
              <a:spcBef>
                <a:spcPts val="40"/>
              </a:spcBef>
              <a:buClr>
                <a:srgbClr val="00007C"/>
              </a:buClr>
              <a:buFont typeface="Trebuchet MS"/>
              <a:buChar char="o"/>
            </a:pPr>
            <a:endParaRPr sz="2150" dirty="0">
              <a:latin typeface="Trebuchet MS"/>
              <a:cs typeface="Trebuchet MS"/>
            </a:endParaRPr>
          </a:p>
          <a:p>
            <a:pPr marL="12065" marR="5080" algn="just">
              <a:lnSpc>
                <a:spcPct val="100000"/>
              </a:lnSpc>
              <a:buClr>
                <a:srgbClr val="00007C"/>
              </a:buClr>
              <a:tabLst>
                <a:tab pos="205740" algn="l"/>
              </a:tabLst>
            </a:pPr>
            <a:r>
              <a:rPr lang="en-GB" sz="2100" spc="-150" dirty="0">
                <a:latin typeface="Trebuchet MS"/>
                <a:cs typeface="Trebuchet MS"/>
              </a:rPr>
              <a:t>-  	</a:t>
            </a:r>
            <a:r>
              <a:rPr sz="2100" spc="-150" dirty="0">
                <a:latin typeface="Trebuchet MS"/>
                <a:cs typeface="Trebuchet MS"/>
              </a:rPr>
              <a:t>La</a:t>
            </a:r>
            <a:r>
              <a:rPr sz="2100" spc="-145" dirty="0">
                <a:latin typeface="Trebuchet MS"/>
                <a:cs typeface="Trebuchet MS"/>
              </a:rPr>
              <a:t> </a:t>
            </a:r>
            <a:r>
              <a:rPr sz="2100" spc="-105" dirty="0">
                <a:latin typeface="Trebuchet MS"/>
                <a:cs typeface="Trebuchet MS"/>
              </a:rPr>
              <a:t>plupart</a:t>
            </a:r>
            <a:r>
              <a:rPr sz="2100" spc="-100" dirty="0">
                <a:latin typeface="Trebuchet MS"/>
                <a:cs typeface="Trebuchet MS"/>
              </a:rPr>
              <a:t> des</a:t>
            </a:r>
            <a:r>
              <a:rPr sz="2100" spc="-95" dirty="0">
                <a:latin typeface="Trebuchet MS"/>
                <a:cs typeface="Trebuchet MS"/>
              </a:rPr>
              <a:t> </a:t>
            </a:r>
            <a:r>
              <a:rPr sz="2100" spc="-130" dirty="0">
                <a:latin typeface="Trebuchet MS"/>
                <a:cs typeface="Trebuchet MS"/>
              </a:rPr>
              <a:t>objets</a:t>
            </a:r>
            <a:r>
              <a:rPr sz="2100" spc="-125" dirty="0">
                <a:latin typeface="Trebuchet MS"/>
                <a:cs typeface="Trebuchet MS"/>
              </a:rPr>
              <a:t> </a:t>
            </a:r>
            <a:r>
              <a:rPr sz="2100" spc="-80" dirty="0">
                <a:latin typeface="Trebuchet MS"/>
                <a:cs typeface="Trebuchet MS"/>
              </a:rPr>
              <a:t>du</a:t>
            </a:r>
            <a:r>
              <a:rPr sz="2100" spc="-75" dirty="0">
                <a:latin typeface="Trebuchet MS"/>
                <a:cs typeface="Trebuchet MS"/>
              </a:rPr>
              <a:t> </a:t>
            </a:r>
            <a:r>
              <a:rPr sz="2100" spc="-135" dirty="0">
                <a:latin typeface="Trebuchet MS"/>
                <a:cs typeface="Trebuchet MS"/>
              </a:rPr>
              <a:t>système</a:t>
            </a:r>
            <a:r>
              <a:rPr sz="2100" spc="-130" dirty="0">
                <a:latin typeface="Trebuchet MS"/>
                <a:cs typeface="Trebuchet MS"/>
              </a:rPr>
              <a:t> </a:t>
            </a:r>
            <a:r>
              <a:rPr sz="2100" spc="-125" dirty="0">
                <a:latin typeface="Trebuchet MS"/>
                <a:cs typeface="Trebuchet MS"/>
              </a:rPr>
              <a:t>tel</a:t>
            </a:r>
            <a:r>
              <a:rPr sz="2100" spc="-120" dirty="0">
                <a:latin typeface="Trebuchet MS"/>
                <a:cs typeface="Trebuchet MS"/>
              </a:rPr>
              <a:t> </a:t>
            </a:r>
            <a:r>
              <a:rPr sz="2100" spc="-95" dirty="0">
                <a:latin typeface="Trebuchet MS"/>
                <a:cs typeface="Trebuchet MS"/>
              </a:rPr>
              <a:t>que</a:t>
            </a:r>
            <a:r>
              <a:rPr sz="2100" spc="-90" dirty="0">
                <a:latin typeface="Trebuchet MS"/>
                <a:cs typeface="Trebuchet MS"/>
              </a:rPr>
              <a:t> </a:t>
            </a:r>
            <a:r>
              <a:rPr sz="2100" spc="-114" dirty="0">
                <a:latin typeface="Trebuchet MS"/>
                <a:cs typeface="Trebuchet MS"/>
              </a:rPr>
              <a:t>les</a:t>
            </a:r>
            <a:r>
              <a:rPr sz="2100" spc="-110" dirty="0">
                <a:latin typeface="Trebuchet MS"/>
                <a:cs typeface="Trebuchet MS"/>
              </a:rPr>
              <a:t> </a:t>
            </a:r>
            <a:r>
              <a:rPr sz="2100" spc="-135" dirty="0">
                <a:latin typeface="Trebuchet MS"/>
                <a:cs typeface="Trebuchet MS"/>
              </a:rPr>
              <a:t>drivers,</a:t>
            </a:r>
            <a:r>
              <a:rPr sz="2100" spc="-130" dirty="0">
                <a:latin typeface="Trebuchet MS"/>
                <a:cs typeface="Trebuchet MS"/>
              </a:rPr>
              <a:t> objets</a:t>
            </a:r>
            <a:r>
              <a:rPr sz="2100" spc="-125" dirty="0">
                <a:latin typeface="Trebuchet MS"/>
                <a:cs typeface="Trebuchet MS"/>
              </a:rPr>
              <a:t> </a:t>
            </a:r>
            <a:r>
              <a:rPr sz="2100" spc="-90" dirty="0">
                <a:latin typeface="Trebuchet MS"/>
                <a:cs typeface="Trebuchet MS"/>
              </a:rPr>
              <a:t>de </a:t>
            </a:r>
            <a:r>
              <a:rPr sz="2100" spc="-85" dirty="0">
                <a:latin typeface="Trebuchet MS"/>
                <a:cs typeface="Trebuchet MS"/>
              </a:rPr>
              <a:t> </a:t>
            </a:r>
            <a:r>
              <a:rPr sz="2100" spc="-120" dirty="0">
                <a:latin typeface="Trebuchet MS"/>
                <a:cs typeface="Trebuchet MS"/>
              </a:rPr>
              <a:t>synchronisation, </a:t>
            </a:r>
            <a:r>
              <a:rPr sz="2100" spc="-90" dirty="0">
                <a:latin typeface="Trebuchet MS"/>
                <a:cs typeface="Trebuchet MS"/>
              </a:rPr>
              <a:t>de </a:t>
            </a:r>
            <a:r>
              <a:rPr sz="2100" spc="-105" dirty="0">
                <a:latin typeface="Trebuchet MS"/>
                <a:cs typeface="Trebuchet MS"/>
              </a:rPr>
              <a:t>communication </a:t>
            </a:r>
            <a:r>
              <a:rPr sz="2100" spc="-114" dirty="0">
                <a:latin typeface="Trebuchet MS"/>
                <a:cs typeface="Trebuchet MS"/>
              </a:rPr>
              <a:t>inter </a:t>
            </a:r>
            <a:r>
              <a:rPr sz="2100" spc="215" dirty="0">
                <a:latin typeface="Trebuchet MS"/>
                <a:cs typeface="Trebuchet MS"/>
              </a:rPr>
              <a:t>– </a:t>
            </a:r>
            <a:r>
              <a:rPr sz="2100" spc="-120" dirty="0">
                <a:latin typeface="Trebuchet MS"/>
                <a:cs typeface="Trebuchet MS"/>
              </a:rPr>
              <a:t>tâches </a:t>
            </a:r>
            <a:r>
              <a:rPr sz="2100" spc="-100" dirty="0">
                <a:latin typeface="Trebuchet MS"/>
                <a:cs typeface="Trebuchet MS"/>
              </a:rPr>
              <a:t>sont </a:t>
            </a:r>
            <a:r>
              <a:rPr sz="2100" spc="-114" dirty="0">
                <a:latin typeface="Trebuchet MS"/>
                <a:cs typeface="Trebuchet MS"/>
              </a:rPr>
              <a:t>représentés </a:t>
            </a:r>
            <a:r>
              <a:rPr sz="2100" spc="-105" dirty="0">
                <a:latin typeface="Trebuchet MS"/>
                <a:cs typeface="Trebuchet MS"/>
              </a:rPr>
              <a:t>par </a:t>
            </a:r>
            <a:r>
              <a:rPr sz="2100" spc="-100" dirty="0">
                <a:latin typeface="Trebuchet MS"/>
                <a:cs typeface="Trebuchet MS"/>
              </a:rPr>
              <a:t>des </a:t>
            </a:r>
            <a:r>
              <a:rPr sz="2100" spc="-95" dirty="0">
                <a:latin typeface="Trebuchet MS"/>
                <a:cs typeface="Trebuchet MS"/>
              </a:rPr>
              <a:t> </a:t>
            </a:r>
            <a:r>
              <a:rPr sz="2100" spc="-110" dirty="0">
                <a:latin typeface="Trebuchet MS"/>
                <a:cs typeface="Trebuchet MS"/>
              </a:rPr>
              <a:t>fichiers</a:t>
            </a:r>
            <a:r>
              <a:rPr sz="2100" spc="-204" dirty="0">
                <a:latin typeface="Trebuchet MS"/>
                <a:cs typeface="Trebuchet MS"/>
              </a:rPr>
              <a:t> </a:t>
            </a:r>
            <a:r>
              <a:rPr sz="2100" spc="-90" dirty="0">
                <a:latin typeface="Trebuchet MS"/>
                <a:cs typeface="Trebuchet MS"/>
              </a:rPr>
              <a:t>de</a:t>
            </a:r>
            <a:r>
              <a:rPr sz="2100" spc="-195" dirty="0">
                <a:latin typeface="Trebuchet MS"/>
                <a:cs typeface="Trebuchet MS"/>
              </a:rPr>
              <a:t> </a:t>
            </a:r>
            <a:r>
              <a:rPr sz="2100" spc="-120" dirty="0">
                <a:latin typeface="Trebuchet MS"/>
                <a:cs typeface="Trebuchet MS"/>
              </a:rPr>
              <a:t>type</a:t>
            </a:r>
            <a:r>
              <a:rPr sz="2100" spc="-200" dirty="0">
                <a:latin typeface="Trebuchet MS"/>
                <a:cs typeface="Trebuchet MS"/>
              </a:rPr>
              <a:t> </a:t>
            </a:r>
            <a:r>
              <a:rPr sz="2100" spc="-130" dirty="0">
                <a:latin typeface="Trebuchet MS"/>
                <a:cs typeface="Trebuchet MS"/>
              </a:rPr>
              <a:t>spéciaux.</a:t>
            </a:r>
            <a:endParaRPr sz="2100" dirty="0">
              <a:latin typeface="Trebuchet MS"/>
              <a:cs typeface="Trebuchet MS"/>
            </a:endParaRPr>
          </a:p>
          <a:p>
            <a:pPr>
              <a:lnSpc>
                <a:spcPct val="100000"/>
              </a:lnSpc>
              <a:spcBef>
                <a:spcPts val="40"/>
              </a:spcBef>
              <a:buClr>
                <a:srgbClr val="00007C"/>
              </a:buClr>
              <a:buFont typeface="Trebuchet MS"/>
              <a:buChar char="o"/>
            </a:pPr>
            <a:endParaRPr sz="2150" dirty="0">
              <a:latin typeface="Trebuchet MS"/>
              <a:cs typeface="Trebuchet MS"/>
            </a:endParaRPr>
          </a:p>
          <a:p>
            <a:pPr marL="47625" algn="just">
              <a:lnSpc>
                <a:spcPct val="100000"/>
              </a:lnSpc>
            </a:pPr>
            <a:r>
              <a:rPr sz="2100" spc="-160" dirty="0">
                <a:latin typeface="Trebuchet MS"/>
                <a:cs typeface="Trebuchet MS"/>
              </a:rPr>
              <a:t>LE</a:t>
            </a:r>
            <a:r>
              <a:rPr sz="2100" spc="-200" dirty="0">
                <a:latin typeface="Trebuchet MS"/>
                <a:cs typeface="Trebuchet MS"/>
              </a:rPr>
              <a:t> </a:t>
            </a:r>
            <a:r>
              <a:rPr sz="2100" spc="-50" dirty="0">
                <a:latin typeface="Trebuchet MS"/>
                <a:cs typeface="Trebuchet MS"/>
              </a:rPr>
              <a:t>SYSTEME</a:t>
            </a:r>
            <a:r>
              <a:rPr sz="2100" spc="-195" dirty="0">
                <a:latin typeface="Trebuchet MS"/>
                <a:cs typeface="Trebuchet MS"/>
              </a:rPr>
              <a:t> </a:t>
            </a:r>
            <a:r>
              <a:rPr sz="2100" spc="-10" dirty="0">
                <a:latin typeface="Trebuchet MS"/>
                <a:cs typeface="Trebuchet MS"/>
              </a:rPr>
              <a:t>DE</a:t>
            </a:r>
            <a:r>
              <a:rPr sz="2100" spc="-195" dirty="0">
                <a:latin typeface="Trebuchet MS"/>
                <a:cs typeface="Trebuchet MS"/>
              </a:rPr>
              <a:t> </a:t>
            </a:r>
            <a:r>
              <a:rPr sz="2100" spc="-50" dirty="0">
                <a:latin typeface="Trebuchet MS"/>
                <a:cs typeface="Trebuchet MS"/>
              </a:rPr>
              <a:t>FICHIERS</a:t>
            </a:r>
            <a:r>
              <a:rPr sz="2100" spc="-195" dirty="0">
                <a:latin typeface="Trebuchet MS"/>
                <a:cs typeface="Trebuchet MS"/>
              </a:rPr>
              <a:t> </a:t>
            </a:r>
            <a:r>
              <a:rPr sz="2100" spc="-114" dirty="0">
                <a:latin typeface="Trebuchet MS"/>
                <a:cs typeface="Trebuchet MS"/>
              </a:rPr>
              <a:t>EST</a:t>
            </a:r>
            <a:r>
              <a:rPr sz="2100" spc="-195" dirty="0">
                <a:latin typeface="Trebuchet MS"/>
                <a:cs typeface="Trebuchet MS"/>
              </a:rPr>
              <a:t> </a:t>
            </a:r>
            <a:r>
              <a:rPr sz="2100" spc="-160" dirty="0">
                <a:latin typeface="Trebuchet MS"/>
                <a:cs typeface="Trebuchet MS"/>
              </a:rPr>
              <a:t>LE</a:t>
            </a:r>
            <a:r>
              <a:rPr sz="2100" spc="-195" dirty="0">
                <a:latin typeface="Trebuchet MS"/>
                <a:cs typeface="Trebuchet MS"/>
              </a:rPr>
              <a:t> </a:t>
            </a:r>
            <a:r>
              <a:rPr sz="2100" spc="-15" dirty="0">
                <a:latin typeface="Trebuchet MS"/>
                <a:cs typeface="Trebuchet MS"/>
              </a:rPr>
              <a:t>POINT</a:t>
            </a:r>
            <a:r>
              <a:rPr sz="2100" spc="-195" dirty="0">
                <a:latin typeface="Trebuchet MS"/>
                <a:cs typeface="Trebuchet MS"/>
              </a:rPr>
              <a:t> </a:t>
            </a:r>
            <a:r>
              <a:rPr sz="2100" spc="-114" dirty="0">
                <a:latin typeface="Trebuchet MS"/>
                <a:cs typeface="Trebuchet MS"/>
              </a:rPr>
              <a:t>CLE</a:t>
            </a:r>
            <a:r>
              <a:rPr sz="2100" spc="-195" dirty="0">
                <a:latin typeface="Trebuchet MS"/>
                <a:cs typeface="Trebuchet MS"/>
              </a:rPr>
              <a:t> </a:t>
            </a:r>
            <a:r>
              <a:rPr sz="2100" dirty="0">
                <a:latin typeface="Trebuchet MS"/>
                <a:cs typeface="Trebuchet MS"/>
              </a:rPr>
              <a:t>D’UN</a:t>
            </a:r>
            <a:r>
              <a:rPr sz="2100" spc="-195" dirty="0">
                <a:latin typeface="Trebuchet MS"/>
                <a:cs typeface="Trebuchet MS"/>
              </a:rPr>
              <a:t> </a:t>
            </a:r>
            <a:r>
              <a:rPr sz="2100" spc="-50" dirty="0">
                <a:latin typeface="Trebuchet MS"/>
                <a:cs typeface="Trebuchet MS"/>
              </a:rPr>
              <a:t>SYSTEME</a:t>
            </a:r>
            <a:r>
              <a:rPr sz="2100" spc="-195" dirty="0">
                <a:latin typeface="Trebuchet MS"/>
                <a:cs typeface="Trebuchet MS"/>
              </a:rPr>
              <a:t> </a:t>
            </a:r>
            <a:r>
              <a:rPr sz="2100" spc="-50" dirty="0">
                <a:latin typeface="Trebuchet MS"/>
                <a:cs typeface="Trebuchet MS"/>
              </a:rPr>
              <a:t>D’EXPLOITATION</a:t>
            </a:r>
            <a:endParaRPr sz="2100" dirty="0">
              <a:latin typeface="Trebuchet MS"/>
              <a:cs typeface="Trebuchet MS"/>
            </a:endParaRPr>
          </a:p>
          <a:p>
            <a:pPr>
              <a:lnSpc>
                <a:spcPct val="100000"/>
              </a:lnSpc>
              <a:spcBef>
                <a:spcPts val="35"/>
              </a:spcBef>
            </a:pPr>
            <a:endParaRPr sz="2150" dirty="0">
              <a:latin typeface="Trebuchet MS"/>
              <a:cs typeface="Trebuchet MS"/>
            </a:endParaRPr>
          </a:p>
          <a:p>
            <a:pPr marL="12700" algn="just">
              <a:lnSpc>
                <a:spcPct val="100000"/>
              </a:lnSpc>
            </a:pPr>
            <a:r>
              <a:rPr sz="2100" spc="-65" dirty="0">
                <a:latin typeface="Trebuchet MS"/>
                <a:cs typeface="Trebuchet MS"/>
              </a:rPr>
              <a:t>Il</a:t>
            </a:r>
            <a:r>
              <a:rPr sz="2100" spc="-200" dirty="0">
                <a:latin typeface="Trebuchet MS"/>
                <a:cs typeface="Trebuchet MS"/>
              </a:rPr>
              <a:t> </a:t>
            </a:r>
            <a:r>
              <a:rPr sz="2100" spc="-125" dirty="0">
                <a:latin typeface="Trebuchet MS"/>
                <a:cs typeface="Trebuchet MS"/>
              </a:rPr>
              <a:t>faut</a:t>
            </a:r>
            <a:r>
              <a:rPr sz="2100" spc="-200" dirty="0">
                <a:latin typeface="Trebuchet MS"/>
                <a:cs typeface="Trebuchet MS"/>
              </a:rPr>
              <a:t> </a:t>
            </a:r>
            <a:r>
              <a:rPr sz="2100" spc="-80" dirty="0">
                <a:latin typeface="Trebuchet MS"/>
                <a:cs typeface="Trebuchet MS"/>
              </a:rPr>
              <a:t>donc</a:t>
            </a:r>
            <a:r>
              <a:rPr sz="2100" spc="-195" dirty="0">
                <a:latin typeface="Trebuchet MS"/>
                <a:cs typeface="Trebuchet MS"/>
              </a:rPr>
              <a:t> </a:t>
            </a:r>
            <a:r>
              <a:rPr sz="2100" spc="-114" dirty="0">
                <a:latin typeface="Trebuchet MS"/>
                <a:cs typeface="Trebuchet MS"/>
              </a:rPr>
              <a:t>veiller</a:t>
            </a:r>
            <a:r>
              <a:rPr sz="2100" spc="-200" dirty="0">
                <a:latin typeface="Trebuchet MS"/>
                <a:cs typeface="Trebuchet MS"/>
              </a:rPr>
              <a:t> </a:t>
            </a:r>
            <a:r>
              <a:rPr sz="2100" spc="-125" dirty="0">
                <a:latin typeface="Trebuchet MS"/>
                <a:cs typeface="Trebuchet MS"/>
              </a:rPr>
              <a:t>à</a:t>
            </a:r>
            <a:r>
              <a:rPr sz="2100" spc="-185" dirty="0">
                <a:latin typeface="Trebuchet MS"/>
                <a:cs typeface="Trebuchet MS"/>
              </a:rPr>
              <a:t> </a:t>
            </a:r>
            <a:r>
              <a:rPr sz="2100" spc="-125" dirty="0">
                <a:latin typeface="Trebuchet MS"/>
                <a:cs typeface="Trebuchet MS"/>
              </a:rPr>
              <a:t>sa</a:t>
            </a:r>
            <a:r>
              <a:rPr sz="2100" spc="-200" dirty="0">
                <a:latin typeface="Trebuchet MS"/>
                <a:cs typeface="Trebuchet MS"/>
              </a:rPr>
              <a:t> </a:t>
            </a:r>
            <a:r>
              <a:rPr sz="2100" spc="-125" dirty="0">
                <a:latin typeface="Trebuchet MS"/>
                <a:cs typeface="Trebuchet MS"/>
              </a:rPr>
              <a:t>cohérence,</a:t>
            </a:r>
            <a:r>
              <a:rPr sz="2100" spc="-200" dirty="0">
                <a:latin typeface="Trebuchet MS"/>
                <a:cs typeface="Trebuchet MS"/>
              </a:rPr>
              <a:t> </a:t>
            </a:r>
            <a:r>
              <a:rPr sz="2100" spc="-120" dirty="0">
                <a:latin typeface="Trebuchet MS"/>
                <a:cs typeface="Trebuchet MS"/>
              </a:rPr>
              <a:t>sa</a:t>
            </a:r>
            <a:r>
              <a:rPr sz="2100" spc="-195" dirty="0">
                <a:latin typeface="Trebuchet MS"/>
                <a:cs typeface="Trebuchet MS"/>
              </a:rPr>
              <a:t> </a:t>
            </a:r>
            <a:r>
              <a:rPr sz="2100" spc="-114" dirty="0">
                <a:latin typeface="Trebuchet MS"/>
                <a:cs typeface="Trebuchet MS"/>
              </a:rPr>
              <a:t>sécurité</a:t>
            </a:r>
            <a:r>
              <a:rPr sz="2100" spc="-200" dirty="0">
                <a:latin typeface="Trebuchet MS"/>
                <a:cs typeface="Trebuchet MS"/>
              </a:rPr>
              <a:t> </a:t>
            </a:r>
            <a:r>
              <a:rPr sz="2100" spc="-135" dirty="0">
                <a:latin typeface="Trebuchet MS"/>
                <a:cs typeface="Trebuchet MS"/>
              </a:rPr>
              <a:t>et</a:t>
            </a:r>
            <a:r>
              <a:rPr sz="2100" spc="-200" dirty="0">
                <a:latin typeface="Trebuchet MS"/>
                <a:cs typeface="Trebuchet MS"/>
              </a:rPr>
              <a:t> </a:t>
            </a:r>
            <a:r>
              <a:rPr sz="2100" spc="-120" dirty="0">
                <a:latin typeface="Trebuchet MS"/>
                <a:cs typeface="Trebuchet MS"/>
              </a:rPr>
              <a:t>sa</a:t>
            </a:r>
            <a:r>
              <a:rPr sz="2100" spc="-195" dirty="0">
                <a:latin typeface="Trebuchet MS"/>
                <a:cs typeface="Trebuchet MS"/>
              </a:rPr>
              <a:t> </a:t>
            </a:r>
            <a:r>
              <a:rPr sz="2100" spc="-100" dirty="0">
                <a:latin typeface="Trebuchet MS"/>
                <a:cs typeface="Trebuchet MS"/>
              </a:rPr>
              <a:t>protection</a:t>
            </a:r>
            <a:r>
              <a:rPr sz="2100" spc="-204" dirty="0">
                <a:latin typeface="Trebuchet MS"/>
                <a:cs typeface="Trebuchet MS"/>
              </a:rPr>
              <a:t> </a:t>
            </a:r>
            <a:r>
              <a:rPr sz="2100" spc="-310" dirty="0">
                <a:latin typeface="Trebuchet MS"/>
                <a:cs typeface="Trebuchet MS"/>
              </a:rPr>
              <a:t>:</a:t>
            </a:r>
            <a:endParaRPr sz="2100" dirty="0">
              <a:latin typeface="Trebuchet MS"/>
              <a:cs typeface="Trebuchet MS"/>
            </a:endParaRPr>
          </a:p>
          <a:p>
            <a:pPr>
              <a:lnSpc>
                <a:spcPct val="100000"/>
              </a:lnSpc>
              <a:spcBef>
                <a:spcPts val="30"/>
              </a:spcBef>
            </a:pPr>
            <a:endParaRPr sz="2150" dirty="0">
              <a:latin typeface="Trebuchet MS"/>
              <a:cs typeface="Trebuchet MS"/>
            </a:endParaRPr>
          </a:p>
          <a:p>
            <a:pPr marL="12064" algn="just">
              <a:lnSpc>
                <a:spcPct val="100000"/>
              </a:lnSpc>
              <a:buClr>
                <a:srgbClr val="00007C"/>
              </a:buClr>
              <a:tabLst>
                <a:tab pos="205740" algn="l"/>
              </a:tabLst>
            </a:pPr>
            <a:r>
              <a:rPr lang="en-GB" sz="2100" spc="-95" dirty="0">
                <a:latin typeface="Trebuchet MS"/>
                <a:cs typeface="Trebuchet MS"/>
              </a:rPr>
              <a:t>-  	</a:t>
            </a:r>
            <a:r>
              <a:rPr sz="2100" spc="-95" dirty="0" err="1">
                <a:latin typeface="Trebuchet MS"/>
                <a:cs typeface="Trebuchet MS"/>
              </a:rPr>
              <a:t>Stratégie</a:t>
            </a:r>
            <a:r>
              <a:rPr sz="2100" spc="-195" dirty="0">
                <a:latin typeface="Trebuchet MS"/>
                <a:cs typeface="Trebuchet MS"/>
              </a:rPr>
              <a:t> </a:t>
            </a:r>
            <a:r>
              <a:rPr sz="2100" spc="-90" dirty="0">
                <a:latin typeface="Trebuchet MS"/>
                <a:cs typeface="Trebuchet MS"/>
              </a:rPr>
              <a:t>de</a:t>
            </a:r>
            <a:r>
              <a:rPr sz="2100" spc="-195" dirty="0">
                <a:latin typeface="Trebuchet MS"/>
                <a:cs typeface="Trebuchet MS"/>
              </a:rPr>
              <a:t> </a:t>
            </a:r>
            <a:r>
              <a:rPr sz="2100" spc="-120" dirty="0">
                <a:latin typeface="Trebuchet MS"/>
                <a:cs typeface="Trebuchet MS"/>
              </a:rPr>
              <a:t>sauvegarde.</a:t>
            </a:r>
            <a:endParaRPr sz="2100" dirty="0">
              <a:latin typeface="Trebuchet MS"/>
              <a:cs typeface="Trebuchet MS"/>
            </a:endParaRPr>
          </a:p>
          <a:p>
            <a:pPr marL="12064" algn="just">
              <a:lnSpc>
                <a:spcPct val="100000"/>
              </a:lnSpc>
              <a:spcBef>
                <a:spcPts val="10"/>
              </a:spcBef>
              <a:buClr>
                <a:srgbClr val="00007C"/>
              </a:buClr>
              <a:tabLst>
                <a:tab pos="205740" algn="l"/>
              </a:tabLst>
            </a:pPr>
            <a:r>
              <a:rPr lang="en-GB" sz="2100" spc="-120" dirty="0">
                <a:latin typeface="Trebuchet MS"/>
                <a:cs typeface="Trebuchet MS"/>
              </a:rPr>
              <a:t>-  	</a:t>
            </a:r>
            <a:r>
              <a:rPr sz="2100" spc="-120" dirty="0" err="1">
                <a:latin typeface="Trebuchet MS"/>
                <a:cs typeface="Trebuchet MS"/>
              </a:rPr>
              <a:t>Parer</a:t>
            </a:r>
            <a:r>
              <a:rPr sz="2100" spc="-200" dirty="0">
                <a:latin typeface="Trebuchet MS"/>
                <a:cs typeface="Trebuchet MS"/>
              </a:rPr>
              <a:t> </a:t>
            </a:r>
            <a:r>
              <a:rPr sz="2100" spc="-114" dirty="0">
                <a:latin typeface="Trebuchet MS"/>
                <a:cs typeface="Trebuchet MS"/>
              </a:rPr>
              <a:t>les</a:t>
            </a:r>
            <a:r>
              <a:rPr sz="2100" spc="-200" dirty="0">
                <a:latin typeface="Trebuchet MS"/>
                <a:cs typeface="Trebuchet MS"/>
              </a:rPr>
              <a:t> </a:t>
            </a:r>
            <a:r>
              <a:rPr sz="2100" spc="-140" dirty="0">
                <a:latin typeface="Trebuchet MS"/>
                <a:cs typeface="Trebuchet MS"/>
              </a:rPr>
              <a:t>attaques.</a:t>
            </a:r>
            <a:endParaRPr sz="2100" dirty="0">
              <a:latin typeface="Trebuchet MS"/>
              <a:cs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3349365" cy="635635"/>
          </a:xfrm>
          <a:prstGeom prst="rect">
            <a:avLst/>
          </a:prstGeom>
        </p:spPr>
        <p:txBody>
          <a:bodyPr vert="horz" wrap="square" lIns="0" tIns="12700" rIns="0" bIns="0" rtlCol="0">
            <a:spAutoFit/>
          </a:bodyPr>
          <a:lstStyle/>
          <a:p>
            <a:pPr marL="12700">
              <a:lnSpc>
                <a:spcPct val="100000"/>
              </a:lnSpc>
              <a:spcBef>
                <a:spcPts val="100"/>
              </a:spcBef>
            </a:pPr>
            <a:r>
              <a:rPr sz="4000" spc="-270" dirty="0">
                <a:solidFill>
                  <a:srgbClr val="000000"/>
                </a:solidFill>
              </a:rPr>
              <a:t>L</a:t>
            </a:r>
            <a:r>
              <a:rPr sz="4000" spc="-285" dirty="0">
                <a:solidFill>
                  <a:srgbClr val="000000"/>
                </a:solidFill>
              </a:rPr>
              <a:t>e</a:t>
            </a:r>
            <a:r>
              <a:rPr sz="4000" spc="-380" dirty="0">
                <a:solidFill>
                  <a:srgbClr val="000000"/>
                </a:solidFill>
              </a:rPr>
              <a:t> </a:t>
            </a:r>
            <a:r>
              <a:rPr sz="4000" dirty="0">
                <a:solidFill>
                  <a:srgbClr val="000000"/>
                </a:solidFill>
              </a:rPr>
              <a:t>RAID</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58</a:t>
            </a:fld>
            <a:endParaRPr dirty="0"/>
          </a:p>
        </p:txBody>
      </p:sp>
      <p:sp>
        <p:nvSpPr>
          <p:cNvPr id="4" name="object 4"/>
          <p:cNvSpPr txBox="1"/>
          <p:nvPr/>
        </p:nvSpPr>
        <p:spPr>
          <a:xfrm>
            <a:off x="1065409" y="1864868"/>
            <a:ext cx="8433435" cy="2182008"/>
          </a:xfrm>
          <a:prstGeom prst="rect">
            <a:avLst/>
          </a:prstGeom>
        </p:spPr>
        <p:txBody>
          <a:bodyPr vert="horz" wrap="square" lIns="0" tIns="12065" rIns="0" bIns="0" rtlCol="0">
            <a:spAutoFit/>
          </a:bodyPr>
          <a:lstStyle/>
          <a:p>
            <a:pPr marL="12700" marR="5080">
              <a:lnSpc>
                <a:spcPct val="100000"/>
              </a:lnSpc>
              <a:spcBef>
                <a:spcPts val="95"/>
              </a:spcBef>
              <a:buClr>
                <a:srgbClr val="00007C"/>
              </a:buClr>
              <a:tabLst>
                <a:tab pos="197485" algn="l"/>
              </a:tabLst>
            </a:pPr>
            <a:r>
              <a:rPr lang="en-GB" sz="2000" spc="-95" dirty="0">
                <a:latin typeface="Trebuchet MS"/>
                <a:cs typeface="Trebuchet MS"/>
              </a:rPr>
              <a:t>-  	</a:t>
            </a:r>
            <a:r>
              <a:rPr sz="2000" spc="-95" dirty="0" err="1">
                <a:latin typeface="Trebuchet MS"/>
                <a:cs typeface="Trebuchet MS"/>
              </a:rPr>
              <a:t>Acronyme</a:t>
            </a:r>
            <a:r>
              <a:rPr sz="2000" spc="200" dirty="0">
                <a:latin typeface="Trebuchet MS"/>
                <a:cs typeface="Trebuchet MS"/>
              </a:rPr>
              <a:t> </a:t>
            </a:r>
            <a:r>
              <a:rPr sz="2000" spc="-85" dirty="0">
                <a:latin typeface="Trebuchet MS"/>
                <a:cs typeface="Trebuchet MS"/>
              </a:rPr>
              <a:t>de</a:t>
            </a:r>
            <a:r>
              <a:rPr sz="2000" spc="210" dirty="0">
                <a:latin typeface="Trebuchet MS"/>
                <a:cs typeface="Trebuchet MS"/>
              </a:rPr>
              <a:t> </a:t>
            </a:r>
            <a:r>
              <a:rPr sz="2000" spc="-95" dirty="0">
                <a:latin typeface="Trebuchet MS"/>
                <a:cs typeface="Trebuchet MS"/>
              </a:rPr>
              <a:t>Redundant</a:t>
            </a:r>
            <a:r>
              <a:rPr sz="2000" spc="215" dirty="0">
                <a:latin typeface="Trebuchet MS"/>
                <a:cs typeface="Trebuchet MS"/>
              </a:rPr>
              <a:t> </a:t>
            </a:r>
            <a:r>
              <a:rPr sz="2000" spc="-105" dirty="0">
                <a:latin typeface="Trebuchet MS"/>
                <a:cs typeface="Trebuchet MS"/>
              </a:rPr>
              <a:t>Array</a:t>
            </a:r>
            <a:r>
              <a:rPr sz="2000" spc="210" dirty="0">
                <a:latin typeface="Trebuchet MS"/>
                <a:cs typeface="Trebuchet MS"/>
              </a:rPr>
              <a:t> </a:t>
            </a:r>
            <a:r>
              <a:rPr sz="2000" spc="-85" dirty="0">
                <a:latin typeface="Trebuchet MS"/>
                <a:cs typeface="Trebuchet MS"/>
              </a:rPr>
              <a:t>of</a:t>
            </a:r>
            <a:r>
              <a:rPr sz="2000" spc="210" dirty="0">
                <a:latin typeface="Trebuchet MS"/>
                <a:cs typeface="Trebuchet MS"/>
              </a:rPr>
              <a:t> </a:t>
            </a:r>
            <a:r>
              <a:rPr sz="2000" spc="-85" dirty="0">
                <a:latin typeface="Trebuchet MS"/>
                <a:cs typeface="Trebuchet MS"/>
              </a:rPr>
              <a:t>Independent</a:t>
            </a:r>
            <a:r>
              <a:rPr sz="2000" spc="210" dirty="0">
                <a:latin typeface="Trebuchet MS"/>
                <a:cs typeface="Trebuchet MS"/>
              </a:rPr>
              <a:t> </a:t>
            </a:r>
            <a:r>
              <a:rPr sz="2000" spc="-55" dirty="0">
                <a:latin typeface="Trebuchet MS"/>
                <a:cs typeface="Trebuchet MS"/>
              </a:rPr>
              <a:t>Disks</a:t>
            </a:r>
            <a:r>
              <a:rPr sz="2000" spc="220" dirty="0">
                <a:latin typeface="Trebuchet MS"/>
                <a:cs typeface="Trebuchet MS"/>
              </a:rPr>
              <a:t> </a:t>
            </a:r>
            <a:r>
              <a:rPr sz="2000" spc="-125" dirty="0">
                <a:latin typeface="Trebuchet MS"/>
                <a:cs typeface="Trebuchet MS"/>
              </a:rPr>
              <a:t>(matrice</a:t>
            </a:r>
            <a:r>
              <a:rPr sz="2000" spc="210" dirty="0">
                <a:latin typeface="Trebuchet MS"/>
                <a:cs typeface="Trebuchet MS"/>
              </a:rPr>
              <a:t> </a:t>
            </a:r>
            <a:r>
              <a:rPr sz="2000" spc="-100" dirty="0">
                <a:latin typeface="Trebuchet MS"/>
                <a:cs typeface="Trebuchet MS"/>
              </a:rPr>
              <a:t>redondante</a:t>
            </a:r>
            <a:r>
              <a:rPr sz="2000" spc="210" dirty="0">
                <a:latin typeface="Trebuchet MS"/>
                <a:cs typeface="Trebuchet MS"/>
              </a:rPr>
              <a:t> </a:t>
            </a:r>
            <a:r>
              <a:rPr sz="2000" spc="-85" dirty="0">
                <a:latin typeface="Trebuchet MS"/>
                <a:cs typeface="Trebuchet MS"/>
              </a:rPr>
              <a:t>de </a:t>
            </a:r>
            <a:r>
              <a:rPr sz="2000" spc="-585" dirty="0">
                <a:latin typeface="Trebuchet MS"/>
                <a:cs typeface="Trebuchet MS"/>
              </a:rPr>
              <a:t> </a:t>
            </a:r>
            <a:r>
              <a:rPr sz="2000" spc="-95" dirty="0">
                <a:latin typeface="Trebuchet MS"/>
                <a:cs typeface="Trebuchet MS"/>
              </a:rPr>
              <a:t>disques</a:t>
            </a:r>
            <a:r>
              <a:rPr sz="2000" spc="-195" dirty="0">
                <a:latin typeface="Trebuchet MS"/>
                <a:cs typeface="Trebuchet MS"/>
              </a:rPr>
              <a:t> </a:t>
            </a:r>
            <a:r>
              <a:rPr sz="2000" spc="-100" dirty="0">
                <a:latin typeface="Trebuchet MS"/>
                <a:cs typeface="Trebuchet MS"/>
              </a:rPr>
              <a:t>indépendants)</a:t>
            </a:r>
            <a:endParaRPr sz="2000" dirty="0">
              <a:latin typeface="Trebuchet MS"/>
              <a:cs typeface="Trebuchet MS"/>
            </a:endParaRPr>
          </a:p>
          <a:p>
            <a:pPr>
              <a:lnSpc>
                <a:spcPct val="100000"/>
              </a:lnSpc>
              <a:spcBef>
                <a:spcPts val="20"/>
              </a:spcBef>
              <a:buClr>
                <a:srgbClr val="00007C"/>
              </a:buClr>
              <a:buFont typeface="Trebuchet MS"/>
              <a:buChar char="o"/>
            </a:pPr>
            <a:endParaRPr sz="2050" dirty="0">
              <a:latin typeface="Trebuchet MS"/>
              <a:cs typeface="Trebuchet MS"/>
            </a:endParaRPr>
          </a:p>
          <a:p>
            <a:pPr marL="12065">
              <a:lnSpc>
                <a:spcPct val="100000"/>
              </a:lnSpc>
              <a:buClr>
                <a:srgbClr val="00007C"/>
              </a:buClr>
              <a:tabLst>
                <a:tab pos="197485" algn="l"/>
              </a:tabLst>
            </a:pPr>
            <a:r>
              <a:rPr lang="en-GB" sz="2000" spc="-110" dirty="0">
                <a:latin typeface="Trebuchet MS"/>
                <a:cs typeface="Trebuchet MS"/>
              </a:rPr>
              <a:t>-  	</a:t>
            </a:r>
            <a:r>
              <a:rPr sz="2000" spc="-110" dirty="0" err="1">
                <a:latin typeface="Trebuchet MS"/>
                <a:cs typeface="Trebuchet MS"/>
              </a:rPr>
              <a:t>Plusieurs</a:t>
            </a:r>
            <a:r>
              <a:rPr sz="2000" spc="-190" dirty="0">
                <a:latin typeface="Trebuchet MS"/>
                <a:cs typeface="Trebuchet MS"/>
              </a:rPr>
              <a:t> </a:t>
            </a:r>
            <a:r>
              <a:rPr sz="2000" spc="-95" dirty="0">
                <a:latin typeface="Trebuchet MS"/>
                <a:cs typeface="Trebuchet MS"/>
              </a:rPr>
              <a:t>configurations</a:t>
            </a:r>
            <a:r>
              <a:rPr sz="2000" spc="-185"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dirty="0">
                <a:latin typeface="Trebuchet MS"/>
                <a:cs typeface="Trebuchet MS"/>
              </a:rPr>
              <a:t>RAID</a:t>
            </a:r>
          </a:p>
          <a:p>
            <a:pPr>
              <a:lnSpc>
                <a:spcPct val="100000"/>
              </a:lnSpc>
              <a:spcBef>
                <a:spcPts val="20"/>
              </a:spcBef>
              <a:buClr>
                <a:srgbClr val="00007C"/>
              </a:buClr>
              <a:buFont typeface="Trebuchet MS"/>
              <a:buChar char="o"/>
            </a:pPr>
            <a:endParaRPr sz="2050" dirty="0">
              <a:latin typeface="Trebuchet MS"/>
              <a:cs typeface="Trebuchet MS"/>
            </a:endParaRPr>
          </a:p>
          <a:p>
            <a:pPr marL="12700" marR="5715">
              <a:lnSpc>
                <a:spcPct val="100000"/>
              </a:lnSpc>
              <a:buClr>
                <a:srgbClr val="00007C"/>
              </a:buClr>
              <a:tabLst>
                <a:tab pos="197485" algn="l"/>
              </a:tabLst>
            </a:pPr>
            <a:r>
              <a:rPr lang="en-GB" sz="2000" spc="-140" dirty="0">
                <a:latin typeface="Trebuchet MS"/>
                <a:cs typeface="Trebuchet MS"/>
              </a:rPr>
              <a:t>-  	</a:t>
            </a:r>
            <a:r>
              <a:rPr sz="2000" spc="-140" dirty="0">
                <a:latin typeface="Trebuchet MS"/>
                <a:cs typeface="Trebuchet MS"/>
              </a:rPr>
              <a:t>Le</a:t>
            </a:r>
            <a:r>
              <a:rPr sz="2000" spc="215" dirty="0">
                <a:latin typeface="Trebuchet MS"/>
                <a:cs typeface="Trebuchet MS"/>
              </a:rPr>
              <a:t> </a:t>
            </a:r>
            <a:r>
              <a:rPr sz="2000" dirty="0">
                <a:latin typeface="Trebuchet MS"/>
                <a:cs typeface="Trebuchet MS"/>
              </a:rPr>
              <a:t>RAID</a:t>
            </a:r>
            <a:r>
              <a:rPr sz="2000" spc="225" dirty="0">
                <a:latin typeface="Trebuchet MS"/>
                <a:cs typeface="Trebuchet MS"/>
              </a:rPr>
              <a:t> </a:t>
            </a:r>
            <a:r>
              <a:rPr sz="2000" spc="-100" dirty="0">
                <a:latin typeface="Trebuchet MS"/>
                <a:cs typeface="Trebuchet MS"/>
              </a:rPr>
              <a:t>peut</a:t>
            </a:r>
            <a:r>
              <a:rPr sz="2000" spc="220" dirty="0">
                <a:latin typeface="Trebuchet MS"/>
                <a:cs typeface="Trebuchet MS"/>
              </a:rPr>
              <a:t> </a:t>
            </a:r>
            <a:r>
              <a:rPr sz="2000" spc="-125" dirty="0">
                <a:latin typeface="Trebuchet MS"/>
                <a:cs typeface="Trebuchet MS"/>
              </a:rPr>
              <a:t>être</a:t>
            </a:r>
            <a:r>
              <a:rPr sz="2000" spc="220" dirty="0">
                <a:latin typeface="Trebuchet MS"/>
                <a:cs typeface="Trebuchet MS"/>
              </a:rPr>
              <a:t> </a:t>
            </a:r>
            <a:r>
              <a:rPr sz="2000" spc="-100" dirty="0">
                <a:latin typeface="Trebuchet MS"/>
                <a:cs typeface="Trebuchet MS"/>
              </a:rPr>
              <a:t>logiciel,</a:t>
            </a:r>
            <a:r>
              <a:rPr sz="2000" spc="215" dirty="0">
                <a:latin typeface="Trebuchet MS"/>
                <a:cs typeface="Trebuchet MS"/>
              </a:rPr>
              <a:t> </a:t>
            </a:r>
            <a:r>
              <a:rPr sz="2000" spc="-80" dirty="0">
                <a:latin typeface="Trebuchet MS"/>
                <a:cs typeface="Trebuchet MS"/>
              </a:rPr>
              <a:t>pseudo</a:t>
            </a:r>
            <a:r>
              <a:rPr sz="2000" spc="225" dirty="0">
                <a:latin typeface="Trebuchet MS"/>
                <a:cs typeface="Trebuchet MS"/>
              </a:rPr>
              <a:t> </a:t>
            </a:r>
            <a:r>
              <a:rPr sz="2000" spc="-140" dirty="0">
                <a:latin typeface="Trebuchet MS"/>
                <a:cs typeface="Trebuchet MS"/>
              </a:rPr>
              <a:t>matériel,</a:t>
            </a:r>
            <a:r>
              <a:rPr sz="2000" spc="215" dirty="0">
                <a:latin typeface="Trebuchet MS"/>
                <a:cs typeface="Trebuchet MS"/>
              </a:rPr>
              <a:t> </a:t>
            </a:r>
            <a:r>
              <a:rPr sz="2000" spc="-120" dirty="0">
                <a:latin typeface="Trebuchet MS"/>
                <a:cs typeface="Trebuchet MS"/>
              </a:rPr>
              <a:t>matériel</a:t>
            </a:r>
            <a:r>
              <a:rPr sz="2000" spc="225" dirty="0">
                <a:latin typeface="Trebuchet MS"/>
                <a:cs typeface="Trebuchet MS"/>
              </a:rPr>
              <a:t> </a:t>
            </a:r>
            <a:r>
              <a:rPr sz="2000" spc="-150" dirty="0">
                <a:latin typeface="Trebuchet MS"/>
                <a:cs typeface="Trebuchet MS"/>
              </a:rPr>
              <a:t>avec,</a:t>
            </a:r>
            <a:r>
              <a:rPr sz="2000" spc="220" dirty="0">
                <a:latin typeface="Trebuchet MS"/>
                <a:cs typeface="Trebuchet MS"/>
              </a:rPr>
              <a:t> </a:t>
            </a:r>
            <a:r>
              <a:rPr sz="2000" spc="-80" dirty="0">
                <a:latin typeface="Trebuchet MS"/>
                <a:cs typeface="Trebuchet MS"/>
              </a:rPr>
              <a:t>pour</a:t>
            </a:r>
            <a:r>
              <a:rPr sz="2000" spc="235" dirty="0">
                <a:latin typeface="Trebuchet MS"/>
                <a:cs typeface="Trebuchet MS"/>
              </a:rPr>
              <a:t> </a:t>
            </a:r>
            <a:r>
              <a:rPr sz="2000" spc="-130" dirty="0">
                <a:latin typeface="Trebuchet MS"/>
                <a:cs typeface="Trebuchet MS"/>
              </a:rPr>
              <a:t>chacun,</a:t>
            </a:r>
            <a:r>
              <a:rPr sz="2000" spc="229" dirty="0">
                <a:latin typeface="Trebuchet MS"/>
                <a:cs typeface="Trebuchet MS"/>
              </a:rPr>
              <a:t> </a:t>
            </a:r>
            <a:r>
              <a:rPr sz="2000" spc="-95" dirty="0">
                <a:latin typeface="Trebuchet MS"/>
                <a:cs typeface="Trebuchet MS"/>
              </a:rPr>
              <a:t>des </a:t>
            </a:r>
            <a:r>
              <a:rPr sz="2000" spc="-585" dirty="0">
                <a:latin typeface="Trebuchet MS"/>
                <a:cs typeface="Trebuchet MS"/>
              </a:rPr>
              <a:t> </a:t>
            </a:r>
            <a:r>
              <a:rPr sz="2000" spc="-100" dirty="0">
                <a:latin typeface="Trebuchet MS"/>
                <a:cs typeface="Trebuchet MS"/>
              </a:rPr>
              <a:t>avantages</a:t>
            </a:r>
            <a:r>
              <a:rPr sz="2000" spc="-190" dirty="0">
                <a:latin typeface="Trebuchet MS"/>
                <a:cs typeface="Trebuchet MS"/>
              </a:rPr>
              <a:t> </a:t>
            </a:r>
            <a:r>
              <a:rPr sz="2000" spc="-130" dirty="0">
                <a:latin typeface="Trebuchet MS"/>
                <a:cs typeface="Trebuchet MS"/>
              </a:rPr>
              <a:t>et</a:t>
            </a:r>
            <a:r>
              <a:rPr sz="2000" spc="-190" dirty="0">
                <a:latin typeface="Trebuchet MS"/>
                <a:cs typeface="Trebuchet MS"/>
              </a:rPr>
              <a:t> </a:t>
            </a:r>
            <a:r>
              <a:rPr sz="2000" spc="-95" dirty="0">
                <a:latin typeface="Trebuchet MS"/>
                <a:cs typeface="Trebuchet MS"/>
              </a:rPr>
              <a:t>des</a:t>
            </a:r>
            <a:r>
              <a:rPr sz="2000" spc="-185" dirty="0">
                <a:latin typeface="Trebuchet MS"/>
                <a:cs typeface="Trebuchet MS"/>
              </a:rPr>
              <a:t> </a:t>
            </a:r>
            <a:r>
              <a:rPr sz="2000" spc="-120" dirty="0">
                <a:latin typeface="Trebuchet MS"/>
                <a:cs typeface="Trebuchet MS"/>
              </a:rPr>
              <a:t>inconvénients.</a:t>
            </a:r>
            <a:endParaRPr sz="2000" dirty="0">
              <a:latin typeface="Trebuchet MS"/>
              <a:cs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88384" y="1774233"/>
            <a:ext cx="8432800" cy="4693593"/>
          </a:xfrm>
          <a:prstGeom prst="rect">
            <a:avLst/>
          </a:prstGeom>
        </p:spPr>
        <p:txBody>
          <a:bodyPr vert="horz" wrap="square" lIns="0" tIns="12700" rIns="0" bIns="0" rtlCol="0">
            <a:spAutoFit/>
          </a:bodyPr>
          <a:lstStyle/>
          <a:p>
            <a:pPr marL="12700" algn="just">
              <a:lnSpc>
                <a:spcPct val="100000"/>
              </a:lnSpc>
              <a:spcBef>
                <a:spcPts val="100"/>
              </a:spcBef>
            </a:pPr>
            <a:r>
              <a:rPr sz="2400" dirty="0">
                <a:latin typeface="Trebuchet MS"/>
                <a:cs typeface="Trebuchet MS"/>
              </a:rPr>
              <a:t>RAID</a:t>
            </a:r>
            <a:r>
              <a:rPr sz="2400" spc="-215" dirty="0">
                <a:latin typeface="Trebuchet MS"/>
                <a:cs typeface="Trebuchet MS"/>
              </a:rPr>
              <a:t> </a:t>
            </a:r>
            <a:r>
              <a:rPr sz="2400" spc="-50" dirty="0">
                <a:latin typeface="Trebuchet MS"/>
                <a:cs typeface="Trebuchet MS"/>
              </a:rPr>
              <a:t>0</a:t>
            </a:r>
            <a:endParaRPr sz="2400" dirty="0">
              <a:latin typeface="Trebuchet MS"/>
              <a:cs typeface="Trebuchet MS"/>
            </a:endParaRPr>
          </a:p>
          <a:p>
            <a:pPr>
              <a:lnSpc>
                <a:spcPct val="100000"/>
              </a:lnSpc>
              <a:spcBef>
                <a:spcPts val="10"/>
              </a:spcBef>
            </a:pPr>
            <a:endParaRPr sz="2500" dirty="0">
              <a:latin typeface="Trebuchet MS"/>
              <a:cs typeface="Trebuchet MS"/>
            </a:endParaRPr>
          </a:p>
          <a:p>
            <a:pPr marL="12700" marR="5080" algn="just">
              <a:lnSpc>
                <a:spcPct val="100000"/>
              </a:lnSpc>
              <a:buClr>
                <a:srgbClr val="00007C"/>
              </a:buClr>
              <a:tabLst>
                <a:tab pos="197485" algn="l"/>
              </a:tabLst>
            </a:pPr>
            <a:r>
              <a:rPr lang="en-GB" sz="2000" spc="-140" dirty="0">
                <a:latin typeface="Trebuchet MS"/>
                <a:cs typeface="Trebuchet MS"/>
              </a:rPr>
              <a:t>-  	</a:t>
            </a:r>
            <a:r>
              <a:rPr sz="2000" spc="-140" dirty="0">
                <a:latin typeface="Trebuchet MS"/>
                <a:cs typeface="Trebuchet MS"/>
              </a:rPr>
              <a:t>Le</a:t>
            </a:r>
            <a:r>
              <a:rPr sz="2000" spc="-130" dirty="0">
                <a:latin typeface="Trebuchet MS"/>
                <a:cs typeface="Trebuchet MS"/>
              </a:rPr>
              <a:t> </a:t>
            </a:r>
            <a:r>
              <a:rPr sz="2000" dirty="0">
                <a:latin typeface="Trebuchet MS"/>
                <a:cs typeface="Trebuchet MS"/>
              </a:rPr>
              <a:t>RAID</a:t>
            </a:r>
            <a:r>
              <a:rPr sz="2000" spc="-130" dirty="0">
                <a:latin typeface="Trebuchet MS"/>
                <a:cs typeface="Trebuchet MS"/>
              </a:rPr>
              <a:t> </a:t>
            </a:r>
            <a:r>
              <a:rPr sz="2000" spc="-45" dirty="0">
                <a:latin typeface="Trebuchet MS"/>
                <a:cs typeface="Trebuchet MS"/>
              </a:rPr>
              <a:t>0</a:t>
            </a:r>
            <a:r>
              <a:rPr sz="2000" spc="-130" dirty="0">
                <a:latin typeface="Trebuchet MS"/>
                <a:cs typeface="Trebuchet MS"/>
              </a:rPr>
              <a:t> </a:t>
            </a:r>
            <a:r>
              <a:rPr sz="2000" spc="-125" dirty="0">
                <a:latin typeface="Trebuchet MS"/>
                <a:cs typeface="Trebuchet MS"/>
              </a:rPr>
              <a:t>est</a:t>
            </a:r>
            <a:r>
              <a:rPr sz="2000" spc="-130" dirty="0">
                <a:latin typeface="Trebuchet MS"/>
                <a:cs typeface="Trebuchet MS"/>
              </a:rPr>
              <a:t> </a:t>
            </a:r>
            <a:r>
              <a:rPr sz="2000" spc="-95" dirty="0">
                <a:latin typeface="Trebuchet MS"/>
                <a:cs typeface="Trebuchet MS"/>
              </a:rPr>
              <a:t>une</a:t>
            </a:r>
            <a:r>
              <a:rPr sz="2000" spc="-130" dirty="0">
                <a:latin typeface="Trebuchet MS"/>
                <a:cs typeface="Trebuchet MS"/>
              </a:rPr>
              <a:t> </a:t>
            </a:r>
            <a:r>
              <a:rPr sz="2000" spc="-90" dirty="0">
                <a:latin typeface="Trebuchet MS"/>
                <a:cs typeface="Trebuchet MS"/>
              </a:rPr>
              <a:t>configuration</a:t>
            </a:r>
            <a:r>
              <a:rPr sz="2000" spc="-114" dirty="0">
                <a:latin typeface="Trebuchet MS"/>
                <a:cs typeface="Trebuchet MS"/>
              </a:rPr>
              <a:t> </a:t>
            </a:r>
            <a:r>
              <a:rPr sz="2000" spc="-125" dirty="0">
                <a:latin typeface="Trebuchet MS"/>
                <a:cs typeface="Trebuchet MS"/>
              </a:rPr>
              <a:t>permettant</a:t>
            </a:r>
            <a:r>
              <a:rPr sz="2000" spc="-120" dirty="0">
                <a:latin typeface="Trebuchet MS"/>
                <a:cs typeface="Trebuchet MS"/>
              </a:rPr>
              <a:t> d’augmenter </a:t>
            </a:r>
            <a:r>
              <a:rPr sz="2000" spc="-114" dirty="0">
                <a:latin typeface="Trebuchet MS"/>
                <a:cs typeface="Trebuchet MS"/>
              </a:rPr>
              <a:t>les</a:t>
            </a:r>
            <a:r>
              <a:rPr sz="2000" spc="-120" dirty="0">
                <a:latin typeface="Trebuchet MS"/>
                <a:cs typeface="Trebuchet MS"/>
              </a:rPr>
              <a:t> </a:t>
            </a:r>
            <a:r>
              <a:rPr sz="2000" spc="-110" dirty="0">
                <a:latin typeface="Trebuchet MS"/>
                <a:cs typeface="Trebuchet MS"/>
              </a:rPr>
              <a:t>performances</a:t>
            </a:r>
            <a:r>
              <a:rPr sz="2000" spc="-120" dirty="0">
                <a:latin typeface="Trebuchet MS"/>
                <a:cs typeface="Trebuchet MS"/>
              </a:rPr>
              <a:t> </a:t>
            </a:r>
            <a:r>
              <a:rPr sz="2000" spc="-140" dirty="0">
                <a:latin typeface="Trebuchet MS"/>
                <a:cs typeface="Trebuchet MS"/>
              </a:rPr>
              <a:t>d’une </a:t>
            </a:r>
            <a:r>
              <a:rPr sz="2000" spc="-590" dirty="0">
                <a:latin typeface="Trebuchet MS"/>
                <a:cs typeface="Trebuchet MS"/>
              </a:rPr>
              <a:t> </a:t>
            </a:r>
            <a:r>
              <a:rPr sz="2000" spc="-75" dirty="0">
                <a:latin typeface="Trebuchet MS"/>
                <a:cs typeface="Trebuchet MS"/>
              </a:rPr>
              <a:t>grappe </a:t>
            </a:r>
            <a:r>
              <a:rPr sz="2000" spc="-85" dirty="0">
                <a:latin typeface="Trebuchet MS"/>
                <a:cs typeface="Trebuchet MS"/>
              </a:rPr>
              <a:t>de </a:t>
            </a:r>
            <a:r>
              <a:rPr sz="2000" spc="-90" dirty="0">
                <a:latin typeface="Trebuchet MS"/>
                <a:cs typeface="Trebuchet MS"/>
              </a:rPr>
              <a:t>disque </a:t>
            </a:r>
            <a:r>
              <a:rPr sz="2000" spc="-100" dirty="0">
                <a:latin typeface="Trebuchet MS"/>
                <a:cs typeface="Trebuchet MS"/>
              </a:rPr>
              <a:t>en </a:t>
            </a:r>
            <a:r>
              <a:rPr sz="2000" spc="-114" dirty="0">
                <a:latin typeface="Trebuchet MS"/>
                <a:cs typeface="Trebuchet MS"/>
              </a:rPr>
              <a:t>faisant </a:t>
            </a:r>
            <a:r>
              <a:rPr sz="2000" spc="-120" dirty="0">
                <a:latin typeface="Trebuchet MS"/>
                <a:cs typeface="Trebuchet MS"/>
              </a:rPr>
              <a:t>travailler </a:t>
            </a:r>
            <a:r>
              <a:rPr sz="2000" spc="-90" dirty="0">
                <a:latin typeface="Trebuchet MS"/>
                <a:cs typeface="Trebuchet MS"/>
              </a:rPr>
              <a:t>n </a:t>
            </a:r>
            <a:r>
              <a:rPr sz="2000" spc="-95" dirty="0">
                <a:latin typeface="Trebuchet MS"/>
                <a:cs typeface="Trebuchet MS"/>
              </a:rPr>
              <a:t>disques </a:t>
            </a:r>
            <a:r>
              <a:rPr sz="2000" spc="-105" dirty="0">
                <a:latin typeface="Trebuchet MS"/>
                <a:cs typeface="Trebuchet MS"/>
              </a:rPr>
              <a:t>en parallèle </a:t>
            </a:r>
            <a:r>
              <a:rPr sz="2000" spc="-120" dirty="0">
                <a:latin typeface="Trebuchet MS"/>
                <a:cs typeface="Trebuchet MS"/>
              </a:rPr>
              <a:t>avec </a:t>
            </a:r>
            <a:r>
              <a:rPr sz="2000" spc="-90" dirty="0">
                <a:latin typeface="Trebuchet MS"/>
                <a:cs typeface="Trebuchet MS"/>
              </a:rPr>
              <a:t>n </a:t>
            </a:r>
            <a:r>
              <a:rPr sz="2000" spc="-105" dirty="0">
                <a:latin typeface="Trebuchet MS"/>
                <a:cs typeface="Trebuchet MS"/>
              </a:rPr>
              <a:t>supérieur </a:t>
            </a:r>
            <a:r>
              <a:rPr sz="2000" spc="-70" dirty="0">
                <a:latin typeface="Trebuchet MS"/>
                <a:cs typeface="Trebuchet MS"/>
              </a:rPr>
              <a:t>ou </a:t>
            </a:r>
            <a:r>
              <a:rPr sz="2000" spc="-65" dirty="0">
                <a:latin typeface="Trebuchet MS"/>
                <a:cs typeface="Trebuchet MS"/>
              </a:rPr>
              <a:t> </a:t>
            </a:r>
            <a:r>
              <a:rPr sz="2000" spc="-85" dirty="0">
                <a:latin typeface="Trebuchet MS"/>
                <a:cs typeface="Trebuchet MS"/>
              </a:rPr>
              <a:t>égale</a:t>
            </a:r>
            <a:r>
              <a:rPr sz="2000" spc="-195" dirty="0">
                <a:latin typeface="Trebuchet MS"/>
                <a:cs typeface="Trebuchet MS"/>
              </a:rPr>
              <a:t> </a:t>
            </a:r>
            <a:r>
              <a:rPr sz="2000" spc="-120" dirty="0">
                <a:latin typeface="Trebuchet MS"/>
                <a:cs typeface="Trebuchet MS"/>
              </a:rPr>
              <a:t>à</a:t>
            </a:r>
            <a:r>
              <a:rPr sz="2000" spc="-185" dirty="0">
                <a:latin typeface="Trebuchet MS"/>
                <a:cs typeface="Trebuchet MS"/>
              </a:rPr>
              <a:t> </a:t>
            </a:r>
            <a:r>
              <a:rPr sz="2000" spc="-45" dirty="0">
                <a:latin typeface="Trebuchet MS"/>
                <a:cs typeface="Trebuchet MS"/>
              </a:rPr>
              <a:t>2</a:t>
            </a:r>
            <a:r>
              <a:rPr sz="2000" spc="-190" dirty="0">
                <a:latin typeface="Trebuchet MS"/>
                <a:cs typeface="Trebuchet MS"/>
              </a:rPr>
              <a:t> </a:t>
            </a:r>
            <a:r>
              <a:rPr sz="2000" spc="-110" dirty="0">
                <a:latin typeface="Trebuchet MS"/>
                <a:cs typeface="Trebuchet MS"/>
              </a:rPr>
              <a:t>(stripping).</a:t>
            </a:r>
            <a:endParaRPr lang="fr-FR" sz="2000" dirty="0">
              <a:latin typeface="Trebuchet MS"/>
              <a:cs typeface="Trebuchet MS"/>
            </a:endParaRPr>
          </a:p>
          <a:p>
            <a:pPr marL="112395" marR="2317115" lvl="1" algn="just">
              <a:lnSpc>
                <a:spcPct val="100000"/>
              </a:lnSpc>
              <a:spcBef>
                <a:spcPts val="1700"/>
              </a:spcBef>
              <a:buClr>
                <a:srgbClr val="00007C"/>
              </a:buClr>
              <a:tabLst>
                <a:tab pos="297180" algn="l"/>
              </a:tabLst>
            </a:pPr>
            <a:r>
              <a:rPr lang="fr-FR" sz="2000" spc="-60" dirty="0">
                <a:latin typeface="Trebuchet MS"/>
                <a:cs typeface="Trebuchet MS"/>
              </a:rPr>
              <a:t>-  	Ce</a:t>
            </a:r>
            <a:r>
              <a:rPr lang="fr-FR" sz="2000" spc="-55" dirty="0">
                <a:latin typeface="Trebuchet MS"/>
                <a:cs typeface="Trebuchet MS"/>
              </a:rPr>
              <a:t> </a:t>
            </a:r>
            <a:r>
              <a:rPr lang="fr-FR" sz="2000" spc="-120" dirty="0">
                <a:latin typeface="Trebuchet MS"/>
                <a:cs typeface="Trebuchet MS"/>
              </a:rPr>
              <a:t>type</a:t>
            </a:r>
            <a:r>
              <a:rPr lang="fr-FR" sz="2000" spc="-114" dirty="0">
                <a:latin typeface="Trebuchet MS"/>
                <a:cs typeface="Trebuchet MS"/>
              </a:rPr>
              <a:t> </a:t>
            </a:r>
            <a:r>
              <a:rPr lang="fr-FR" sz="2000" spc="-85" dirty="0">
                <a:latin typeface="Trebuchet MS"/>
                <a:cs typeface="Trebuchet MS"/>
              </a:rPr>
              <a:t>de</a:t>
            </a:r>
            <a:r>
              <a:rPr lang="fr-FR" sz="2000" spc="-80" dirty="0">
                <a:latin typeface="Trebuchet MS"/>
                <a:cs typeface="Trebuchet MS"/>
              </a:rPr>
              <a:t> </a:t>
            </a:r>
            <a:r>
              <a:rPr lang="fr-FR" sz="2000" dirty="0">
                <a:latin typeface="Trebuchet MS"/>
                <a:cs typeface="Trebuchet MS"/>
              </a:rPr>
              <a:t>RAID</a:t>
            </a:r>
            <a:r>
              <a:rPr lang="fr-FR" sz="2000" spc="5" dirty="0">
                <a:latin typeface="Trebuchet MS"/>
                <a:cs typeface="Trebuchet MS"/>
              </a:rPr>
              <a:t> </a:t>
            </a:r>
            <a:r>
              <a:rPr lang="fr-FR" sz="2000" spc="-125" dirty="0">
                <a:latin typeface="Trebuchet MS"/>
                <a:cs typeface="Trebuchet MS"/>
              </a:rPr>
              <a:t>est</a:t>
            </a:r>
            <a:r>
              <a:rPr lang="fr-FR" sz="2000" spc="-120" dirty="0">
                <a:latin typeface="Trebuchet MS"/>
                <a:cs typeface="Trebuchet MS"/>
              </a:rPr>
              <a:t> </a:t>
            </a:r>
            <a:r>
              <a:rPr lang="fr-FR" sz="2000" spc="-110" dirty="0">
                <a:latin typeface="Trebuchet MS"/>
                <a:cs typeface="Trebuchet MS"/>
              </a:rPr>
              <a:t>parfait</a:t>
            </a:r>
            <a:r>
              <a:rPr lang="fr-FR" sz="2000" spc="-105" dirty="0">
                <a:latin typeface="Trebuchet MS"/>
                <a:cs typeface="Trebuchet MS"/>
              </a:rPr>
              <a:t> </a:t>
            </a:r>
            <a:r>
              <a:rPr lang="fr-FR" sz="2000" spc="-80" dirty="0">
                <a:latin typeface="Trebuchet MS"/>
                <a:cs typeface="Trebuchet MS"/>
              </a:rPr>
              <a:t>pour</a:t>
            </a:r>
            <a:r>
              <a:rPr lang="fr-FR" sz="2000" spc="-75" dirty="0">
                <a:latin typeface="Trebuchet MS"/>
                <a:cs typeface="Trebuchet MS"/>
              </a:rPr>
              <a:t> </a:t>
            </a:r>
            <a:r>
              <a:rPr lang="fr-FR" sz="2000" spc="-95" dirty="0">
                <a:latin typeface="Trebuchet MS"/>
                <a:cs typeface="Trebuchet MS"/>
              </a:rPr>
              <a:t>des</a:t>
            </a:r>
            <a:r>
              <a:rPr lang="fr-FR" sz="2000" spc="-90" dirty="0">
                <a:latin typeface="Trebuchet MS"/>
                <a:cs typeface="Trebuchet MS"/>
              </a:rPr>
              <a:t> </a:t>
            </a:r>
            <a:r>
              <a:rPr lang="fr-FR" sz="2000" spc="-95" dirty="0">
                <a:latin typeface="Trebuchet MS"/>
                <a:cs typeface="Trebuchet MS"/>
              </a:rPr>
              <a:t>applications </a:t>
            </a:r>
            <a:r>
              <a:rPr lang="fr-FR" sz="2000" spc="-90" dirty="0">
                <a:latin typeface="Trebuchet MS"/>
                <a:cs typeface="Trebuchet MS"/>
              </a:rPr>
              <a:t> </a:t>
            </a:r>
            <a:r>
              <a:rPr lang="fr-FR" sz="2000" spc="-114" dirty="0">
                <a:latin typeface="Trebuchet MS"/>
                <a:cs typeface="Trebuchet MS"/>
              </a:rPr>
              <a:t>requérant </a:t>
            </a:r>
            <a:r>
              <a:rPr lang="fr-FR" sz="2000" spc="-90" dirty="0">
                <a:latin typeface="Trebuchet MS"/>
                <a:cs typeface="Trebuchet MS"/>
              </a:rPr>
              <a:t>un </a:t>
            </a:r>
            <a:r>
              <a:rPr lang="fr-FR" sz="2000" spc="-125" dirty="0">
                <a:latin typeface="Trebuchet MS"/>
                <a:cs typeface="Trebuchet MS"/>
              </a:rPr>
              <a:t>traitement </a:t>
            </a:r>
            <a:r>
              <a:rPr lang="fr-FR" sz="2000" spc="-95" dirty="0">
                <a:latin typeface="Trebuchet MS"/>
                <a:cs typeface="Trebuchet MS"/>
              </a:rPr>
              <a:t>rapide </a:t>
            </a:r>
            <a:r>
              <a:rPr lang="fr-FR" sz="2000" spc="-140" dirty="0">
                <a:latin typeface="Trebuchet MS"/>
                <a:cs typeface="Trebuchet MS"/>
              </a:rPr>
              <a:t>d’une </a:t>
            </a:r>
            <a:r>
              <a:rPr lang="fr-FR" sz="2000" spc="-85" dirty="0">
                <a:latin typeface="Trebuchet MS"/>
                <a:cs typeface="Trebuchet MS"/>
              </a:rPr>
              <a:t>grande </a:t>
            </a:r>
            <a:r>
              <a:rPr lang="fr-FR" sz="2000" spc="-110" dirty="0">
                <a:latin typeface="Trebuchet MS"/>
                <a:cs typeface="Trebuchet MS"/>
              </a:rPr>
              <a:t>quantité </a:t>
            </a:r>
            <a:r>
              <a:rPr lang="fr-FR" sz="2000" spc="-85" dirty="0">
                <a:latin typeface="Trebuchet MS"/>
                <a:cs typeface="Trebuchet MS"/>
              </a:rPr>
              <a:t>de </a:t>
            </a:r>
            <a:r>
              <a:rPr lang="fr-FR" sz="2000" spc="-80" dirty="0">
                <a:latin typeface="Trebuchet MS"/>
                <a:cs typeface="Trebuchet MS"/>
              </a:rPr>
              <a:t> </a:t>
            </a:r>
            <a:r>
              <a:rPr lang="fr-FR" sz="2000" spc="-114" dirty="0">
                <a:latin typeface="Trebuchet MS"/>
                <a:cs typeface="Trebuchet MS"/>
              </a:rPr>
              <a:t>données.</a:t>
            </a:r>
            <a:endParaRPr lang="fr-FR" sz="2000" dirty="0">
              <a:latin typeface="Trebuchet MS"/>
              <a:cs typeface="Trebuchet MS"/>
            </a:endParaRPr>
          </a:p>
          <a:p>
            <a:pPr marL="112395" marR="2316480" lvl="1" algn="just">
              <a:lnSpc>
                <a:spcPct val="100000"/>
              </a:lnSpc>
              <a:buClr>
                <a:srgbClr val="00007C"/>
              </a:buClr>
              <a:tabLst>
                <a:tab pos="297180" algn="l"/>
              </a:tabLst>
            </a:pPr>
            <a:r>
              <a:rPr lang="en-GB" sz="2000" spc="-105" dirty="0">
                <a:latin typeface="Trebuchet MS"/>
                <a:cs typeface="Trebuchet MS"/>
              </a:rPr>
              <a:t>-  	</a:t>
            </a:r>
            <a:r>
              <a:rPr sz="2000" spc="-105" dirty="0" err="1">
                <a:latin typeface="Trebuchet MS"/>
                <a:cs typeface="Trebuchet MS"/>
              </a:rPr>
              <a:t>Cette</a:t>
            </a:r>
            <a:r>
              <a:rPr sz="2000" spc="-100" dirty="0">
                <a:latin typeface="Trebuchet MS"/>
                <a:cs typeface="Trebuchet MS"/>
              </a:rPr>
              <a:t> </a:t>
            </a:r>
            <a:r>
              <a:rPr sz="2000" spc="-114" dirty="0">
                <a:latin typeface="Trebuchet MS"/>
                <a:cs typeface="Trebuchet MS"/>
              </a:rPr>
              <a:t>architecture</a:t>
            </a:r>
            <a:r>
              <a:rPr sz="2000" spc="-110" dirty="0">
                <a:latin typeface="Trebuchet MS"/>
                <a:cs typeface="Trebuchet MS"/>
              </a:rPr>
              <a:t> </a:t>
            </a:r>
            <a:r>
              <a:rPr sz="2000" spc="-140" dirty="0">
                <a:latin typeface="Trebuchet MS"/>
                <a:cs typeface="Trebuchet MS"/>
              </a:rPr>
              <a:t>n’assure</a:t>
            </a:r>
            <a:r>
              <a:rPr sz="2000" spc="-135" dirty="0">
                <a:latin typeface="Trebuchet MS"/>
                <a:cs typeface="Trebuchet MS"/>
              </a:rPr>
              <a:t> </a:t>
            </a:r>
            <a:r>
              <a:rPr sz="2000" spc="-105" dirty="0">
                <a:latin typeface="Trebuchet MS"/>
                <a:cs typeface="Trebuchet MS"/>
              </a:rPr>
              <a:t>en</a:t>
            </a:r>
            <a:r>
              <a:rPr sz="2000" spc="-100" dirty="0">
                <a:latin typeface="Trebuchet MS"/>
                <a:cs typeface="Trebuchet MS"/>
              </a:rPr>
              <a:t> </a:t>
            </a:r>
            <a:r>
              <a:rPr sz="2000" spc="-105" dirty="0">
                <a:latin typeface="Trebuchet MS"/>
                <a:cs typeface="Trebuchet MS"/>
              </a:rPr>
              <a:t>rien</a:t>
            </a:r>
            <a:r>
              <a:rPr sz="2000" spc="-100" dirty="0">
                <a:latin typeface="Trebuchet MS"/>
                <a:cs typeface="Trebuchet MS"/>
              </a:rPr>
              <a:t> </a:t>
            </a:r>
            <a:r>
              <a:rPr sz="2000" spc="-114" dirty="0">
                <a:latin typeface="Trebuchet MS"/>
                <a:cs typeface="Trebuchet MS"/>
              </a:rPr>
              <a:t>la</a:t>
            </a:r>
            <a:r>
              <a:rPr sz="2000" spc="-110" dirty="0">
                <a:latin typeface="Trebuchet MS"/>
                <a:cs typeface="Trebuchet MS"/>
              </a:rPr>
              <a:t> sécurité</a:t>
            </a:r>
            <a:r>
              <a:rPr sz="2000" spc="-105" dirty="0">
                <a:latin typeface="Trebuchet MS"/>
                <a:cs typeface="Trebuchet MS"/>
              </a:rPr>
              <a:t> </a:t>
            </a:r>
            <a:r>
              <a:rPr sz="2000" spc="-95" dirty="0">
                <a:latin typeface="Trebuchet MS"/>
                <a:cs typeface="Trebuchet MS"/>
              </a:rPr>
              <a:t>des </a:t>
            </a:r>
            <a:r>
              <a:rPr sz="2000" spc="-90" dirty="0">
                <a:latin typeface="Trebuchet MS"/>
                <a:cs typeface="Trebuchet MS"/>
              </a:rPr>
              <a:t> </a:t>
            </a:r>
            <a:r>
              <a:rPr sz="2000" spc="-114" dirty="0">
                <a:latin typeface="Trebuchet MS"/>
                <a:cs typeface="Trebuchet MS"/>
              </a:rPr>
              <a:t>données. En </a:t>
            </a:r>
            <a:r>
              <a:rPr sz="2000" spc="-155" dirty="0">
                <a:latin typeface="Trebuchet MS"/>
                <a:cs typeface="Trebuchet MS"/>
              </a:rPr>
              <a:t>effet, </a:t>
            </a:r>
            <a:r>
              <a:rPr sz="2000" spc="-100" dirty="0">
                <a:latin typeface="Trebuchet MS"/>
                <a:cs typeface="Trebuchet MS"/>
              </a:rPr>
              <a:t>si </a:t>
            </a:r>
            <a:r>
              <a:rPr sz="2000" spc="-160" dirty="0">
                <a:latin typeface="Trebuchet MS"/>
                <a:cs typeface="Trebuchet MS"/>
              </a:rPr>
              <a:t>l’un </a:t>
            </a:r>
            <a:r>
              <a:rPr sz="2000" spc="-95" dirty="0">
                <a:latin typeface="Trebuchet MS"/>
                <a:cs typeface="Trebuchet MS"/>
              </a:rPr>
              <a:t>des disques </a:t>
            </a:r>
            <a:r>
              <a:rPr sz="2000" spc="-110" dirty="0">
                <a:latin typeface="Trebuchet MS"/>
                <a:cs typeface="Trebuchet MS"/>
              </a:rPr>
              <a:t>tombe </a:t>
            </a:r>
            <a:r>
              <a:rPr sz="2000" spc="-105" dirty="0">
                <a:latin typeface="Trebuchet MS"/>
                <a:cs typeface="Trebuchet MS"/>
              </a:rPr>
              <a:t>en </a:t>
            </a:r>
            <a:r>
              <a:rPr sz="2000" spc="-125" dirty="0">
                <a:latin typeface="Trebuchet MS"/>
                <a:cs typeface="Trebuchet MS"/>
              </a:rPr>
              <a:t>panne, </a:t>
            </a:r>
            <a:r>
              <a:rPr sz="2000" spc="-114" dirty="0">
                <a:latin typeface="Trebuchet MS"/>
                <a:cs typeface="Trebuchet MS"/>
              </a:rPr>
              <a:t>la </a:t>
            </a:r>
            <a:r>
              <a:rPr sz="2000" spc="-110" dirty="0">
                <a:latin typeface="Trebuchet MS"/>
                <a:cs typeface="Trebuchet MS"/>
              </a:rPr>
              <a:t> totalité</a:t>
            </a:r>
            <a:r>
              <a:rPr sz="2000" spc="-185" dirty="0">
                <a:latin typeface="Trebuchet MS"/>
                <a:cs typeface="Trebuchet MS"/>
              </a:rPr>
              <a:t> </a:t>
            </a:r>
            <a:r>
              <a:rPr sz="2000" spc="-95" dirty="0">
                <a:latin typeface="Trebuchet MS"/>
                <a:cs typeface="Trebuchet MS"/>
              </a:rPr>
              <a:t>des</a:t>
            </a:r>
            <a:r>
              <a:rPr sz="2000" spc="-185" dirty="0">
                <a:latin typeface="Trebuchet MS"/>
                <a:cs typeface="Trebuchet MS"/>
              </a:rPr>
              <a:t> </a:t>
            </a:r>
            <a:r>
              <a:rPr sz="2000" spc="-90" dirty="0">
                <a:latin typeface="Trebuchet MS"/>
                <a:cs typeface="Trebuchet MS"/>
              </a:rPr>
              <a:t>données</a:t>
            </a:r>
            <a:r>
              <a:rPr sz="2000" spc="-185"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110" dirty="0">
                <a:latin typeface="Trebuchet MS"/>
                <a:cs typeface="Trebuchet MS"/>
              </a:rPr>
              <a:t>la</a:t>
            </a:r>
            <a:r>
              <a:rPr sz="2000" spc="-190" dirty="0">
                <a:latin typeface="Trebuchet MS"/>
                <a:cs typeface="Trebuchet MS"/>
              </a:rPr>
              <a:t> </a:t>
            </a:r>
            <a:r>
              <a:rPr sz="2000" spc="-75" dirty="0">
                <a:latin typeface="Trebuchet MS"/>
                <a:cs typeface="Trebuchet MS"/>
              </a:rPr>
              <a:t>grappe</a:t>
            </a:r>
            <a:r>
              <a:rPr sz="2000" spc="-185" dirty="0">
                <a:latin typeface="Trebuchet MS"/>
                <a:cs typeface="Trebuchet MS"/>
              </a:rPr>
              <a:t> </a:t>
            </a:r>
            <a:r>
              <a:rPr sz="2000" spc="-125" dirty="0">
                <a:latin typeface="Trebuchet MS"/>
                <a:cs typeface="Trebuchet MS"/>
              </a:rPr>
              <a:t>est</a:t>
            </a:r>
            <a:r>
              <a:rPr sz="2000" spc="-190" dirty="0">
                <a:latin typeface="Trebuchet MS"/>
                <a:cs typeface="Trebuchet MS"/>
              </a:rPr>
              <a:t> </a:t>
            </a:r>
            <a:r>
              <a:rPr sz="2000" spc="-120" dirty="0">
                <a:latin typeface="Trebuchet MS"/>
                <a:cs typeface="Trebuchet MS"/>
              </a:rPr>
              <a:t>perdue.</a:t>
            </a:r>
            <a:endParaRPr sz="2000" dirty="0">
              <a:latin typeface="Trebuchet MS"/>
              <a:cs typeface="Trebuchet MS"/>
            </a:endParaRPr>
          </a:p>
          <a:p>
            <a:pPr>
              <a:lnSpc>
                <a:spcPct val="100000"/>
              </a:lnSpc>
              <a:spcBef>
                <a:spcPts val="40"/>
              </a:spcBef>
            </a:pPr>
            <a:endParaRPr sz="2100" dirty="0">
              <a:latin typeface="Trebuchet MS"/>
              <a:cs typeface="Trebuchet MS"/>
            </a:endParaRPr>
          </a:p>
          <a:p>
            <a:pPr marL="112395" marR="6610350">
              <a:lnSpc>
                <a:spcPts val="2400"/>
              </a:lnSpc>
            </a:pPr>
            <a:r>
              <a:rPr sz="2100" i="1" spc="-175" dirty="0">
                <a:latin typeface="Trebuchet MS"/>
                <a:cs typeface="Trebuchet MS"/>
              </a:rPr>
              <a:t>Performance</a:t>
            </a:r>
            <a:r>
              <a:rPr sz="2100" i="1" spc="-130" dirty="0">
                <a:latin typeface="Trebuchet MS"/>
                <a:cs typeface="Trebuchet MS"/>
              </a:rPr>
              <a:t>s</a:t>
            </a:r>
            <a:r>
              <a:rPr sz="2100" i="1" spc="-220" dirty="0">
                <a:latin typeface="Trebuchet MS"/>
                <a:cs typeface="Trebuchet MS"/>
              </a:rPr>
              <a:t> </a:t>
            </a:r>
            <a:r>
              <a:rPr sz="2100" i="1" spc="-75" dirty="0">
                <a:latin typeface="Trebuchet MS"/>
                <a:cs typeface="Trebuchet MS"/>
              </a:rPr>
              <a:t>++  </a:t>
            </a:r>
            <a:r>
              <a:rPr sz="2100" i="1" spc="-155" dirty="0">
                <a:latin typeface="Trebuchet MS"/>
                <a:cs typeface="Trebuchet MS"/>
              </a:rPr>
              <a:t>Sécurit</a:t>
            </a:r>
            <a:r>
              <a:rPr sz="2100" i="1" spc="-175" dirty="0">
                <a:latin typeface="Trebuchet MS"/>
                <a:cs typeface="Trebuchet MS"/>
              </a:rPr>
              <a:t>é</a:t>
            </a:r>
            <a:r>
              <a:rPr sz="2100" i="1" spc="-220" dirty="0">
                <a:latin typeface="Trebuchet MS"/>
                <a:cs typeface="Trebuchet MS"/>
              </a:rPr>
              <a:t> </a:t>
            </a:r>
            <a:r>
              <a:rPr sz="2100" i="1" spc="-60" dirty="0">
                <a:latin typeface="Trebuchet MS"/>
                <a:cs typeface="Trebuchet MS"/>
              </a:rPr>
              <a:t>--</a:t>
            </a:r>
            <a:endParaRPr sz="2100" dirty="0">
              <a:latin typeface="Trebuchet MS"/>
              <a:cs typeface="Trebuchet MS"/>
            </a:endParaRPr>
          </a:p>
        </p:txBody>
      </p:sp>
      <p:grpSp>
        <p:nvGrpSpPr>
          <p:cNvPr id="5" name="object 5"/>
          <p:cNvGrpSpPr/>
          <p:nvPr/>
        </p:nvGrpSpPr>
        <p:grpSpPr>
          <a:xfrm>
            <a:off x="7504569" y="3538220"/>
            <a:ext cx="1932939" cy="3062605"/>
            <a:chOff x="7504569" y="2884677"/>
            <a:chExt cx="1932939" cy="3062605"/>
          </a:xfrm>
        </p:grpSpPr>
        <p:pic>
          <p:nvPicPr>
            <p:cNvPr id="6" name="object 6"/>
            <p:cNvPicPr/>
            <p:nvPr/>
          </p:nvPicPr>
          <p:blipFill>
            <a:blip r:embed="rId2" cstate="print"/>
            <a:stretch>
              <a:fillRect/>
            </a:stretch>
          </p:blipFill>
          <p:spPr>
            <a:xfrm>
              <a:off x="7504569" y="2884677"/>
              <a:ext cx="1932939" cy="3062223"/>
            </a:xfrm>
            <a:prstGeom prst="rect">
              <a:avLst/>
            </a:prstGeom>
          </p:spPr>
        </p:pic>
        <p:sp>
          <p:nvSpPr>
            <p:cNvPr id="7" name="object 7"/>
            <p:cNvSpPr/>
            <p:nvPr/>
          </p:nvSpPr>
          <p:spPr>
            <a:xfrm>
              <a:off x="9194927" y="5914263"/>
              <a:ext cx="72390" cy="0"/>
            </a:xfrm>
            <a:custGeom>
              <a:avLst/>
              <a:gdLst/>
              <a:ahLst/>
              <a:cxnLst/>
              <a:rect l="l" t="t" r="r" b="b"/>
              <a:pathLst>
                <a:path w="72390">
                  <a:moveTo>
                    <a:pt x="0" y="0"/>
                  </a:moveTo>
                  <a:lnTo>
                    <a:pt x="72389" y="0"/>
                  </a:lnTo>
                </a:path>
              </a:pathLst>
            </a:custGeom>
            <a:ln w="14477">
              <a:solidFill>
                <a:srgbClr val="000000"/>
              </a:solidFill>
            </a:ln>
          </p:spPr>
          <p:txBody>
            <a:bodyPr wrap="square" lIns="0" tIns="0" rIns="0" bIns="0" rtlCol="0"/>
            <a:lstStyle/>
            <a:p>
              <a:endParaRPr/>
            </a:p>
          </p:txBody>
        </p:sp>
      </p:grpSp>
      <p:sp>
        <p:nvSpPr>
          <p:cNvPr id="8" name="object 8"/>
          <p:cNvSpPr txBox="1">
            <a:spLocks noGrp="1"/>
          </p:cNvSpPr>
          <p:nvPr>
            <p:ph type="title"/>
          </p:nvPr>
        </p:nvSpPr>
        <p:spPr>
          <a:xfrm>
            <a:off x="1311535" y="708913"/>
            <a:ext cx="2358765" cy="635635"/>
          </a:xfrm>
          <a:prstGeom prst="rect">
            <a:avLst/>
          </a:prstGeom>
        </p:spPr>
        <p:txBody>
          <a:bodyPr vert="horz" wrap="square" lIns="0" tIns="12700" rIns="0" bIns="0" rtlCol="0">
            <a:spAutoFit/>
          </a:bodyPr>
          <a:lstStyle/>
          <a:p>
            <a:pPr marL="12700">
              <a:lnSpc>
                <a:spcPct val="100000"/>
              </a:lnSpc>
              <a:spcBef>
                <a:spcPts val="100"/>
              </a:spcBef>
            </a:pPr>
            <a:r>
              <a:rPr sz="4000" spc="-270" dirty="0">
                <a:solidFill>
                  <a:srgbClr val="000000"/>
                </a:solidFill>
              </a:rPr>
              <a:t>L</a:t>
            </a:r>
            <a:r>
              <a:rPr sz="4000" spc="-285" dirty="0">
                <a:solidFill>
                  <a:srgbClr val="000000"/>
                </a:solidFill>
              </a:rPr>
              <a:t>e</a:t>
            </a:r>
            <a:r>
              <a:rPr sz="4000" spc="-380" dirty="0">
                <a:solidFill>
                  <a:srgbClr val="000000"/>
                </a:solidFill>
              </a:rPr>
              <a:t> </a:t>
            </a:r>
            <a:r>
              <a:rPr sz="4000" dirty="0">
                <a:solidFill>
                  <a:srgbClr val="000000"/>
                </a:solidFill>
              </a:rPr>
              <a:t>RAID</a:t>
            </a:r>
            <a:endParaRPr sz="4000" dirty="0"/>
          </a:p>
        </p:txBody>
      </p:sp>
      <p:sp>
        <p:nvSpPr>
          <p:cNvPr id="9" name="object 9"/>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59</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3273165" cy="635635"/>
          </a:xfrm>
          <a:prstGeom prst="rect">
            <a:avLst/>
          </a:prstGeom>
        </p:spPr>
        <p:txBody>
          <a:bodyPr vert="horz" wrap="square" lIns="0" tIns="12700" rIns="0" bIns="0" rtlCol="0">
            <a:spAutoFit/>
          </a:bodyPr>
          <a:lstStyle/>
          <a:p>
            <a:pPr marL="12700">
              <a:lnSpc>
                <a:spcPct val="100000"/>
              </a:lnSpc>
              <a:spcBef>
                <a:spcPts val="100"/>
              </a:spcBef>
            </a:pPr>
            <a:r>
              <a:rPr sz="4000" spc="-175" dirty="0">
                <a:solidFill>
                  <a:srgbClr val="000000"/>
                </a:solidFill>
              </a:rPr>
              <a:t>Introduction</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6</a:t>
            </a:fld>
            <a:endParaRPr dirty="0"/>
          </a:p>
        </p:txBody>
      </p:sp>
      <p:sp>
        <p:nvSpPr>
          <p:cNvPr id="4" name="object 4"/>
          <p:cNvSpPr txBox="1"/>
          <p:nvPr/>
        </p:nvSpPr>
        <p:spPr>
          <a:xfrm>
            <a:off x="1293755" y="1571625"/>
            <a:ext cx="8546719" cy="5411097"/>
          </a:xfrm>
          <a:prstGeom prst="rect">
            <a:avLst/>
          </a:prstGeom>
        </p:spPr>
        <p:txBody>
          <a:bodyPr vert="horz" wrap="square" lIns="0" tIns="12065" rIns="0" bIns="0" rtlCol="0">
            <a:spAutoFit/>
          </a:bodyPr>
          <a:lstStyle/>
          <a:p>
            <a:pPr marL="469900" lvl="1">
              <a:spcBef>
                <a:spcPts val="95"/>
              </a:spcBef>
            </a:pPr>
            <a:r>
              <a:rPr lang="fr-FR" sz="2000" b="1" spc="-150" dirty="0">
                <a:latin typeface="Trebuchet MS"/>
                <a:cs typeface="Trebuchet MS"/>
              </a:rPr>
              <a:t>Critères de choix :</a:t>
            </a:r>
          </a:p>
          <a:p>
            <a:pPr marL="469900" lvl="1">
              <a:spcBef>
                <a:spcPts val="95"/>
              </a:spcBef>
            </a:pPr>
            <a:endParaRPr lang="fr-FR" sz="2000" b="1" spc="-150" dirty="0">
              <a:latin typeface="Trebuchet MS"/>
              <a:cs typeface="Trebuchet MS"/>
            </a:endParaRPr>
          </a:p>
          <a:p>
            <a:pPr marL="469900" lvl="1">
              <a:spcBef>
                <a:spcPts val="95"/>
              </a:spcBef>
            </a:pPr>
            <a:r>
              <a:rPr lang="fr-FR" sz="2000" b="1" spc="-150" dirty="0">
                <a:latin typeface="Trebuchet MS"/>
                <a:cs typeface="Trebuchet MS"/>
              </a:rPr>
              <a:t>Le choix d'une technique de sauvegarde nécessite de prendre en compte différents</a:t>
            </a:r>
          </a:p>
          <a:p>
            <a:pPr marL="469900" lvl="1">
              <a:spcBef>
                <a:spcPts val="95"/>
              </a:spcBef>
            </a:pPr>
            <a:r>
              <a:rPr lang="fr-FR" sz="2000" b="1" spc="-150" dirty="0">
                <a:latin typeface="Trebuchet MS"/>
                <a:cs typeface="Trebuchet MS"/>
              </a:rPr>
              <a:t>paramètres :</a:t>
            </a:r>
          </a:p>
          <a:p>
            <a:pPr marL="469900" lvl="1">
              <a:spcBef>
                <a:spcPts val="95"/>
              </a:spcBef>
            </a:pPr>
            <a:r>
              <a:rPr lang="fr-FR" sz="2000" b="1" spc="-150" dirty="0">
                <a:latin typeface="Trebuchet MS"/>
                <a:cs typeface="Trebuchet MS"/>
              </a:rPr>
              <a:t>	• le volume d'informations à stocker ;</a:t>
            </a:r>
          </a:p>
          <a:p>
            <a:pPr marL="469900" lvl="1">
              <a:spcBef>
                <a:spcPts val="95"/>
              </a:spcBef>
            </a:pPr>
            <a:r>
              <a:rPr lang="fr-FR" sz="2000" b="1" spc="-150" dirty="0">
                <a:latin typeface="Trebuchet MS"/>
                <a:cs typeface="Trebuchet MS"/>
              </a:rPr>
              <a:t>	• la vitesse de transfert des données ;</a:t>
            </a:r>
          </a:p>
          <a:p>
            <a:pPr marL="469900" lvl="1">
              <a:spcBef>
                <a:spcPts val="95"/>
              </a:spcBef>
            </a:pPr>
            <a:r>
              <a:rPr lang="fr-FR" sz="2000" b="1" spc="-150" dirty="0">
                <a:latin typeface="Trebuchet MS"/>
                <a:cs typeface="Trebuchet MS"/>
              </a:rPr>
              <a:t>	• la fiabilité du support (notamment après une longue période de stockage) </a:t>
            </a:r>
          </a:p>
          <a:p>
            <a:pPr marL="469900" lvl="1">
              <a:spcBef>
                <a:spcPts val="95"/>
              </a:spcBef>
            </a:pPr>
            <a:r>
              <a:rPr lang="fr-FR" sz="2000" b="1" spc="-150" dirty="0">
                <a:latin typeface="Trebuchet MS"/>
                <a:cs typeface="Trebuchet MS"/>
              </a:rPr>
              <a:t>	• la simplicité de classement ;</a:t>
            </a:r>
          </a:p>
          <a:p>
            <a:pPr marL="469900" lvl="1">
              <a:spcBef>
                <a:spcPts val="95"/>
              </a:spcBef>
            </a:pPr>
            <a:r>
              <a:rPr lang="fr-FR" sz="2000" b="1" spc="-150" dirty="0">
                <a:latin typeface="Trebuchet MS"/>
                <a:cs typeface="Trebuchet MS"/>
              </a:rPr>
              <a:t>	• la facilité à restaurer les données ;</a:t>
            </a:r>
          </a:p>
          <a:p>
            <a:pPr marL="469900" lvl="1">
              <a:spcBef>
                <a:spcPts val="95"/>
              </a:spcBef>
            </a:pPr>
            <a:r>
              <a:rPr lang="fr-FR" sz="2000" b="1" spc="-150" dirty="0">
                <a:latin typeface="Trebuchet MS"/>
                <a:cs typeface="Trebuchet MS"/>
              </a:rPr>
              <a:t>	• et bien sûr le coût de l'ensemble.</a:t>
            </a:r>
          </a:p>
          <a:p>
            <a:pPr marL="469900" lvl="1">
              <a:spcBef>
                <a:spcPts val="95"/>
              </a:spcBef>
            </a:pPr>
            <a:endParaRPr lang="fr-FR" sz="2000" b="1" spc="-150" dirty="0">
              <a:latin typeface="Trebuchet MS"/>
              <a:cs typeface="Trebuchet MS"/>
            </a:endParaRPr>
          </a:p>
          <a:p>
            <a:pPr marL="469900" lvl="1">
              <a:spcBef>
                <a:spcPts val="95"/>
              </a:spcBef>
            </a:pPr>
            <a:r>
              <a:rPr lang="fr-FR" sz="2000" b="1" spc="-150" dirty="0">
                <a:latin typeface="Trebuchet MS"/>
                <a:cs typeface="Trebuchet MS"/>
              </a:rPr>
              <a:t>Il peut être également intéressant de sélectionner les données à sauvegarder.</a:t>
            </a:r>
          </a:p>
          <a:p>
            <a:pPr marL="469900" lvl="1">
              <a:spcBef>
                <a:spcPts val="95"/>
              </a:spcBef>
            </a:pPr>
            <a:r>
              <a:rPr lang="fr-FR" sz="2000" b="1" spc="-150" dirty="0">
                <a:latin typeface="Trebuchet MS"/>
                <a:cs typeface="Trebuchet MS"/>
              </a:rPr>
              <a:t>Enfin pour les grands systèmes de sauvegarde, il faut tenir compte de critères physiques :</a:t>
            </a:r>
          </a:p>
          <a:p>
            <a:pPr marL="469900" lvl="1">
              <a:spcBef>
                <a:spcPts val="95"/>
              </a:spcBef>
            </a:pPr>
            <a:r>
              <a:rPr lang="fr-FR" sz="2000" b="1" spc="-150" dirty="0">
                <a:latin typeface="Trebuchet MS"/>
                <a:cs typeface="Trebuchet MS"/>
              </a:rPr>
              <a:t>	volume physique des supports de stockage, poids, sensibilité à la température, à l'humidité, à la poussière, à la lumière.</a:t>
            </a:r>
            <a:endParaRPr lang="fr-FR" sz="2000" dirty="0">
              <a:latin typeface="Trebuchet MS"/>
              <a:cs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30935" y="1419225"/>
            <a:ext cx="8431530" cy="5157822"/>
          </a:xfrm>
          <a:prstGeom prst="rect">
            <a:avLst/>
          </a:prstGeom>
        </p:spPr>
        <p:txBody>
          <a:bodyPr vert="horz" wrap="square" lIns="0" tIns="12700" rIns="0" bIns="0" rtlCol="0">
            <a:spAutoFit/>
          </a:bodyPr>
          <a:lstStyle/>
          <a:p>
            <a:pPr marL="12700" algn="just">
              <a:lnSpc>
                <a:spcPct val="100000"/>
              </a:lnSpc>
              <a:spcBef>
                <a:spcPts val="100"/>
              </a:spcBef>
            </a:pPr>
            <a:r>
              <a:rPr sz="2400" dirty="0">
                <a:latin typeface="Trebuchet MS"/>
                <a:cs typeface="Trebuchet MS"/>
              </a:rPr>
              <a:t>RAID</a:t>
            </a:r>
            <a:r>
              <a:rPr sz="2400" spc="-215" dirty="0">
                <a:latin typeface="Trebuchet MS"/>
                <a:cs typeface="Trebuchet MS"/>
              </a:rPr>
              <a:t> </a:t>
            </a:r>
            <a:r>
              <a:rPr sz="2400" spc="-50" dirty="0">
                <a:latin typeface="Trebuchet MS"/>
                <a:cs typeface="Trebuchet MS"/>
              </a:rPr>
              <a:t>1</a:t>
            </a:r>
            <a:endParaRPr sz="2400" dirty="0">
              <a:latin typeface="Trebuchet MS"/>
              <a:cs typeface="Trebuchet MS"/>
            </a:endParaRPr>
          </a:p>
          <a:p>
            <a:pPr>
              <a:lnSpc>
                <a:spcPct val="100000"/>
              </a:lnSpc>
              <a:spcBef>
                <a:spcPts val="20"/>
              </a:spcBef>
            </a:pPr>
            <a:endParaRPr sz="2150" dirty="0">
              <a:latin typeface="Trebuchet MS"/>
              <a:cs typeface="Trebuchet MS"/>
            </a:endParaRPr>
          </a:p>
          <a:p>
            <a:pPr marL="12700" marR="5080" algn="just">
              <a:lnSpc>
                <a:spcPts val="2400"/>
              </a:lnSpc>
            </a:pPr>
            <a:r>
              <a:rPr lang="en-GB" sz="2000" spc="-145" dirty="0">
                <a:latin typeface="Trebuchet MS"/>
                <a:cs typeface="Trebuchet MS"/>
              </a:rPr>
              <a:t>-  	Le </a:t>
            </a:r>
            <a:r>
              <a:rPr sz="2000" spc="-100" dirty="0">
                <a:latin typeface="Trebuchet MS"/>
                <a:cs typeface="Trebuchet MS"/>
              </a:rPr>
              <a:t>raid</a:t>
            </a:r>
            <a:r>
              <a:rPr sz="2000" spc="-150" dirty="0">
                <a:latin typeface="Trebuchet MS"/>
                <a:cs typeface="Trebuchet MS"/>
              </a:rPr>
              <a:t> </a:t>
            </a:r>
            <a:r>
              <a:rPr sz="2000" spc="-45" dirty="0">
                <a:latin typeface="Trebuchet MS"/>
                <a:cs typeface="Trebuchet MS"/>
              </a:rPr>
              <a:t>1</a:t>
            </a:r>
            <a:r>
              <a:rPr sz="2000" spc="-150" dirty="0">
                <a:latin typeface="Trebuchet MS"/>
                <a:cs typeface="Trebuchet MS"/>
              </a:rPr>
              <a:t> </a:t>
            </a:r>
            <a:r>
              <a:rPr sz="2000" spc="-100" dirty="0">
                <a:latin typeface="Trebuchet MS"/>
                <a:cs typeface="Trebuchet MS"/>
              </a:rPr>
              <a:t>consiste</a:t>
            </a:r>
            <a:r>
              <a:rPr sz="2000" spc="-150" dirty="0">
                <a:latin typeface="Trebuchet MS"/>
                <a:cs typeface="Trebuchet MS"/>
              </a:rPr>
              <a:t> </a:t>
            </a:r>
            <a:r>
              <a:rPr sz="2000" spc="-105" dirty="0">
                <a:latin typeface="Trebuchet MS"/>
                <a:cs typeface="Trebuchet MS"/>
              </a:rPr>
              <a:t>en</a:t>
            </a:r>
            <a:r>
              <a:rPr sz="2000" spc="-150" dirty="0">
                <a:latin typeface="Trebuchet MS"/>
                <a:cs typeface="Trebuchet MS"/>
              </a:rPr>
              <a:t> </a:t>
            </a:r>
            <a:r>
              <a:rPr sz="2000" spc="-125" dirty="0">
                <a:latin typeface="Trebuchet MS"/>
                <a:cs typeface="Trebuchet MS"/>
              </a:rPr>
              <a:t>l’utilisation</a:t>
            </a:r>
            <a:r>
              <a:rPr sz="2000" spc="-150" dirty="0">
                <a:latin typeface="Trebuchet MS"/>
                <a:cs typeface="Trebuchet MS"/>
              </a:rPr>
              <a:t> </a:t>
            </a:r>
            <a:r>
              <a:rPr sz="2000" spc="-85" dirty="0">
                <a:latin typeface="Trebuchet MS"/>
                <a:cs typeface="Trebuchet MS"/>
              </a:rPr>
              <a:t>de</a:t>
            </a:r>
            <a:r>
              <a:rPr sz="2000" spc="-150" dirty="0">
                <a:latin typeface="Trebuchet MS"/>
                <a:cs typeface="Trebuchet MS"/>
              </a:rPr>
              <a:t> </a:t>
            </a:r>
            <a:r>
              <a:rPr sz="2000" spc="-90" dirty="0">
                <a:latin typeface="Trebuchet MS"/>
                <a:cs typeface="Trebuchet MS"/>
              </a:rPr>
              <a:t>n</a:t>
            </a:r>
            <a:r>
              <a:rPr sz="2000" spc="-150" dirty="0">
                <a:latin typeface="Trebuchet MS"/>
                <a:cs typeface="Trebuchet MS"/>
              </a:rPr>
              <a:t> </a:t>
            </a:r>
            <a:r>
              <a:rPr sz="2000" spc="-90" dirty="0">
                <a:latin typeface="Trebuchet MS"/>
                <a:cs typeface="Trebuchet MS"/>
              </a:rPr>
              <a:t>disques</a:t>
            </a:r>
            <a:r>
              <a:rPr sz="2000" spc="-145" dirty="0">
                <a:latin typeface="Trebuchet MS"/>
                <a:cs typeface="Trebuchet MS"/>
              </a:rPr>
              <a:t> </a:t>
            </a:r>
            <a:r>
              <a:rPr sz="2000" spc="-95" dirty="0">
                <a:latin typeface="Trebuchet MS"/>
                <a:cs typeface="Trebuchet MS"/>
              </a:rPr>
              <a:t>redondants</a:t>
            </a:r>
            <a:r>
              <a:rPr sz="2000" spc="-145" dirty="0">
                <a:latin typeface="Trebuchet MS"/>
                <a:cs typeface="Trebuchet MS"/>
              </a:rPr>
              <a:t> </a:t>
            </a:r>
            <a:r>
              <a:rPr sz="2000" spc="-120" dirty="0">
                <a:latin typeface="Trebuchet MS"/>
                <a:cs typeface="Trebuchet MS"/>
              </a:rPr>
              <a:t>(n</a:t>
            </a:r>
            <a:r>
              <a:rPr sz="2000" spc="-145" dirty="0">
                <a:latin typeface="Trebuchet MS"/>
                <a:cs typeface="Trebuchet MS"/>
              </a:rPr>
              <a:t> </a:t>
            </a:r>
            <a:r>
              <a:rPr sz="2000" spc="-45" dirty="0">
                <a:latin typeface="Trebuchet MS"/>
                <a:cs typeface="Trebuchet MS"/>
              </a:rPr>
              <a:t>&gt;=</a:t>
            </a:r>
            <a:r>
              <a:rPr sz="2000" spc="-145" dirty="0">
                <a:latin typeface="Trebuchet MS"/>
                <a:cs typeface="Trebuchet MS"/>
              </a:rPr>
              <a:t> </a:t>
            </a:r>
            <a:r>
              <a:rPr sz="2000" spc="-165" dirty="0">
                <a:latin typeface="Trebuchet MS"/>
                <a:cs typeface="Trebuchet MS"/>
              </a:rPr>
              <a:t>2).</a:t>
            </a:r>
            <a:r>
              <a:rPr sz="2000" spc="-145" dirty="0">
                <a:latin typeface="Trebuchet MS"/>
                <a:cs typeface="Trebuchet MS"/>
              </a:rPr>
              <a:t> </a:t>
            </a:r>
            <a:r>
              <a:rPr sz="2000" spc="-85" dirty="0">
                <a:latin typeface="Trebuchet MS"/>
                <a:cs typeface="Trebuchet MS"/>
              </a:rPr>
              <a:t>Chaque</a:t>
            </a:r>
            <a:r>
              <a:rPr sz="2000" spc="-145" dirty="0">
                <a:latin typeface="Trebuchet MS"/>
                <a:cs typeface="Trebuchet MS"/>
              </a:rPr>
              <a:t> </a:t>
            </a:r>
            <a:r>
              <a:rPr sz="2000" spc="-90" dirty="0">
                <a:latin typeface="Trebuchet MS"/>
                <a:cs typeface="Trebuchet MS"/>
              </a:rPr>
              <a:t>disque </a:t>
            </a:r>
            <a:r>
              <a:rPr sz="2000" spc="-590" dirty="0">
                <a:latin typeface="Trebuchet MS"/>
                <a:cs typeface="Trebuchet MS"/>
              </a:rPr>
              <a:t> </a:t>
            </a:r>
            <a:r>
              <a:rPr sz="2000" spc="-85" dirty="0">
                <a:latin typeface="Trebuchet MS"/>
                <a:cs typeface="Trebuchet MS"/>
              </a:rPr>
              <a:t>de </a:t>
            </a:r>
            <a:r>
              <a:rPr sz="2000" spc="-114" dirty="0">
                <a:latin typeface="Trebuchet MS"/>
                <a:cs typeface="Trebuchet MS"/>
              </a:rPr>
              <a:t>la </a:t>
            </a:r>
            <a:r>
              <a:rPr sz="2000" spc="-75" dirty="0">
                <a:latin typeface="Trebuchet MS"/>
                <a:cs typeface="Trebuchet MS"/>
              </a:rPr>
              <a:t>grappe </a:t>
            </a:r>
            <a:r>
              <a:rPr sz="2000" spc="-105" dirty="0">
                <a:latin typeface="Trebuchet MS"/>
                <a:cs typeface="Trebuchet MS"/>
              </a:rPr>
              <a:t>contenant </a:t>
            </a:r>
            <a:r>
              <a:rPr sz="2000" spc="-120" dirty="0">
                <a:latin typeface="Trebuchet MS"/>
                <a:cs typeface="Trebuchet MS"/>
              </a:rPr>
              <a:t>à </a:t>
            </a:r>
            <a:r>
              <a:rPr sz="2000" spc="-105" dirty="0">
                <a:latin typeface="Trebuchet MS"/>
                <a:cs typeface="Trebuchet MS"/>
              </a:rPr>
              <a:t>tout </a:t>
            </a:r>
            <a:r>
              <a:rPr sz="2000" spc="-114" dirty="0">
                <a:latin typeface="Trebuchet MS"/>
                <a:cs typeface="Trebuchet MS"/>
              </a:rPr>
              <a:t>moment </a:t>
            </a:r>
            <a:r>
              <a:rPr sz="2000" spc="-130" dirty="0">
                <a:latin typeface="Trebuchet MS"/>
                <a:cs typeface="Trebuchet MS"/>
              </a:rPr>
              <a:t>exactement </a:t>
            </a:r>
            <a:r>
              <a:rPr sz="2000" spc="-114" dirty="0">
                <a:latin typeface="Trebuchet MS"/>
                <a:cs typeface="Trebuchet MS"/>
              </a:rPr>
              <a:t>les </a:t>
            </a:r>
            <a:r>
              <a:rPr sz="2000" spc="-125" dirty="0">
                <a:latin typeface="Trebuchet MS"/>
                <a:cs typeface="Trebuchet MS"/>
              </a:rPr>
              <a:t>mêmes </a:t>
            </a:r>
            <a:r>
              <a:rPr sz="2000" spc="-110" dirty="0">
                <a:latin typeface="Trebuchet MS"/>
                <a:cs typeface="Trebuchet MS"/>
              </a:rPr>
              <a:t>données, </a:t>
            </a:r>
            <a:r>
              <a:rPr sz="2000" spc="-135" dirty="0">
                <a:latin typeface="Trebuchet MS"/>
                <a:cs typeface="Trebuchet MS"/>
              </a:rPr>
              <a:t>d’où </a:t>
            </a:r>
            <a:r>
              <a:rPr sz="2000" spc="-130" dirty="0">
                <a:latin typeface="Trebuchet MS"/>
                <a:cs typeface="Trebuchet MS"/>
              </a:rPr>
              <a:t> </a:t>
            </a:r>
            <a:r>
              <a:rPr sz="2000" spc="-120" dirty="0">
                <a:latin typeface="Trebuchet MS"/>
                <a:cs typeface="Trebuchet MS"/>
              </a:rPr>
              <a:t>l’utilisatio</a:t>
            </a:r>
            <a:r>
              <a:rPr sz="2000" spc="-165" dirty="0">
                <a:latin typeface="Trebuchet MS"/>
                <a:cs typeface="Trebuchet MS"/>
              </a:rPr>
              <a:t>n</a:t>
            </a:r>
            <a:r>
              <a:rPr sz="2000" spc="-190" dirty="0">
                <a:latin typeface="Trebuchet MS"/>
                <a:cs typeface="Trebuchet MS"/>
              </a:rPr>
              <a:t> </a:t>
            </a:r>
            <a:r>
              <a:rPr sz="2000" spc="-75" dirty="0">
                <a:latin typeface="Trebuchet MS"/>
                <a:cs typeface="Trebuchet MS"/>
              </a:rPr>
              <a:t>du</a:t>
            </a:r>
            <a:r>
              <a:rPr sz="2000" spc="-190" dirty="0">
                <a:latin typeface="Trebuchet MS"/>
                <a:cs typeface="Trebuchet MS"/>
              </a:rPr>
              <a:t> </a:t>
            </a:r>
            <a:r>
              <a:rPr sz="2000" spc="-135" dirty="0">
                <a:latin typeface="Trebuchet MS"/>
                <a:cs typeface="Trebuchet MS"/>
              </a:rPr>
              <a:t>term</a:t>
            </a:r>
            <a:r>
              <a:rPr sz="2000" spc="-130" dirty="0">
                <a:latin typeface="Trebuchet MS"/>
                <a:cs typeface="Trebuchet MS"/>
              </a:rPr>
              <a:t>e</a:t>
            </a:r>
            <a:r>
              <a:rPr sz="2000" spc="-175" dirty="0">
                <a:latin typeface="Trebuchet MS"/>
                <a:cs typeface="Trebuchet MS"/>
              </a:rPr>
              <a:t> </a:t>
            </a:r>
            <a:r>
              <a:rPr sz="2100" i="1" spc="-170" dirty="0">
                <a:latin typeface="Trebuchet MS"/>
                <a:cs typeface="Trebuchet MS"/>
              </a:rPr>
              <a:t>mirroring</a:t>
            </a:r>
            <a:r>
              <a:rPr sz="2000" spc="-295" dirty="0">
                <a:latin typeface="Trebuchet MS"/>
                <a:cs typeface="Trebuchet MS"/>
              </a:rPr>
              <a:t>.</a:t>
            </a:r>
            <a:endParaRPr sz="2000" dirty="0">
              <a:latin typeface="Trebuchet MS"/>
              <a:cs typeface="Trebuchet MS"/>
            </a:endParaRPr>
          </a:p>
          <a:p>
            <a:pPr marL="112395" marR="2314575" algn="just">
              <a:lnSpc>
                <a:spcPct val="100000"/>
              </a:lnSpc>
              <a:spcBef>
                <a:spcPts val="985"/>
              </a:spcBef>
            </a:pPr>
            <a:r>
              <a:rPr sz="2000" spc="-110" dirty="0">
                <a:latin typeface="Trebuchet MS"/>
                <a:cs typeface="Trebuchet MS"/>
              </a:rPr>
              <a:t>Lors</a:t>
            </a:r>
            <a:r>
              <a:rPr sz="2000" spc="-105" dirty="0">
                <a:latin typeface="Trebuchet MS"/>
                <a:cs typeface="Trebuchet MS"/>
              </a:rPr>
              <a:t> </a:t>
            </a:r>
            <a:r>
              <a:rPr sz="2000" spc="-85" dirty="0">
                <a:latin typeface="Trebuchet MS"/>
                <a:cs typeface="Trebuchet MS"/>
              </a:rPr>
              <a:t>de</a:t>
            </a:r>
            <a:r>
              <a:rPr sz="2000" spc="-80" dirty="0">
                <a:latin typeface="Trebuchet MS"/>
                <a:cs typeface="Trebuchet MS"/>
              </a:rPr>
              <a:t> </a:t>
            </a:r>
            <a:r>
              <a:rPr sz="2000" spc="-114" dirty="0">
                <a:latin typeface="Trebuchet MS"/>
                <a:cs typeface="Trebuchet MS"/>
              </a:rPr>
              <a:t>la</a:t>
            </a:r>
            <a:r>
              <a:rPr sz="2000" spc="-110" dirty="0">
                <a:latin typeface="Trebuchet MS"/>
                <a:cs typeface="Trebuchet MS"/>
              </a:rPr>
              <a:t> </a:t>
            </a:r>
            <a:r>
              <a:rPr sz="2000" spc="-105" dirty="0">
                <a:latin typeface="Trebuchet MS"/>
                <a:cs typeface="Trebuchet MS"/>
              </a:rPr>
              <a:t>défaillance</a:t>
            </a:r>
            <a:r>
              <a:rPr sz="2000" spc="-100" dirty="0">
                <a:latin typeface="Trebuchet MS"/>
                <a:cs typeface="Trebuchet MS"/>
              </a:rPr>
              <a:t> </a:t>
            </a:r>
            <a:r>
              <a:rPr sz="2000" spc="-145" dirty="0">
                <a:latin typeface="Trebuchet MS"/>
                <a:cs typeface="Trebuchet MS"/>
              </a:rPr>
              <a:t>d’un</a:t>
            </a:r>
            <a:r>
              <a:rPr sz="2000" spc="-140" dirty="0">
                <a:latin typeface="Trebuchet MS"/>
                <a:cs typeface="Trebuchet MS"/>
              </a:rPr>
              <a:t> </a:t>
            </a:r>
            <a:r>
              <a:rPr sz="2000" spc="-114" dirty="0">
                <a:latin typeface="Trebuchet MS"/>
                <a:cs typeface="Trebuchet MS"/>
              </a:rPr>
              <a:t>disque,</a:t>
            </a:r>
            <a:r>
              <a:rPr sz="2000" spc="-110" dirty="0">
                <a:latin typeface="Trebuchet MS"/>
                <a:cs typeface="Trebuchet MS"/>
              </a:rPr>
              <a:t> le</a:t>
            </a:r>
            <a:r>
              <a:rPr sz="2000" spc="-105" dirty="0">
                <a:latin typeface="Trebuchet MS"/>
                <a:cs typeface="Trebuchet MS"/>
              </a:rPr>
              <a:t> </a:t>
            </a:r>
            <a:r>
              <a:rPr sz="2000" spc="-100" dirty="0">
                <a:latin typeface="Trebuchet MS"/>
                <a:cs typeface="Trebuchet MS"/>
              </a:rPr>
              <a:t>contrôleur</a:t>
            </a:r>
            <a:r>
              <a:rPr sz="2000" spc="-95" dirty="0">
                <a:latin typeface="Trebuchet MS"/>
                <a:cs typeface="Trebuchet MS"/>
              </a:rPr>
              <a:t> </a:t>
            </a:r>
            <a:r>
              <a:rPr sz="2000" dirty="0">
                <a:latin typeface="Trebuchet MS"/>
                <a:cs typeface="Trebuchet MS"/>
              </a:rPr>
              <a:t>RAID </a:t>
            </a:r>
            <a:r>
              <a:rPr sz="2000" spc="5" dirty="0">
                <a:latin typeface="Trebuchet MS"/>
                <a:cs typeface="Trebuchet MS"/>
              </a:rPr>
              <a:t> </a:t>
            </a:r>
            <a:r>
              <a:rPr sz="2000" spc="-130" dirty="0">
                <a:latin typeface="Trebuchet MS"/>
                <a:cs typeface="Trebuchet MS"/>
              </a:rPr>
              <a:t>désactive, </a:t>
            </a:r>
            <a:r>
              <a:rPr sz="2000" spc="-85" dirty="0">
                <a:latin typeface="Trebuchet MS"/>
                <a:cs typeface="Trebuchet MS"/>
              </a:rPr>
              <a:t>de </a:t>
            </a:r>
            <a:r>
              <a:rPr sz="2000" spc="-114" dirty="0">
                <a:latin typeface="Trebuchet MS"/>
                <a:cs typeface="Trebuchet MS"/>
              </a:rPr>
              <a:t>manière </a:t>
            </a:r>
            <a:r>
              <a:rPr sz="2000" spc="-125" dirty="0">
                <a:latin typeface="Trebuchet MS"/>
                <a:cs typeface="Trebuchet MS"/>
              </a:rPr>
              <a:t>transparente, </a:t>
            </a:r>
            <a:r>
              <a:rPr sz="2000" spc="-145" dirty="0">
                <a:latin typeface="Trebuchet MS"/>
                <a:cs typeface="Trebuchet MS"/>
              </a:rPr>
              <a:t>l’accès</a:t>
            </a:r>
            <a:r>
              <a:rPr sz="2000" spc="310" dirty="0">
                <a:latin typeface="Trebuchet MS"/>
                <a:cs typeface="Trebuchet MS"/>
              </a:rPr>
              <a:t> </a:t>
            </a:r>
            <a:r>
              <a:rPr sz="2000" spc="-114" dirty="0">
                <a:latin typeface="Trebuchet MS"/>
                <a:cs typeface="Trebuchet MS"/>
              </a:rPr>
              <a:t>aux </a:t>
            </a:r>
            <a:r>
              <a:rPr sz="2000" spc="-90" dirty="0">
                <a:latin typeface="Trebuchet MS"/>
                <a:cs typeface="Trebuchet MS"/>
              </a:rPr>
              <a:t>données </a:t>
            </a:r>
            <a:r>
              <a:rPr sz="2000" spc="-85" dirty="0">
                <a:latin typeface="Trebuchet MS"/>
                <a:cs typeface="Trebuchet MS"/>
              </a:rPr>
              <a:t> </a:t>
            </a:r>
            <a:r>
              <a:rPr sz="2000" spc="-114" dirty="0">
                <a:latin typeface="Trebuchet MS"/>
                <a:cs typeface="Trebuchet MS"/>
              </a:rPr>
              <a:t>sur</a:t>
            </a:r>
            <a:r>
              <a:rPr sz="2000" spc="-110" dirty="0">
                <a:latin typeface="Trebuchet MS"/>
                <a:cs typeface="Trebuchet MS"/>
              </a:rPr>
              <a:t> le</a:t>
            </a:r>
            <a:r>
              <a:rPr sz="2000" spc="-105" dirty="0">
                <a:latin typeface="Trebuchet MS"/>
                <a:cs typeface="Trebuchet MS"/>
              </a:rPr>
              <a:t> </a:t>
            </a:r>
            <a:r>
              <a:rPr sz="2000" spc="-90" dirty="0">
                <a:latin typeface="Trebuchet MS"/>
                <a:cs typeface="Trebuchet MS"/>
              </a:rPr>
              <a:t>disque</a:t>
            </a:r>
            <a:r>
              <a:rPr sz="2000" spc="-85" dirty="0">
                <a:latin typeface="Trebuchet MS"/>
                <a:cs typeface="Trebuchet MS"/>
              </a:rPr>
              <a:t> </a:t>
            </a:r>
            <a:r>
              <a:rPr sz="2000" spc="-130" dirty="0">
                <a:latin typeface="Trebuchet MS"/>
                <a:cs typeface="Trebuchet MS"/>
              </a:rPr>
              <a:t>incriminé.</a:t>
            </a:r>
            <a:r>
              <a:rPr sz="2000" spc="-125" dirty="0">
                <a:latin typeface="Trebuchet MS"/>
                <a:cs typeface="Trebuchet MS"/>
              </a:rPr>
              <a:t> </a:t>
            </a:r>
            <a:r>
              <a:rPr sz="2000" spc="-50" dirty="0">
                <a:latin typeface="Trebuchet MS"/>
                <a:cs typeface="Trebuchet MS"/>
              </a:rPr>
              <a:t>Une </a:t>
            </a:r>
            <a:r>
              <a:rPr sz="2000" spc="-95" dirty="0">
                <a:latin typeface="Trebuchet MS"/>
                <a:cs typeface="Trebuchet MS"/>
              </a:rPr>
              <a:t>fois</a:t>
            </a:r>
            <a:r>
              <a:rPr sz="2000" spc="-90" dirty="0">
                <a:latin typeface="Trebuchet MS"/>
                <a:cs typeface="Trebuchet MS"/>
              </a:rPr>
              <a:t> </a:t>
            </a:r>
            <a:r>
              <a:rPr sz="2000" spc="-110" dirty="0">
                <a:latin typeface="Trebuchet MS"/>
                <a:cs typeface="Trebuchet MS"/>
              </a:rPr>
              <a:t>le</a:t>
            </a:r>
            <a:r>
              <a:rPr sz="2000" spc="-105" dirty="0">
                <a:latin typeface="Trebuchet MS"/>
                <a:cs typeface="Trebuchet MS"/>
              </a:rPr>
              <a:t> </a:t>
            </a:r>
            <a:r>
              <a:rPr sz="2000" spc="-90" dirty="0">
                <a:latin typeface="Trebuchet MS"/>
                <a:cs typeface="Trebuchet MS"/>
              </a:rPr>
              <a:t>disque</a:t>
            </a:r>
            <a:r>
              <a:rPr sz="2000" spc="-85" dirty="0">
                <a:latin typeface="Trebuchet MS"/>
                <a:cs typeface="Trebuchet MS"/>
              </a:rPr>
              <a:t> </a:t>
            </a:r>
            <a:r>
              <a:rPr sz="2000" spc="-110" dirty="0">
                <a:latin typeface="Trebuchet MS"/>
                <a:cs typeface="Trebuchet MS"/>
              </a:rPr>
              <a:t>défectueux </a:t>
            </a:r>
            <a:r>
              <a:rPr sz="2000" spc="-105" dirty="0">
                <a:latin typeface="Trebuchet MS"/>
                <a:cs typeface="Trebuchet MS"/>
              </a:rPr>
              <a:t> </a:t>
            </a:r>
            <a:r>
              <a:rPr sz="2000" spc="-110" dirty="0">
                <a:latin typeface="Trebuchet MS"/>
                <a:cs typeface="Trebuchet MS"/>
              </a:rPr>
              <a:t>remplacé </a:t>
            </a:r>
            <a:r>
              <a:rPr sz="2000" spc="-125" dirty="0">
                <a:latin typeface="Trebuchet MS"/>
                <a:cs typeface="Trebuchet MS"/>
              </a:rPr>
              <a:t>(physiquement), </a:t>
            </a:r>
            <a:r>
              <a:rPr sz="2000" spc="-110" dirty="0">
                <a:latin typeface="Trebuchet MS"/>
                <a:cs typeface="Trebuchet MS"/>
              </a:rPr>
              <a:t>le </a:t>
            </a:r>
            <a:r>
              <a:rPr sz="2000" spc="-100" dirty="0">
                <a:latin typeface="Trebuchet MS"/>
                <a:cs typeface="Trebuchet MS"/>
              </a:rPr>
              <a:t>contrôleur </a:t>
            </a:r>
            <a:r>
              <a:rPr sz="2000" dirty="0">
                <a:latin typeface="Trebuchet MS"/>
                <a:cs typeface="Trebuchet MS"/>
              </a:rPr>
              <a:t>RAID </a:t>
            </a:r>
            <a:r>
              <a:rPr sz="2000" spc="-125" dirty="0">
                <a:latin typeface="Trebuchet MS"/>
                <a:cs typeface="Trebuchet MS"/>
              </a:rPr>
              <a:t>reconstitue, </a:t>
            </a:r>
            <a:r>
              <a:rPr sz="2000" spc="-120" dirty="0">
                <a:latin typeface="Trebuchet MS"/>
                <a:cs typeface="Trebuchet MS"/>
              </a:rPr>
              <a:t> </a:t>
            </a:r>
            <a:r>
              <a:rPr sz="2000" spc="-100" dirty="0">
                <a:latin typeface="Trebuchet MS"/>
                <a:cs typeface="Trebuchet MS"/>
              </a:rPr>
              <a:t>soit </a:t>
            </a:r>
            <a:r>
              <a:rPr sz="2000" spc="-120" dirty="0">
                <a:latin typeface="Trebuchet MS"/>
                <a:cs typeface="Trebuchet MS"/>
              </a:rPr>
              <a:t>automatiquement, </a:t>
            </a:r>
            <a:r>
              <a:rPr sz="2000" spc="-100" dirty="0">
                <a:latin typeface="Trebuchet MS"/>
                <a:cs typeface="Trebuchet MS"/>
              </a:rPr>
              <a:t>soit </a:t>
            </a:r>
            <a:r>
              <a:rPr sz="2000" spc="-114" dirty="0">
                <a:latin typeface="Trebuchet MS"/>
                <a:cs typeface="Trebuchet MS"/>
              </a:rPr>
              <a:t>sur </a:t>
            </a:r>
            <a:r>
              <a:rPr sz="2000" spc="-110" dirty="0">
                <a:latin typeface="Trebuchet MS"/>
                <a:cs typeface="Trebuchet MS"/>
              </a:rPr>
              <a:t>intervention </a:t>
            </a:r>
            <a:r>
              <a:rPr sz="2000" spc="-130" dirty="0">
                <a:latin typeface="Trebuchet MS"/>
                <a:cs typeface="Trebuchet MS"/>
              </a:rPr>
              <a:t>manuelle, </a:t>
            </a:r>
            <a:r>
              <a:rPr sz="2000" spc="-110" dirty="0">
                <a:latin typeface="Trebuchet MS"/>
                <a:cs typeface="Trebuchet MS"/>
              </a:rPr>
              <a:t>le </a:t>
            </a:r>
            <a:r>
              <a:rPr sz="2000" spc="-105" dirty="0">
                <a:latin typeface="Trebuchet MS"/>
                <a:cs typeface="Trebuchet MS"/>
              </a:rPr>
              <a:t> </a:t>
            </a:r>
            <a:r>
              <a:rPr sz="2000" spc="-130" dirty="0">
                <a:latin typeface="Trebuchet MS"/>
                <a:cs typeface="Trebuchet MS"/>
              </a:rPr>
              <a:t>miroir.</a:t>
            </a:r>
            <a:r>
              <a:rPr sz="2000" spc="-125" dirty="0">
                <a:latin typeface="Trebuchet MS"/>
                <a:cs typeface="Trebuchet MS"/>
              </a:rPr>
              <a:t> </a:t>
            </a:r>
            <a:r>
              <a:rPr sz="2000" spc="-50" dirty="0">
                <a:latin typeface="Trebuchet MS"/>
                <a:cs typeface="Trebuchet MS"/>
              </a:rPr>
              <a:t>Une</a:t>
            </a:r>
            <a:r>
              <a:rPr sz="2000" spc="-45" dirty="0">
                <a:latin typeface="Trebuchet MS"/>
                <a:cs typeface="Trebuchet MS"/>
              </a:rPr>
              <a:t> </a:t>
            </a:r>
            <a:r>
              <a:rPr sz="2000" spc="-95" dirty="0">
                <a:latin typeface="Trebuchet MS"/>
                <a:cs typeface="Trebuchet MS"/>
              </a:rPr>
              <a:t>fois</a:t>
            </a:r>
            <a:r>
              <a:rPr sz="2000" spc="-90" dirty="0">
                <a:latin typeface="Trebuchet MS"/>
                <a:cs typeface="Trebuchet MS"/>
              </a:rPr>
              <a:t> </a:t>
            </a:r>
            <a:r>
              <a:rPr sz="2000" spc="-114" dirty="0">
                <a:latin typeface="Trebuchet MS"/>
                <a:cs typeface="Trebuchet MS"/>
              </a:rPr>
              <a:t>la</a:t>
            </a:r>
            <a:r>
              <a:rPr sz="2000" spc="-110" dirty="0">
                <a:latin typeface="Trebuchet MS"/>
                <a:cs typeface="Trebuchet MS"/>
              </a:rPr>
              <a:t> </a:t>
            </a:r>
            <a:r>
              <a:rPr sz="2000" spc="-105" dirty="0">
                <a:latin typeface="Trebuchet MS"/>
                <a:cs typeface="Trebuchet MS"/>
              </a:rPr>
              <a:t>synchronisation</a:t>
            </a:r>
            <a:r>
              <a:rPr sz="2000" spc="-100" dirty="0">
                <a:latin typeface="Trebuchet MS"/>
                <a:cs typeface="Trebuchet MS"/>
              </a:rPr>
              <a:t> </a:t>
            </a:r>
            <a:r>
              <a:rPr sz="2000" spc="-140" dirty="0">
                <a:latin typeface="Trebuchet MS"/>
                <a:cs typeface="Trebuchet MS"/>
              </a:rPr>
              <a:t>effectuée,</a:t>
            </a:r>
            <a:r>
              <a:rPr sz="2000" spc="-135" dirty="0">
                <a:latin typeface="Trebuchet MS"/>
                <a:cs typeface="Trebuchet MS"/>
              </a:rPr>
              <a:t> </a:t>
            </a:r>
            <a:r>
              <a:rPr sz="2000" spc="-110" dirty="0">
                <a:latin typeface="Trebuchet MS"/>
                <a:cs typeface="Trebuchet MS"/>
              </a:rPr>
              <a:t>le</a:t>
            </a:r>
            <a:r>
              <a:rPr sz="2000" spc="-105" dirty="0">
                <a:latin typeface="Trebuchet MS"/>
                <a:cs typeface="Trebuchet MS"/>
              </a:rPr>
              <a:t> </a:t>
            </a:r>
            <a:r>
              <a:rPr sz="2000" dirty="0">
                <a:latin typeface="Trebuchet MS"/>
                <a:cs typeface="Trebuchet MS"/>
              </a:rPr>
              <a:t>RAID </a:t>
            </a:r>
            <a:r>
              <a:rPr sz="2000" spc="5" dirty="0">
                <a:latin typeface="Trebuchet MS"/>
                <a:cs typeface="Trebuchet MS"/>
              </a:rPr>
              <a:t> </a:t>
            </a:r>
            <a:r>
              <a:rPr sz="2000" spc="-114" dirty="0">
                <a:latin typeface="Trebuchet MS"/>
                <a:cs typeface="Trebuchet MS"/>
              </a:rPr>
              <a:t>retrouve</a:t>
            </a:r>
            <a:r>
              <a:rPr sz="2000" spc="-190" dirty="0">
                <a:latin typeface="Trebuchet MS"/>
                <a:cs typeface="Trebuchet MS"/>
              </a:rPr>
              <a:t> </a:t>
            </a:r>
            <a:r>
              <a:rPr sz="2000" spc="-85" dirty="0">
                <a:latin typeface="Trebuchet MS"/>
                <a:cs typeface="Trebuchet MS"/>
              </a:rPr>
              <a:t>son</a:t>
            </a:r>
            <a:r>
              <a:rPr sz="2000" spc="-190" dirty="0">
                <a:latin typeface="Trebuchet MS"/>
                <a:cs typeface="Trebuchet MS"/>
              </a:rPr>
              <a:t> </a:t>
            </a:r>
            <a:r>
              <a:rPr sz="2000" spc="-105" dirty="0">
                <a:latin typeface="Trebuchet MS"/>
                <a:cs typeface="Trebuchet MS"/>
              </a:rPr>
              <a:t>niveau</a:t>
            </a:r>
            <a:r>
              <a:rPr sz="2000" spc="-190" dirty="0">
                <a:latin typeface="Trebuchet MS"/>
                <a:cs typeface="Trebuchet MS"/>
              </a:rPr>
              <a:t> </a:t>
            </a:r>
            <a:r>
              <a:rPr sz="2000" spc="-105" dirty="0">
                <a:latin typeface="Trebuchet MS"/>
                <a:cs typeface="Trebuchet MS"/>
              </a:rPr>
              <a:t>initial</a:t>
            </a:r>
            <a:r>
              <a:rPr sz="2000" spc="-190"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25" dirty="0">
                <a:latin typeface="Trebuchet MS"/>
                <a:cs typeface="Trebuchet MS"/>
              </a:rPr>
              <a:t>performance.</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12395" marR="6737350">
              <a:lnSpc>
                <a:spcPct val="100000"/>
              </a:lnSpc>
            </a:pPr>
            <a:r>
              <a:rPr sz="2000" spc="-100" dirty="0">
                <a:latin typeface="Trebuchet MS"/>
                <a:cs typeface="Trebuchet MS"/>
              </a:rPr>
              <a:t>Sécurité</a:t>
            </a:r>
            <a:r>
              <a:rPr sz="2000" spc="-190" dirty="0">
                <a:latin typeface="Trebuchet MS"/>
                <a:cs typeface="Trebuchet MS"/>
              </a:rPr>
              <a:t> </a:t>
            </a:r>
            <a:r>
              <a:rPr sz="2000" spc="-35" dirty="0">
                <a:latin typeface="Trebuchet MS"/>
                <a:cs typeface="Trebuchet MS"/>
              </a:rPr>
              <a:t>++  </a:t>
            </a:r>
            <a:r>
              <a:rPr sz="2000" spc="-114" dirty="0">
                <a:latin typeface="Trebuchet MS"/>
                <a:cs typeface="Trebuchet MS"/>
              </a:rPr>
              <a:t>Performance</a:t>
            </a:r>
            <a:r>
              <a:rPr sz="2000" spc="-90" dirty="0">
                <a:latin typeface="Trebuchet MS"/>
                <a:cs typeface="Trebuchet MS"/>
              </a:rPr>
              <a:t>s</a:t>
            </a:r>
            <a:r>
              <a:rPr sz="2000" spc="-190" dirty="0">
                <a:latin typeface="Trebuchet MS"/>
                <a:cs typeface="Trebuchet MS"/>
              </a:rPr>
              <a:t> </a:t>
            </a:r>
            <a:r>
              <a:rPr sz="2000" spc="-30" dirty="0">
                <a:latin typeface="Trebuchet MS"/>
                <a:cs typeface="Trebuchet MS"/>
              </a:rPr>
              <a:t>=  </a:t>
            </a:r>
            <a:r>
              <a:rPr sz="2000" spc="-85" dirty="0">
                <a:latin typeface="Trebuchet MS"/>
                <a:cs typeface="Trebuchet MS"/>
              </a:rPr>
              <a:t>Coû</a:t>
            </a:r>
            <a:r>
              <a:rPr sz="2000" spc="-55" dirty="0">
                <a:latin typeface="Trebuchet MS"/>
                <a:cs typeface="Trebuchet MS"/>
              </a:rPr>
              <a:t>t</a:t>
            </a:r>
            <a:r>
              <a:rPr sz="2000" spc="-190" dirty="0">
                <a:latin typeface="Trebuchet MS"/>
                <a:cs typeface="Trebuchet MS"/>
              </a:rPr>
              <a:t> </a:t>
            </a:r>
            <a:r>
              <a:rPr sz="2000" spc="-25" dirty="0">
                <a:latin typeface="Trebuchet MS"/>
                <a:cs typeface="Trebuchet MS"/>
              </a:rPr>
              <a:t>--</a:t>
            </a:r>
            <a:endParaRPr sz="2000" dirty="0">
              <a:latin typeface="Trebuchet MS"/>
              <a:cs typeface="Trebuchet MS"/>
            </a:endParaRPr>
          </a:p>
        </p:txBody>
      </p:sp>
      <p:grpSp>
        <p:nvGrpSpPr>
          <p:cNvPr id="5" name="object 5"/>
          <p:cNvGrpSpPr/>
          <p:nvPr/>
        </p:nvGrpSpPr>
        <p:grpSpPr>
          <a:xfrm>
            <a:off x="7385177" y="2880360"/>
            <a:ext cx="2118360" cy="3390900"/>
            <a:chOff x="7385177" y="2880360"/>
            <a:chExt cx="2118360" cy="3390900"/>
          </a:xfrm>
        </p:grpSpPr>
        <p:pic>
          <p:nvPicPr>
            <p:cNvPr id="6" name="object 6"/>
            <p:cNvPicPr/>
            <p:nvPr/>
          </p:nvPicPr>
          <p:blipFill>
            <a:blip r:embed="rId2" cstate="print"/>
            <a:stretch>
              <a:fillRect/>
            </a:stretch>
          </p:blipFill>
          <p:spPr>
            <a:xfrm>
              <a:off x="7385177" y="2880360"/>
              <a:ext cx="2118360" cy="3390900"/>
            </a:xfrm>
            <a:prstGeom prst="rect">
              <a:avLst/>
            </a:prstGeom>
          </p:spPr>
        </p:pic>
        <p:sp>
          <p:nvSpPr>
            <p:cNvPr id="7" name="object 7"/>
            <p:cNvSpPr/>
            <p:nvPr/>
          </p:nvSpPr>
          <p:spPr>
            <a:xfrm>
              <a:off x="9267329" y="6252210"/>
              <a:ext cx="99060" cy="0"/>
            </a:xfrm>
            <a:custGeom>
              <a:avLst/>
              <a:gdLst/>
              <a:ahLst/>
              <a:cxnLst/>
              <a:rect l="l" t="t" r="r" b="b"/>
              <a:pathLst>
                <a:path w="99059">
                  <a:moveTo>
                    <a:pt x="0" y="0"/>
                  </a:moveTo>
                  <a:lnTo>
                    <a:pt x="99060" y="0"/>
                  </a:lnTo>
                </a:path>
              </a:pathLst>
            </a:custGeom>
            <a:ln w="7620">
              <a:solidFill>
                <a:srgbClr val="000000"/>
              </a:solidFill>
            </a:ln>
          </p:spPr>
          <p:txBody>
            <a:bodyPr wrap="square" lIns="0" tIns="0" rIns="0" bIns="0" rtlCol="0"/>
            <a:lstStyle/>
            <a:p>
              <a:endParaRPr/>
            </a:p>
          </p:txBody>
        </p:sp>
      </p:grpSp>
      <p:sp>
        <p:nvSpPr>
          <p:cNvPr id="8" name="object 8"/>
          <p:cNvSpPr txBox="1">
            <a:spLocks noGrp="1"/>
          </p:cNvSpPr>
          <p:nvPr>
            <p:ph type="title"/>
          </p:nvPr>
        </p:nvSpPr>
        <p:spPr>
          <a:xfrm>
            <a:off x="1308100" y="462018"/>
            <a:ext cx="3654165" cy="635635"/>
          </a:xfrm>
          <a:prstGeom prst="rect">
            <a:avLst/>
          </a:prstGeom>
        </p:spPr>
        <p:txBody>
          <a:bodyPr vert="horz" wrap="square" lIns="0" tIns="12700" rIns="0" bIns="0" rtlCol="0">
            <a:spAutoFit/>
          </a:bodyPr>
          <a:lstStyle/>
          <a:p>
            <a:pPr marL="12700">
              <a:lnSpc>
                <a:spcPct val="100000"/>
              </a:lnSpc>
              <a:spcBef>
                <a:spcPts val="100"/>
              </a:spcBef>
            </a:pPr>
            <a:r>
              <a:rPr sz="4000" spc="-270" dirty="0">
                <a:solidFill>
                  <a:srgbClr val="000000"/>
                </a:solidFill>
              </a:rPr>
              <a:t>L</a:t>
            </a:r>
            <a:r>
              <a:rPr sz="4000" spc="-285" dirty="0">
                <a:solidFill>
                  <a:srgbClr val="000000"/>
                </a:solidFill>
              </a:rPr>
              <a:t>e</a:t>
            </a:r>
            <a:r>
              <a:rPr sz="4000" spc="-380" dirty="0">
                <a:solidFill>
                  <a:srgbClr val="000000"/>
                </a:solidFill>
              </a:rPr>
              <a:t> </a:t>
            </a:r>
            <a:r>
              <a:rPr sz="4000" dirty="0">
                <a:solidFill>
                  <a:srgbClr val="000000"/>
                </a:solidFill>
              </a:rPr>
              <a:t>RAID</a:t>
            </a:r>
            <a:endParaRPr sz="4000" dirty="0"/>
          </a:p>
        </p:txBody>
      </p:sp>
      <p:sp>
        <p:nvSpPr>
          <p:cNvPr id="9" name="object 9"/>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60</a:t>
            </a:fld>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6631317" y="3612388"/>
            <a:ext cx="3168904" cy="2313939"/>
          </a:xfrm>
          <a:prstGeom prst="rect">
            <a:avLst/>
          </a:prstGeom>
        </p:spPr>
      </p:pic>
      <p:sp>
        <p:nvSpPr>
          <p:cNvPr id="5" name="object 5"/>
          <p:cNvSpPr txBox="1"/>
          <p:nvPr/>
        </p:nvSpPr>
        <p:spPr>
          <a:xfrm>
            <a:off x="1087508" y="1370329"/>
            <a:ext cx="8434070" cy="5060360"/>
          </a:xfrm>
          <a:prstGeom prst="rect">
            <a:avLst/>
          </a:prstGeom>
        </p:spPr>
        <p:txBody>
          <a:bodyPr vert="horz" wrap="square" lIns="0" tIns="12700" rIns="0" bIns="0" rtlCol="0">
            <a:spAutoFit/>
          </a:bodyPr>
          <a:lstStyle/>
          <a:p>
            <a:pPr marL="12700" algn="just">
              <a:lnSpc>
                <a:spcPct val="100000"/>
              </a:lnSpc>
              <a:spcBef>
                <a:spcPts val="100"/>
              </a:spcBef>
            </a:pPr>
            <a:r>
              <a:rPr sz="2400" dirty="0">
                <a:latin typeface="Trebuchet MS"/>
                <a:cs typeface="Trebuchet MS"/>
              </a:rPr>
              <a:t>RAID</a:t>
            </a:r>
            <a:r>
              <a:rPr sz="2400" spc="-220" dirty="0">
                <a:latin typeface="Trebuchet MS"/>
                <a:cs typeface="Trebuchet MS"/>
              </a:rPr>
              <a:t> </a:t>
            </a:r>
            <a:r>
              <a:rPr sz="2400" spc="-50" dirty="0">
                <a:latin typeface="Trebuchet MS"/>
                <a:cs typeface="Trebuchet MS"/>
              </a:rPr>
              <a:t>3</a:t>
            </a:r>
            <a:r>
              <a:rPr sz="2400" spc="-225" dirty="0">
                <a:latin typeface="Trebuchet MS"/>
                <a:cs typeface="Trebuchet MS"/>
              </a:rPr>
              <a:t> </a:t>
            </a:r>
            <a:r>
              <a:rPr sz="2400" spc="-45" dirty="0">
                <a:latin typeface="Trebuchet MS"/>
                <a:cs typeface="Trebuchet MS"/>
              </a:rPr>
              <a:t>&amp;</a:t>
            </a:r>
            <a:r>
              <a:rPr sz="2400" spc="-225" dirty="0">
                <a:latin typeface="Trebuchet MS"/>
                <a:cs typeface="Trebuchet MS"/>
              </a:rPr>
              <a:t> </a:t>
            </a:r>
            <a:r>
              <a:rPr sz="2400" spc="-50" dirty="0">
                <a:latin typeface="Trebuchet MS"/>
                <a:cs typeface="Trebuchet MS"/>
              </a:rPr>
              <a:t>4</a:t>
            </a:r>
            <a:endParaRPr sz="2400" dirty="0">
              <a:latin typeface="Trebuchet MS"/>
              <a:cs typeface="Trebuchet MS"/>
            </a:endParaRPr>
          </a:p>
          <a:p>
            <a:pPr>
              <a:lnSpc>
                <a:spcPct val="100000"/>
              </a:lnSpc>
              <a:spcBef>
                <a:spcPts val="10"/>
              </a:spcBef>
            </a:pPr>
            <a:endParaRPr sz="2500" dirty="0">
              <a:latin typeface="Trebuchet MS"/>
              <a:cs typeface="Trebuchet MS"/>
            </a:endParaRPr>
          </a:p>
          <a:p>
            <a:pPr marL="12700" marR="5080" algn="just">
              <a:lnSpc>
                <a:spcPct val="100000"/>
              </a:lnSpc>
            </a:pPr>
            <a:r>
              <a:rPr lang="en-GB" sz="2000" spc="-140" dirty="0">
                <a:latin typeface="Trebuchet MS"/>
                <a:cs typeface="Trebuchet MS"/>
              </a:rPr>
              <a:t>-  	Le</a:t>
            </a:r>
            <a:r>
              <a:rPr sz="2000" spc="-140" dirty="0">
                <a:latin typeface="Trebuchet MS"/>
                <a:cs typeface="Trebuchet MS"/>
              </a:rPr>
              <a:t> </a:t>
            </a:r>
            <a:r>
              <a:rPr sz="2000" dirty="0">
                <a:latin typeface="Trebuchet MS"/>
                <a:cs typeface="Trebuchet MS"/>
              </a:rPr>
              <a:t>RAID </a:t>
            </a:r>
            <a:r>
              <a:rPr sz="2000" spc="-160" dirty="0">
                <a:latin typeface="Trebuchet MS"/>
                <a:cs typeface="Trebuchet MS"/>
              </a:rPr>
              <a:t>3, </a:t>
            </a:r>
            <a:r>
              <a:rPr sz="2000" spc="-65" dirty="0">
                <a:latin typeface="Trebuchet MS"/>
                <a:cs typeface="Trebuchet MS"/>
              </a:rPr>
              <a:t>ou </a:t>
            </a:r>
            <a:r>
              <a:rPr sz="2000" spc="-160" dirty="0">
                <a:latin typeface="Trebuchet MS"/>
                <a:cs typeface="Trebuchet MS"/>
              </a:rPr>
              <a:t>4, </a:t>
            </a:r>
            <a:r>
              <a:rPr sz="2000" spc="-100" dirty="0">
                <a:latin typeface="Trebuchet MS"/>
                <a:cs typeface="Trebuchet MS"/>
              </a:rPr>
              <a:t>fonctionnent </a:t>
            </a:r>
            <a:r>
              <a:rPr sz="2000" spc="-150" dirty="0">
                <a:latin typeface="Trebuchet MS"/>
                <a:cs typeface="Trebuchet MS"/>
              </a:rPr>
              <a:t>avec, </a:t>
            </a:r>
            <a:r>
              <a:rPr sz="2000" spc="-105" dirty="0">
                <a:latin typeface="Trebuchet MS"/>
                <a:cs typeface="Trebuchet MS"/>
              </a:rPr>
              <a:t>au </a:t>
            </a:r>
            <a:r>
              <a:rPr sz="2000" spc="-135" dirty="0">
                <a:latin typeface="Trebuchet MS"/>
                <a:cs typeface="Trebuchet MS"/>
              </a:rPr>
              <a:t>minimum, </a:t>
            </a:r>
            <a:r>
              <a:rPr sz="2000" spc="-45" dirty="0">
                <a:latin typeface="Trebuchet MS"/>
                <a:cs typeface="Trebuchet MS"/>
              </a:rPr>
              <a:t>3 </a:t>
            </a:r>
            <a:r>
              <a:rPr sz="2000" spc="-120" dirty="0">
                <a:latin typeface="Trebuchet MS"/>
                <a:cs typeface="Trebuchet MS"/>
              </a:rPr>
              <a:t>disques. </a:t>
            </a:r>
            <a:r>
              <a:rPr sz="2000" spc="-140" dirty="0">
                <a:latin typeface="Trebuchet MS"/>
                <a:cs typeface="Trebuchet MS"/>
              </a:rPr>
              <a:t>Le </a:t>
            </a:r>
            <a:r>
              <a:rPr sz="2000" spc="-100" dirty="0">
                <a:latin typeface="Trebuchet MS"/>
                <a:cs typeface="Trebuchet MS"/>
              </a:rPr>
              <a:t>dernier </a:t>
            </a:r>
            <a:r>
              <a:rPr sz="2000" spc="-90" dirty="0">
                <a:latin typeface="Trebuchet MS"/>
                <a:cs typeface="Trebuchet MS"/>
              </a:rPr>
              <a:t>disque </a:t>
            </a:r>
            <a:r>
              <a:rPr sz="2000" spc="-85" dirty="0">
                <a:latin typeface="Trebuchet MS"/>
                <a:cs typeface="Trebuchet MS"/>
              </a:rPr>
              <a:t>de </a:t>
            </a:r>
            <a:r>
              <a:rPr sz="2000" spc="-590" dirty="0">
                <a:latin typeface="Trebuchet MS"/>
                <a:cs typeface="Trebuchet MS"/>
              </a:rPr>
              <a:t> </a:t>
            </a:r>
            <a:r>
              <a:rPr sz="2000" spc="-114" dirty="0">
                <a:latin typeface="Trebuchet MS"/>
                <a:cs typeface="Trebuchet MS"/>
              </a:rPr>
              <a:t>la </a:t>
            </a:r>
            <a:r>
              <a:rPr sz="2000" spc="-75" dirty="0">
                <a:latin typeface="Trebuchet MS"/>
                <a:cs typeface="Trebuchet MS"/>
              </a:rPr>
              <a:t>grappe </a:t>
            </a:r>
            <a:r>
              <a:rPr sz="2000" spc="-105" dirty="0">
                <a:latin typeface="Trebuchet MS"/>
                <a:cs typeface="Trebuchet MS"/>
              </a:rPr>
              <a:t>contient </a:t>
            </a:r>
            <a:r>
              <a:rPr sz="2000" spc="-90" dirty="0">
                <a:latin typeface="Trebuchet MS"/>
                <a:cs typeface="Trebuchet MS"/>
              </a:rPr>
              <a:t>un </a:t>
            </a:r>
            <a:r>
              <a:rPr sz="2000" spc="-80" dirty="0">
                <a:latin typeface="Trebuchet MS"/>
                <a:cs typeface="Trebuchet MS"/>
              </a:rPr>
              <a:t>code </a:t>
            </a:r>
            <a:r>
              <a:rPr sz="2000" spc="-85" dirty="0">
                <a:latin typeface="Trebuchet MS"/>
                <a:cs typeface="Trebuchet MS"/>
              </a:rPr>
              <a:t>de </a:t>
            </a:r>
            <a:r>
              <a:rPr sz="2000" spc="-110" dirty="0">
                <a:latin typeface="Trebuchet MS"/>
                <a:cs typeface="Trebuchet MS"/>
              </a:rPr>
              <a:t>parité </a:t>
            </a:r>
            <a:r>
              <a:rPr sz="2000" spc="-114" dirty="0">
                <a:latin typeface="Trebuchet MS"/>
                <a:cs typeface="Trebuchet MS"/>
              </a:rPr>
              <a:t>sur </a:t>
            </a:r>
            <a:r>
              <a:rPr sz="2000" spc="-110" dirty="0">
                <a:latin typeface="Trebuchet MS"/>
                <a:cs typeface="Trebuchet MS"/>
              </a:rPr>
              <a:t>les </a:t>
            </a:r>
            <a:r>
              <a:rPr sz="2000" spc="-90" dirty="0">
                <a:latin typeface="Trebuchet MS"/>
                <a:cs typeface="Trebuchet MS"/>
              </a:rPr>
              <a:t>données </a:t>
            </a:r>
            <a:r>
              <a:rPr sz="2000" spc="-95" dirty="0">
                <a:latin typeface="Trebuchet MS"/>
                <a:cs typeface="Trebuchet MS"/>
              </a:rPr>
              <a:t>des </a:t>
            </a:r>
            <a:r>
              <a:rPr sz="2000" spc="-120" dirty="0">
                <a:latin typeface="Trebuchet MS"/>
                <a:cs typeface="Trebuchet MS"/>
              </a:rPr>
              <a:t>autres disques. </a:t>
            </a:r>
            <a:r>
              <a:rPr sz="2000" spc="-130" dirty="0">
                <a:latin typeface="Trebuchet MS"/>
                <a:cs typeface="Trebuchet MS"/>
              </a:rPr>
              <a:t>Les </a:t>
            </a:r>
            <a:r>
              <a:rPr sz="2000" spc="-100" dirty="0">
                <a:latin typeface="Trebuchet MS"/>
                <a:cs typeface="Trebuchet MS"/>
              </a:rPr>
              <a:t>deux </a:t>
            </a:r>
            <a:r>
              <a:rPr sz="2000" spc="-95" dirty="0">
                <a:latin typeface="Trebuchet MS"/>
                <a:cs typeface="Trebuchet MS"/>
              </a:rPr>
              <a:t> </a:t>
            </a:r>
            <a:r>
              <a:rPr sz="2000" spc="-110" dirty="0">
                <a:latin typeface="Trebuchet MS"/>
                <a:cs typeface="Trebuchet MS"/>
              </a:rPr>
              <a:t>niveaux</a:t>
            </a:r>
            <a:r>
              <a:rPr sz="2000" spc="-165" dirty="0">
                <a:latin typeface="Trebuchet MS"/>
                <a:cs typeface="Trebuchet MS"/>
              </a:rPr>
              <a:t> </a:t>
            </a:r>
            <a:r>
              <a:rPr sz="2000" spc="-85" dirty="0">
                <a:latin typeface="Trebuchet MS"/>
                <a:cs typeface="Trebuchet MS"/>
              </a:rPr>
              <a:t>de</a:t>
            </a:r>
            <a:r>
              <a:rPr sz="2000" spc="-160" dirty="0">
                <a:latin typeface="Trebuchet MS"/>
                <a:cs typeface="Trebuchet MS"/>
              </a:rPr>
              <a:t> </a:t>
            </a:r>
            <a:r>
              <a:rPr sz="2000" dirty="0">
                <a:latin typeface="Trebuchet MS"/>
                <a:cs typeface="Trebuchet MS"/>
              </a:rPr>
              <a:t>RAID</a:t>
            </a:r>
            <a:r>
              <a:rPr sz="2000" spc="-165" dirty="0">
                <a:latin typeface="Trebuchet MS"/>
                <a:cs typeface="Trebuchet MS"/>
              </a:rPr>
              <a:t> </a:t>
            </a:r>
            <a:r>
              <a:rPr sz="2000" spc="-95" dirty="0">
                <a:latin typeface="Trebuchet MS"/>
                <a:cs typeface="Trebuchet MS"/>
              </a:rPr>
              <a:t>sont</a:t>
            </a:r>
            <a:r>
              <a:rPr sz="2000" spc="-160" dirty="0">
                <a:latin typeface="Trebuchet MS"/>
                <a:cs typeface="Trebuchet MS"/>
              </a:rPr>
              <a:t> </a:t>
            </a:r>
            <a:r>
              <a:rPr sz="2000" spc="-125" dirty="0">
                <a:latin typeface="Trebuchet MS"/>
                <a:cs typeface="Trebuchet MS"/>
              </a:rPr>
              <a:t>semblables,</a:t>
            </a:r>
            <a:r>
              <a:rPr sz="2000" spc="-165" dirty="0">
                <a:latin typeface="Trebuchet MS"/>
                <a:cs typeface="Trebuchet MS"/>
              </a:rPr>
              <a:t> </a:t>
            </a:r>
            <a:r>
              <a:rPr sz="2000" spc="-114" dirty="0">
                <a:latin typeface="Trebuchet MS"/>
                <a:cs typeface="Trebuchet MS"/>
              </a:rPr>
              <a:t>sauf</a:t>
            </a:r>
            <a:r>
              <a:rPr sz="2000" spc="-150" dirty="0">
                <a:latin typeface="Trebuchet MS"/>
                <a:cs typeface="Trebuchet MS"/>
              </a:rPr>
              <a:t> </a:t>
            </a:r>
            <a:r>
              <a:rPr sz="2000" spc="-90" dirty="0">
                <a:latin typeface="Trebuchet MS"/>
                <a:cs typeface="Trebuchet MS"/>
              </a:rPr>
              <a:t>que</a:t>
            </a:r>
            <a:r>
              <a:rPr sz="2000" spc="-155" dirty="0">
                <a:latin typeface="Trebuchet MS"/>
                <a:cs typeface="Trebuchet MS"/>
              </a:rPr>
              <a:t> </a:t>
            </a:r>
            <a:r>
              <a:rPr sz="2000" spc="-105" dirty="0">
                <a:latin typeface="Trebuchet MS"/>
                <a:cs typeface="Trebuchet MS"/>
              </a:rPr>
              <a:t>le</a:t>
            </a:r>
            <a:r>
              <a:rPr sz="2000" spc="-150" dirty="0">
                <a:latin typeface="Trebuchet MS"/>
                <a:cs typeface="Trebuchet MS"/>
              </a:rPr>
              <a:t> </a:t>
            </a:r>
            <a:r>
              <a:rPr sz="2000" spc="-105" dirty="0">
                <a:latin typeface="Trebuchet MS"/>
                <a:cs typeface="Trebuchet MS"/>
              </a:rPr>
              <a:t>niveau</a:t>
            </a:r>
            <a:r>
              <a:rPr sz="2000" spc="-155" dirty="0">
                <a:latin typeface="Trebuchet MS"/>
                <a:cs typeface="Trebuchet MS"/>
              </a:rPr>
              <a:t> </a:t>
            </a:r>
            <a:r>
              <a:rPr sz="2000" spc="-45" dirty="0">
                <a:latin typeface="Trebuchet MS"/>
                <a:cs typeface="Trebuchet MS"/>
              </a:rPr>
              <a:t>3</a:t>
            </a:r>
            <a:r>
              <a:rPr sz="2000" spc="-150" dirty="0">
                <a:latin typeface="Trebuchet MS"/>
                <a:cs typeface="Trebuchet MS"/>
              </a:rPr>
              <a:t> </a:t>
            </a:r>
            <a:r>
              <a:rPr sz="2000" spc="-114" dirty="0">
                <a:latin typeface="Trebuchet MS"/>
                <a:cs typeface="Trebuchet MS"/>
              </a:rPr>
              <a:t>travaille</a:t>
            </a:r>
            <a:r>
              <a:rPr sz="2000" spc="-155" dirty="0">
                <a:latin typeface="Trebuchet MS"/>
                <a:cs typeface="Trebuchet MS"/>
              </a:rPr>
              <a:t> </a:t>
            </a:r>
            <a:r>
              <a:rPr sz="2000" spc="-100" dirty="0">
                <a:latin typeface="Trebuchet MS"/>
                <a:cs typeface="Trebuchet MS"/>
              </a:rPr>
              <a:t>par</a:t>
            </a:r>
            <a:r>
              <a:rPr sz="2000" spc="-145" dirty="0">
                <a:latin typeface="Trebuchet MS"/>
                <a:cs typeface="Trebuchet MS"/>
              </a:rPr>
              <a:t> </a:t>
            </a:r>
            <a:r>
              <a:rPr sz="2000" spc="-110" dirty="0">
                <a:latin typeface="Trebuchet MS"/>
                <a:cs typeface="Trebuchet MS"/>
              </a:rPr>
              <a:t>octets</a:t>
            </a:r>
            <a:r>
              <a:rPr sz="2000" spc="-155" dirty="0">
                <a:latin typeface="Trebuchet MS"/>
                <a:cs typeface="Trebuchet MS"/>
              </a:rPr>
              <a:t> </a:t>
            </a:r>
            <a:r>
              <a:rPr sz="2000" spc="-100" dirty="0">
                <a:latin typeface="Trebuchet MS"/>
                <a:cs typeface="Trebuchet MS"/>
              </a:rPr>
              <a:t>alors</a:t>
            </a:r>
            <a:r>
              <a:rPr sz="2000" spc="-145" dirty="0">
                <a:latin typeface="Trebuchet MS"/>
                <a:cs typeface="Trebuchet MS"/>
              </a:rPr>
              <a:t> </a:t>
            </a:r>
            <a:r>
              <a:rPr sz="2000" spc="-90" dirty="0">
                <a:latin typeface="Trebuchet MS"/>
                <a:cs typeface="Trebuchet MS"/>
              </a:rPr>
              <a:t>que </a:t>
            </a:r>
            <a:r>
              <a:rPr sz="2000" spc="-590" dirty="0">
                <a:latin typeface="Trebuchet MS"/>
                <a:cs typeface="Trebuchet MS"/>
              </a:rPr>
              <a:t> </a:t>
            </a:r>
            <a:r>
              <a:rPr sz="2000" spc="-110" dirty="0">
                <a:latin typeface="Trebuchet MS"/>
                <a:cs typeface="Trebuchet MS"/>
              </a:rPr>
              <a:t>le</a:t>
            </a:r>
            <a:r>
              <a:rPr sz="2000" spc="-195" dirty="0">
                <a:latin typeface="Trebuchet MS"/>
                <a:cs typeface="Trebuchet MS"/>
              </a:rPr>
              <a:t> </a:t>
            </a:r>
            <a:r>
              <a:rPr sz="2000" spc="-105" dirty="0">
                <a:latin typeface="Trebuchet MS"/>
                <a:cs typeface="Trebuchet MS"/>
              </a:rPr>
              <a:t>niveau</a:t>
            </a:r>
            <a:r>
              <a:rPr sz="2000" spc="-190" dirty="0">
                <a:latin typeface="Trebuchet MS"/>
                <a:cs typeface="Trebuchet MS"/>
              </a:rPr>
              <a:t> </a:t>
            </a:r>
            <a:r>
              <a:rPr sz="2000" spc="-45" dirty="0">
                <a:latin typeface="Trebuchet MS"/>
                <a:cs typeface="Trebuchet MS"/>
              </a:rPr>
              <a:t>4</a:t>
            </a:r>
            <a:r>
              <a:rPr sz="2000" spc="-190" dirty="0">
                <a:latin typeface="Trebuchet MS"/>
                <a:cs typeface="Trebuchet MS"/>
              </a:rPr>
              <a:t> </a:t>
            </a:r>
            <a:r>
              <a:rPr sz="2000" spc="-120" dirty="0">
                <a:latin typeface="Trebuchet MS"/>
                <a:cs typeface="Trebuchet MS"/>
              </a:rPr>
              <a:t>travaille</a:t>
            </a:r>
            <a:r>
              <a:rPr sz="2000" spc="-190" dirty="0">
                <a:latin typeface="Trebuchet MS"/>
                <a:cs typeface="Trebuchet MS"/>
              </a:rPr>
              <a:t> </a:t>
            </a:r>
            <a:r>
              <a:rPr sz="2000" spc="-100" dirty="0">
                <a:latin typeface="Trebuchet MS"/>
                <a:cs typeface="Trebuchet MS"/>
              </a:rPr>
              <a:t>par</a:t>
            </a:r>
            <a:r>
              <a:rPr sz="2000" spc="-190" dirty="0">
                <a:latin typeface="Trebuchet MS"/>
                <a:cs typeface="Trebuchet MS"/>
              </a:rPr>
              <a:t> </a:t>
            </a:r>
            <a:r>
              <a:rPr sz="2000" spc="-125" dirty="0">
                <a:latin typeface="Trebuchet MS"/>
                <a:cs typeface="Trebuchet MS"/>
              </a:rPr>
              <a:t>blocs.</a:t>
            </a:r>
            <a:endParaRPr sz="2000" dirty="0">
              <a:latin typeface="Trebuchet MS"/>
              <a:cs typeface="Trebuchet MS"/>
            </a:endParaRPr>
          </a:p>
          <a:p>
            <a:pPr>
              <a:lnSpc>
                <a:spcPct val="100000"/>
              </a:lnSpc>
              <a:spcBef>
                <a:spcPts val="10"/>
              </a:spcBef>
            </a:pPr>
            <a:endParaRPr sz="1850" dirty="0">
              <a:latin typeface="Trebuchet MS"/>
              <a:cs typeface="Trebuchet MS"/>
            </a:endParaRPr>
          </a:p>
          <a:p>
            <a:pPr marL="23495" marR="3025775" algn="just">
              <a:lnSpc>
                <a:spcPct val="100000"/>
              </a:lnSpc>
            </a:pPr>
            <a:r>
              <a:rPr sz="2000" spc="-85" dirty="0">
                <a:latin typeface="Trebuchet MS"/>
                <a:cs typeface="Trebuchet MS"/>
              </a:rPr>
              <a:t>Suite</a:t>
            </a:r>
            <a:r>
              <a:rPr sz="2000" spc="-130" dirty="0">
                <a:latin typeface="Trebuchet MS"/>
                <a:cs typeface="Trebuchet MS"/>
              </a:rPr>
              <a:t> </a:t>
            </a:r>
            <a:r>
              <a:rPr sz="2000" spc="-120" dirty="0">
                <a:latin typeface="Trebuchet MS"/>
                <a:cs typeface="Trebuchet MS"/>
              </a:rPr>
              <a:t>à</a:t>
            </a:r>
            <a:r>
              <a:rPr sz="2000" spc="-125" dirty="0">
                <a:latin typeface="Trebuchet MS"/>
                <a:cs typeface="Trebuchet MS"/>
              </a:rPr>
              <a:t> </a:t>
            </a:r>
            <a:r>
              <a:rPr sz="2000" spc="-114" dirty="0">
                <a:latin typeface="Trebuchet MS"/>
                <a:cs typeface="Trebuchet MS"/>
              </a:rPr>
              <a:t>la</a:t>
            </a:r>
            <a:r>
              <a:rPr sz="2000" spc="-125" dirty="0">
                <a:latin typeface="Trebuchet MS"/>
                <a:cs typeface="Trebuchet MS"/>
              </a:rPr>
              <a:t> </a:t>
            </a:r>
            <a:r>
              <a:rPr sz="2000" spc="-105" dirty="0">
                <a:latin typeface="Trebuchet MS"/>
                <a:cs typeface="Trebuchet MS"/>
              </a:rPr>
              <a:t>défaillance</a:t>
            </a:r>
            <a:r>
              <a:rPr sz="2000" spc="-120" dirty="0">
                <a:latin typeface="Trebuchet MS"/>
                <a:cs typeface="Trebuchet MS"/>
              </a:rPr>
              <a:t> </a:t>
            </a:r>
            <a:r>
              <a:rPr sz="2000" spc="-145" dirty="0">
                <a:latin typeface="Trebuchet MS"/>
                <a:cs typeface="Trebuchet MS"/>
              </a:rPr>
              <a:t>d’un</a:t>
            </a:r>
            <a:r>
              <a:rPr sz="2000" spc="-125" dirty="0">
                <a:latin typeface="Trebuchet MS"/>
                <a:cs typeface="Trebuchet MS"/>
              </a:rPr>
              <a:t> </a:t>
            </a:r>
            <a:r>
              <a:rPr sz="2000" spc="-114" dirty="0">
                <a:latin typeface="Trebuchet MS"/>
                <a:cs typeface="Trebuchet MS"/>
              </a:rPr>
              <a:t>disque,</a:t>
            </a:r>
            <a:r>
              <a:rPr sz="2000" spc="-125" dirty="0">
                <a:latin typeface="Trebuchet MS"/>
                <a:cs typeface="Trebuchet MS"/>
              </a:rPr>
              <a:t> </a:t>
            </a:r>
            <a:r>
              <a:rPr sz="2000" spc="-110" dirty="0">
                <a:latin typeface="Trebuchet MS"/>
                <a:cs typeface="Trebuchet MS"/>
              </a:rPr>
              <a:t>le</a:t>
            </a:r>
            <a:r>
              <a:rPr sz="2000" spc="-125" dirty="0">
                <a:latin typeface="Trebuchet MS"/>
                <a:cs typeface="Trebuchet MS"/>
              </a:rPr>
              <a:t> </a:t>
            </a:r>
            <a:r>
              <a:rPr sz="2000" spc="-100" dirty="0">
                <a:latin typeface="Trebuchet MS"/>
                <a:cs typeface="Trebuchet MS"/>
              </a:rPr>
              <a:t>contrôleur</a:t>
            </a:r>
            <a:r>
              <a:rPr sz="2000" spc="-114" dirty="0">
                <a:latin typeface="Trebuchet MS"/>
                <a:cs typeface="Trebuchet MS"/>
              </a:rPr>
              <a:t> </a:t>
            </a:r>
            <a:r>
              <a:rPr sz="2000" dirty="0">
                <a:latin typeface="Trebuchet MS"/>
                <a:cs typeface="Trebuchet MS"/>
              </a:rPr>
              <a:t>RAID </a:t>
            </a:r>
            <a:r>
              <a:rPr sz="2000" spc="-590" dirty="0">
                <a:latin typeface="Trebuchet MS"/>
                <a:cs typeface="Trebuchet MS"/>
              </a:rPr>
              <a:t> </a:t>
            </a:r>
            <a:r>
              <a:rPr sz="2000" spc="-100" dirty="0">
                <a:latin typeface="Trebuchet MS"/>
                <a:cs typeface="Trebuchet MS"/>
              </a:rPr>
              <a:t>peut </a:t>
            </a:r>
            <a:r>
              <a:rPr sz="2000" spc="-110" dirty="0">
                <a:latin typeface="Trebuchet MS"/>
                <a:cs typeface="Trebuchet MS"/>
              </a:rPr>
              <a:t>reconstruire </a:t>
            </a:r>
            <a:r>
              <a:rPr sz="2000" spc="-114" dirty="0">
                <a:latin typeface="Trebuchet MS"/>
                <a:cs typeface="Trebuchet MS"/>
              </a:rPr>
              <a:t>ce </a:t>
            </a:r>
            <a:r>
              <a:rPr sz="2000" spc="-90" dirty="0">
                <a:latin typeface="Trebuchet MS"/>
                <a:cs typeface="Trebuchet MS"/>
              </a:rPr>
              <a:t>disque </a:t>
            </a:r>
            <a:r>
              <a:rPr sz="2000" spc="-145" dirty="0">
                <a:latin typeface="Trebuchet MS"/>
                <a:cs typeface="Trebuchet MS"/>
              </a:rPr>
              <a:t>qu’il </a:t>
            </a:r>
            <a:r>
              <a:rPr sz="2000" spc="-125" dirty="0">
                <a:latin typeface="Trebuchet MS"/>
                <a:cs typeface="Trebuchet MS"/>
              </a:rPr>
              <a:t>s’agisse </a:t>
            </a:r>
            <a:r>
              <a:rPr sz="2000" spc="-145" dirty="0">
                <a:latin typeface="Trebuchet MS"/>
                <a:cs typeface="Trebuchet MS"/>
              </a:rPr>
              <a:t>d’un </a:t>
            </a:r>
            <a:r>
              <a:rPr sz="2000" spc="-90" dirty="0">
                <a:latin typeface="Trebuchet MS"/>
                <a:cs typeface="Trebuchet MS"/>
              </a:rPr>
              <a:t>disque </a:t>
            </a:r>
            <a:r>
              <a:rPr sz="2000" spc="-590"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90" dirty="0">
                <a:latin typeface="Trebuchet MS"/>
                <a:cs typeface="Trebuchet MS"/>
              </a:rPr>
              <a:t>données</a:t>
            </a:r>
            <a:r>
              <a:rPr sz="2000" spc="-185" dirty="0">
                <a:latin typeface="Trebuchet MS"/>
                <a:cs typeface="Trebuchet MS"/>
              </a:rPr>
              <a:t> </a:t>
            </a:r>
            <a:r>
              <a:rPr sz="2000" spc="-65" dirty="0">
                <a:latin typeface="Trebuchet MS"/>
                <a:cs typeface="Trebuchet MS"/>
              </a:rPr>
              <a:t>ou</a:t>
            </a:r>
            <a:r>
              <a:rPr sz="2000" spc="-190" dirty="0">
                <a:latin typeface="Trebuchet MS"/>
                <a:cs typeface="Trebuchet MS"/>
              </a:rPr>
              <a:t> </a:t>
            </a:r>
            <a:r>
              <a:rPr sz="2000" spc="-75" dirty="0">
                <a:latin typeface="Trebuchet MS"/>
                <a:cs typeface="Trebuchet MS"/>
              </a:rPr>
              <a:t>du</a:t>
            </a:r>
            <a:r>
              <a:rPr sz="2000" spc="-185" dirty="0">
                <a:latin typeface="Trebuchet MS"/>
                <a:cs typeface="Trebuchet MS"/>
              </a:rPr>
              <a:t> </a:t>
            </a:r>
            <a:r>
              <a:rPr sz="2000" spc="-90" dirty="0">
                <a:latin typeface="Trebuchet MS"/>
                <a:cs typeface="Trebuchet MS"/>
              </a:rPr>
              <a:t>disque</a:t>
            </a:r>
            <a:r>
              <a:rPr sz="2000" spc="-185"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135" dirty="0">
                <a:latin typeface="Trebuchet MS"/>
                <a:cs typeface="Trebuchet MS"/>
              </a:rPr>
              <a:t>parité.</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23495" marR="3026410" algn="just">
              <a:lnSpc>
                <a:spcPct val="100000"/>
              </a:lnSpc>
            </a:pPr>
            <a:r>
              <a:rPr sz="2000" spc="-105" dirty="0">
                <a:latin typeface="Trebuchet MS"/>
                <a:cs typeface="Trebuchet MS"/>
              </a:rPr>
              <a:t>Architecture </a:t>
            </a:r>
            <a:r>
              <a:rPr sz="2000" spc="-110" dirty="0">
                <a:latin typeface="Trebuchet MS"/>
                <a:cs typeface="Trebuchet MS"/>
              </a:rPr>
              <a:t>sécuritaire </a:t>
            </a:r>
            <a:r>
              <a:rPr sz="2000" spc="-114" dirty="0">
                <a:latin typeface="Trebuchet MS"/>
                <a:cs typeface="Trebuchet MS"/>
              </a:rPr>
              <a:t>mais limite </a:t>
            </a:r>
            <a:r>
              <a:rPr sz="2000" spc="-95" dirty="0">
                <a:latin typeface="Trebuchet MS"/>
                <a:cs typeface="Trebuchet MS"/>
              </a:rPr>
              <a:t>des </a:t>
            </a:r>
            <a:r>
              <a:rPr sz="2000" spc="-110" dirty="0">
                <a:latin typeface="Trebuchet MS"/>
                <a:cs typeface="Trebuchet MS"/>
              </a:rPr>
              <a:t>capacités </a:t>
            </a:r>
            <a:r>
              <a:rPr sz="2000" spc="-85" dirty="0">
                <a:latin typeface="Trebuchet MS"/>
                <a:cs typeface="Trebuchet MS"/>
              </a:rPr>
              <a:t>de </a:t>
            </a:r>
            <a:r>
              <a:rPr sz="2000" spc="-590" dirty="0">
                <a:latin typeface="Trebuchet MS"/>
                <a:cs typeface="Trebuchet MS"/>
              </a:rPr>
              <a:t> </a:t>
            </a:r>
            <a:r>
              <a:rPr sz="2000" spc="-120" dirty="0">
                <a:latin typeface="Trebuchet MS"/>
                <a:cs typeface="Trebuchet MS"/>
              </a:rPr>
              <a:t>flux</a:t>
            </a:r>
            <a:r>
              <a:rPr sz="2000" spc="-114" dirty="0">
                <a:latin typeface="Trebuchet MS"/>
                <a:cs typeface="Trebuchet MS"/>
              </a:rPr>
              <a:t> </a:t>
            </a:r>
            <a:r>
              <a:rPr sz="2000" spc="-85" dirty="0">
                <a:latin typeface="Trebuchet MS"/>
                <a:cs typeface="Trebuchet MS"/>
              </a:rPr>
              <a:t>de</a:t>
            </a:r>
            <a:r>
              <a:rPr sz="2000" spc="-80" dirty="0">
                <a:latin typeface="Trebuchet MS"/>
                <a:cs typeface="Trebuchet MS"/>
              </a:rPr>
              <a:t> </a:t>
            </a:r>
            <a:r>
              <a:rPr sz="2000" spc="-90" dirty="0">
                <a:latin typeface="Trebuchet MS"/>
                <a:cs typeface="Trebuchet MS"/>
              </a:rPr>
              <a:t>données</a:t>
            </a:r>
            <a:r>
              <a:rPr sz="2000" spc="-85" dirty="0">
                <a:latin typeface="Trebuchet MS"/>
                <a:cs typeface="Trebuchet MS"/>
              </a:rPr>
              <a:t> </a:t>
            </a:r>
            <a:r>
              <a:rPr sz="2000" spc="-135" dirty="0">
                <a:latin typeface="Trebuchet MS"/>
                <a:cs typeface="Trebuchet MS"/>
              </a:rPr>
              <a:t>(et</a:t>
            </a:r>
            <a:r>
              <a:rPr sz="2000" spc="-130" dirty="0">
                <a:latin typeface="Trebuchet MS"/>
                <a:cs typeface="Trebuchet MS"/>
              </a:rPr>
              <a:t> </a:t>
            </a:r>
            <a:r>
              <a:rPr sz="2000" spc="-114" dirty="0">
                <a:latin typeface="Trebuchet MS"/>
                <a:cs typeface="Trebuchet MS"/>
              </a:rPr>
              <a:t>parité)</a:t>
            </a:r>
            <a:r>
              <a:rPr sz="2000" spc="-110" dirty="0">
                <a:latin typeface="Trebuchet MS"/>
                <a:cs typeface="Trebuchet MS"/>
              </a:rPr>
              <a:t> </a:t>
            </a:r>
            <a:r>
              <a:rPr sz="2000" spc="-120" dirty="0">
                <a:latin typeface="Trebuchet MS"/>
                <a:cs typeface="Trebuchet MS"/>
              </a:rPr>
              <a:t>car</a:t>
            </a:r>
            <a:r>
              <a:rPr sz="2000" spc="-114" dirty="0">
                <a:latin typeface="Trebuchet MS"/>
                <a:cs typeface="Trebuchet MS"/>
              </a:rPr>
              <a:t> la</a:t>
            </a:r>
            <a:r>
              <a:rPr sz="2000" spc="-110" dirty="0">
                <a:latin typeface="Trebuchet MS"/>
                <a:cs typeface="Trebuchet MS"/>
              </a:rPr>
              <a:t> parité</a:t>
            </a:r>
            <a:r>
              <a:rPr sz="2000" spc="-105" dirty="0">
                <a:latin typeface="Trebuchet MS"/>
                <a:cs typeface="Trebuchet MS"/>
              </a:rPr>
              <a:t> </a:t>
            </a:r>
            <a:r>
              <a:rPr sz="2000" spc="-130" dirty="0">
                <a:latin typeface="Trebuchet MS"/>
                <a:cs typeface="Trebuchet MS"/>
              </a:rPr>
              <a:t>est </a:t>
            </a:r>
            <a:r>
              <a:rPr sz="2000" spc="-125" dirty="0">
                <a:latin typeface="Trebuchet MS"/>
                <a:cs typeface="Trebuchet MS"/>
              </a:rPr>
              <a:t> </a:t>
            </a:r>
            <a:r>
              <a:rPr sz="2000" spc="-105" dirty="0">
                <a:latin typeface="Trebuchet MS"/>
                <a:cs typeface="Trebuchet MS"/>
              </a:rPr>
              <a:t>uniquement </a:t>
            </a:r>
            <a:r>
              <a:rPr sz="2000" spc="-114" dirty="0">
                <a:latin typeface="Trebuchet MS"/>
                <a:cs typeface="Trebuchet MS"/>
              </a:rPr>
              <a:t>sur</a:t>
            </a:r>
            <a:r>
              <a:rPr sz="2000" spc="-110" dirty="0">
                <a:latin typeface="Trebuchet MS"/>
                <a:cs typeface="Trebuchet MS"/>
              </a:rPr>
              <a:t> le</a:t>
            </a:r>
            <a:r>
              <a:rPr sz="2000" spc="-105" dirty="0">
                <a:latin typeface="Trebuchet MS"/>
                <a:cs typeface="Trebuchet MS"/>
              </a:rPr>
              <a:t> </a:t>
            </a:r>
            <a:r>
              <a:rPr sz="2000" spc="-100" dirty="0">
                <a:latin typeface="Trebuchet MS"/>
                <a:cs typeface="Trebuchet MS"/>
              </a:rPr>
              <a:t>dernier </a:t>
            </a:r>
            <a:r>
              <a:rPr sz="2000" spc="-120" dirty="0">
                <a:latin typeface="Trebuchet MS"/>
                <a:cs typeface="Trebuchet MS"/>
              </a:rPr>
              <a:t>disque.</a:t>
            </a:r>
            <a:r>
              <a:rPr sz="2000" spc="-114" dirty="0">
                <a:latin typeface="Trebuchet MS"/>
                <a:cs typeface="Trebuchet MS"/>
              </a:rPr>
              <a:t> </a:t>
            </a:r>
            <a:r>
              <a:rPr sz="2000" spc="-140" dirty="0">
                <a:latin typeface="Trebuchet MS"/>
                <a:cs typeface="Trebuchet MS"/>
              </a:rPr>
              <a:t>Le</a:t>
            </a:r>
            <a:r>
              <a:rPr sz="2000" spc="-135" dirty="0">
                <a:latin typeface="Trebuchet MS"/>
                <a:cs typeface="Trebuchet MS"/>
              </a:rPr>
              <a:t> </a:t>
            </a:r>
            <a:r>
              <a:rPr sz="2000" spc="-130" dirty="0">
                <a:latin typeface="Trebuchet MS"/>
                <a:cs typeface="Trebuchet MS"/>
              </a:rPr>
              <a:t>système</a:t>
            </a:r>
            <a:r>
              <a:rPr sz="2000" spc="-125" dirty="0">
                <a:latin typeface="Trebuchet MS"/>
                <a:cs typeface="Trebuchet MS"/>
              </a:rPr>
              <a:t> </a:t>
            </a:r>
            <a:r>
              <a:rPr sz="2000" spc="-130" dirty="0">
                <a:latin typeface="Trebuchet MS"/>
                <a:cs typeface="Trebuchet MS"/>
              </a:rPr>
              <a:t>est </a:t>
            </a:r>
            <a:r>
              <a:rPr sz="2000" spc="-125" dirty="0">
                <a:latin typeface="Trebuchet MS"/>
                <a:cs typeface="Trebuchet MS"/>
              </a:rPr>
              <a:t> </a:t>
            </a:r>
            <a:r>
              <a:rPr sz="2000" spc="-114" dirty="0">
                <a:latin typeface="Trebuchet MS"/>
                <a:cs typeface="Trebuchet MS"/>
              </a:rPr>
              <a:t>limité </a:t>
            </a:r>
            <a:r>
              <a:rPr sz="2000" spc="-105" dirty="0">
                <a:latin typeface="Trebuchet MS"/>
                <a:cs typeface="Trebuchet MS"/>
              </a:rPr>
              <a:t>par </a:t>
            </a:r>
            <a:r>
              <a:rPr sz="2000" spc="-110" dirty="0">
                <a:latin typeface="Trebuchet MS"/>
                <a:cs typeface="Trebuchet MS"/>
              </a:rPr>
              <a:t>la </a:t>
            </a:r>
            <a:r>
              <a:rPr sz="2000" spc="-90" dirty="0">
                <a:latin typeface="Trebuchet MS"/>
                <a:cs typeface="Trebuchet MS"/>
              </a:rPr>
              <a:t>bande </a:t>
            </a:r>
            <a:r>
              <a:rPr sz="2000" spc="-110" dirty="0">
                <a:latin typeface="Trebuchet MS"/>
                <a:cs typeface="Trebuchet MS"/>
              </a:rPr>
              <a:t>passante </a:t>
            </a:r>
            <a:r>
              <a:rPr sz="2000" spc="-85" dirty="0">
                <a:latin typeface="Trebuchet MS"/>
                <a:cs typeface="Trebuchet MS"/>
              </a:rPr>
              <a:t>de </a:t>
            </a:r>
            <a:r>
              <a:rPr sz="2000" spc="-114" dirty="0">
                <a:latin typeface="Trebuchet MS"/>
                <a:cs typeface="Trebuchet MS"/>
              </a:rPr>
              <a:t>ce </a:t>
            </a:r>
            <a:r>
              <a:rPr sz="2000" spc="-90" dirty="0">
                <a:latin typeface="Trebuchet MS"/>
                <a:cs typeface="Trebuchet MS"/>
              </a:rPr>
              <a:t>disque </a:t>
            </a:r>
            <a:r>
              <a:rPr sz="2000" spc="-100" dirty="0">
                <a:latin typeface="Trebuchet MS"/>
                <a:cs typeface="Trebuchet MS"/>
              </a:rPr>
              <a:t>sollicité </a:t>
            </a:r>
            <a:r>
              <a:rPr sz="2000" spc="-120" dirty="0">
                <a:latin typeface="Trebuchet MS"/>
                <a:cs typeface="Trebuchet MS"/>
              </a:rPr>
              <a:t>à </a:t>
            </a:r>
            <a:r>
              <a:rPr sz="2000" spc="-114" dirty="0">
                <a:latin typeface="Trebuchet MS"/>
                <a:cs typeface="Trebuchet MS"/>
              </a:rPr>
              <a:t> </a:t>
            </a:r>
            <a:r>
              <a:rPr sz="2000" spc="-100" dirty="0">
                <a:latin typeface="Trebuchet MS"/>
                <a:cs typeface="Trebuchet MS"/>
              </a:rPr>
              <a:t>chaque</a:t>
            </a:r>
            <a:r>
              <a:rPr sz="2000" spc="-190" dirty="0">
                <a:latin typeface="Trebuchet MS"/>
                <a:cs typeface="Trebuchet MS"/>
              </a:rPr>
              <a:t> </a:t>
            </a:r>
            <a:r>
              <a:rPr sz="2000" spc="-135" dirty="0">
                <a:latin typeface="Trebuchet MS"/>
                <a:cs typeface="Trebuchet MS"/>
              </a:rPr>
              <a:t>instant.</a:t>
            </a:r>
            <a:endParaRPr sz="2000" dirty="0">
              <a:latin typeface="Trebuchet MS"/>
              <a:cs typeface="Trebuchet MS"/>
            </a:endParaRPr>
          </a:p>
        </p:txBody>
      </p:sp>
      <p:sp>
        <p:nvSpPr>
          <p:cNvPr id="6" name="object 6"/>
          <p:cNvSpPr txBox="1">
            <a:spLocks noGrp="1"/>
          </p:cNvSpPr>
          <p:nvPr>
            <p:ph type="title"/>
          </p:nvPr>
        </p:nvSpPr>
        <p:spPr>
          <a:xfrm>
            <a:off x="1311535" y="708913"/>
            <a:ext cx="2663565" cy="635635"/>
          </a:xfrm>
          <a:prstGeom prst="rect">
            <a:avLst/>
          </a:prstGeom>
        </p:spPr>
        <p:txBody>
          <a:bodyPr vert="horz" wrap="square" lIns="0" tIns="12700" rIns="0" bIns="0" rtlCol="0">
            <a:spAutoFit/>
          </a:bodyPr>
          <a:lstStyle/>
          <a:p>
            <a:pPr marL="12700">
              <a:lnSpc>
                <a:spcPct val="100000"/>
              </a:lnSpc>
              <a:spcBef>
                <a:spcPts val="100"/>
              </a:spcBef>
            </a:pPr>
            <a:r>
              <a:rPr sz="4000" spc="-270" dirty="0">
                <a:solidFill>
                  <a:srgbClr val="000000"/>
                </a:solidFill>
              </a:rPr>
              <a:t>L</a:t>
            </a:r>
            <a:r>
              <a:rPr sz="4000" spc="-285" dirty="0">
                <a:solidFill>
                  <a:srgbClr val="000000"/>
                </a:solidFill>
              </a:rPr>
              <a:t>e</a:t>
            </a:r>
            <a:r>
              <a:rPr sz="4000" spc="-380" dirty="0">
                <a:solidFill>
                  <a:srgbClr val="000000"/>
                </a:solidFill>
              </a:rPr>
              <a:t> </a:t>
            </a:r>
            <a:r>
              <a:rPr sz="4000" dirty="0">
                <a:solidFill>
                  <a:srgbClr val="000000"/>
                </a:solidFill>
              </a:rPr>
              <a:t>RAID</a:t>
            </a:r>
            <a:endParaRPr sz="4000" dirty="0"/>
          </a:p>
        </p:txBody>
      </p:sp>
      <p:sp>
        <p:nvSpPr>
          <p:cNvPr id="7" name="object 7"/>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61</a:t>
            </a:fld>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763398" y="3179826"/>
            <a:ext cx="2908300" cy="3045460"/>
            <a:chOff x="6763398" y="3179826"/>
            <a:chExt cx="2908300" cy="3045460"/>
          </a:xfrm>
        </p:grpSpPr>
        <p:pic>
          <p:nvPicPr>
            <p:cNvPr id="5" name="object 5"/>
            <p:cNvPicPr/>
            <p:nvPr/>
          </p:nvPicPr>
          <p:blipFill>
            <a:blip r:embed="rId2" cstate="print"/>
            <a:stretch>
              <a:fillRect/>
            </a:stretch>
          </p:blipFill>
          <p:spPr>
            <a:xfrm>
              <a:off x="6763398" y="3179826"/>
              <a:ext cx="2907792" cy="3044951"/>
            </a:xfrm>
            <a:prstGeom prst="rect">
              <a:avLst/>
            </a:prstGeom>
          </p:spPr>
        </p:pic>
        <p:sp>
          <p:nvSpPr>
            <p:cNvPr id="6" name="object 6"/>
            <p:cNvSpPr/>
            <p:nvPr/>
          </p:nvSpPr>
          <p:spPr>
            <a:xfrm>
              <a:off x="9321431" y="6206871"/>
              <a:ext cx="144145" cy="0"/>
            </a:xfrm>
            <a:custGeom>
              <a:avLst/>
              <a:gdLst/>
              <a:ahLst/>
              <a:cxnLst/>
              <a:rect l="l" t="t" r="r" b="b"/>
              <a:pathLst>
                <a:path w="144145">
                  <a:moveTo>
                    <a:pt x="0" y="0"/>
                  </a:moveTo>
                  <a:lnTo>
                    <a:pt x="144018" y="0"/>
                  </a:lnTo>
                </a:path>
              </a:pathLst>
            </a:custGeom>
            <a:ln w="8382">
              <a:solidFill>
                <a:srgbClr val="000000"/>
              </a:solidFill>
            </a:ln>
          </p:spPr>
          <p:txBody>
            <a:bodyPr wrap="square" lIns="0" tIns="0" rIns="0" bIns="0" rtlCol="0"/>
            <a:lstStyle/>
            <a:p>
              <a:endParaRPr/>
            </a:p>
          </p:txBody>
        </p:sp>
      </p:grpSp>
      <p:sp>
        <p:nvSpPr>
          <p:cNvPr id="7" name="object 7"/>
          <p:cNvSpPr txBox="1"/>
          <p:nvPr/>
        </p:nvSpPr>
        <p:spPr>
          <a:xfrm>
            <a:off x="1087483" y="1314703"/>
            <a:ext cx="8431530" cy="4901342"/>
          </a:xfrm>
          <a:prstGeom prst="rect">
            <a:avLst/>
          </a:prstGeom>
        </p:spPr>
        <p:txBody>
          <a:bodyPr vert="horz" wrap="square" lIns="0" tIns="12700" rIns="0" bIns="0" rtlCol="0">
            <a:spAutoFit/>
          </a:bodyPr>
          <a:lstStyle/>
          <a:p>
            <a:pPr marL="12700" algn="just">
              <a:lnSpc>
                <a:spcPct val="100000"/>
              </a:lnSpc>
              <a:spcBef>
                <a:spcPts val="100"/>
              </a:spcBef>
            </a:pPr>
            <a:r>
              <a:rPr sz="2400" dirty="0">
                <a:latin typeface="Trebuchet MS"/>
                <a:cs typeface="Trebuchet MS"/>
              </a:rPr>
              <a:t>RAID</a:t>
            </a:r>
            <a:r>
              <a:rPr sz="2400" spc="-215" dirty="0">
                <a:latin typeface="Trebuchet MS"/>
                <a:cs typeface="Trebuchet MS"/>
              </a:rPr>
              <a:t> </a:t>
            </a:r>
            <a:r>
              <a:rPr sz="2400" spc="-50" dirty="0">
                <a:latin typeface="Trebuchet MS"/>
                <a:cs typeface="Trebuchet MS"/>
              </a:rPr>
              <a:t>5</a:t>
            </a:r>
            <a:endParaRPr sz="2400" dirty="0">
              <a:latin typeface="Trebuchet MS"/>
              <a:cs typeface="Trebuchet MS"/>
            </a:endParaRPr>
          </a:p>
          <a:p>
            <a:pPr>
              <a:lnSpc>
                <a:spcPct val="100000"/>
              </a:lnSpc>
            </a:pPr>
            <a:endParaRPr sz="2100" dirty="0">
              <a:latin typeface="Trebuchet MS"/>
              <a:cs typeface="Trebuchet MS"/>
            </a:endParaRPr>
          </a:p>
          <a:p>
            <a:pPr marL="12700" marR="5080" algn="just">
              <a:lnSpc>
                <a:spcPct val="100000"/>
              </a:lnSpc>
              <a:buClr>
                <a:srgbClr val="00007C"/>
              </a:buClr>
              <a:tabLst>
                <a:tab pos="197485" algn="l"/>
              </a:tabLst>
            </a:pPr>
            <a:r>
              <a:rPr lang="en-GB" sz="2000" spc="-140" dirty="0">
                <a:latin typeface="Trebuchet MS"/>
                <a:cs typeface="Trebuchet MS"/>
              </a:rPr>
              <a:t>-  	</a:t>
            </a:r>
            <a:r>
              <a:rPr sz="2000" spc="-140" dirty="0">
                <a:latin typeface="Trebuchet MS"/>
                <a:cs typeface="Trebuchet MS"/>
              </a:rPr>
              <a:t>Le</a:t>
            </a:r>
            <a:r>
              <a:rPr sz="2000" spc="-135" dirty="0">
                <a:latin typeface="Trebuchet MS"/>
                <a:cs typeface="Trebuchet MS"/>
              </a:rPr>
              <a:t> </a:t>
            </a:r>
            <a:r>
              <a:rPr sz="2000" dirty="0">
                <a:latin typeface="Trebuchet MS"/>
                <a:cs typeface="Trebuchet MS"/>
              </a:rPr>
              <a:t>RAID</a:t>
            </a:r>
            <a:r>
              <a:rPr sz="2000" spc="-135" dirty="0">
                <a:latin typeface="Trebuchet MS"/>
                <a:cs typeface="Trebuchet MS"/>
              </a:rPr>
              <a:t> </a:t>
            </a:r>
            <a:r>
              <a:rPr sz="2000" spc="-105" dirty="0">
                <a:latin typeface="Trebuchet MS"/>
                <a:cs typeface="Trebuchet MS"/>
              </a:rPr>
              <a:t>utilise</a:t>
            </a:r>
            <a:r>
              <a:rPr sz="2000" spc="-135" dirty="0">
                <a:latin typeface="Trebuchet MS"/>
                <a:cs typeface="Trebuchet MS"/>
              </a:rPr>
              <a:t> </a:t>
            </a:r>
            <a:r>
              <a:rPr sz="2000" spc="-95" dirty="0">
                <a:latin typeface="Trebuchet MS"/>
                <a:cs typeface="Trebuchet MS"/>
              </a:rPr>
              <a:t>une</a:t>
            </a:r>
            <a:r>
              <a:rPr sz="2000" spc="-130" dirty="0">
                <a:latin typeface="Trebuchet MS"/>
                <a:cs typeface="Trebuchet MS"/>
              </a:rPr>
              <a:t> </a:t>
            </a:r>
            <a:r>
              <a:rPr sz="2000" spc="-110" dirty="0">
                <a:latin typeface="Trebuchet MS"/>
                <a:cs typeface="Trebuchet MS"/>
              </a:rPr>
              <a:t>parité</a:t>
            </a:r>
            <a:r>
              <a:rPr sz="2000" spc="-125" dirty="0">
                <a:latin typeface="Trebuchet MS"/>
                <a:cs typeface="Trebuchet MS"/>
              </a:rPr>
              <a:t> </a:t>
            </a:r>
            <a:r>
              <a:rPr sz="2000" spc="-135" dirty="0">
                <a:latin typeface="Trebuchet MS"/>
                <a:cs typeface="Trebuchet MS"/>
              </a:rPr>
              <a:t>répartie.</a:t>
            </a:r>
            <a:r>
              <a:rPr sz="2000" spc="-120" dirty="0">
                <a:latin typeface="Trebuchet MS"/>
                <a:cs typeface="Trebuchet MS"/>
              </a:rPr>
              <a:t> </a:t>
            </a:r>
            <a:r>
              <a:rPr sz="2000" spc="-145" dirty="0">
                <a:latin typeface="Trebuchet MS"/>
                <a:cs typeface="Trebuchet MS"/>
              </a:rPr>
              <a:t>La</a:t>
            </a:r>
            <a:r>
              <a:rPr sz="2000" spc="-120" dirty="0">
                <a:latin typeface="Trebuchet MS"/>
                <a:cs typeface="Trebuchet MS"/>
              </a:rPr>
              <a:t> </a:t>
            </a:r>
            <a:r>
              <a:rPr sz="2000" spc="-135" dirty="0">
                <a:latin typeface="Trebuchet MS"/>
                <a:cs typeface="Trebuchet MS"/>
              </a:rPr>
              <a:t>parité,</a:t>
            </a:r>
            <a:r>
              <a:rPr sz="2000" spc="-120" dirty="0">
                <a:latin typeface="Trebuchet MS"/>
                <a:cs typeface="Trebuchet MS"/>
              </a:rPr>
              <a:t> </a:t>
            </a:r>
            <a:r>
              <a:rPr sz="2000" spc="-85" dirty="0">
                <a:latin typeface="Trebuchet MS"/>
                <a:cs typeface="Trebuchet MS"/>
              </a:rPr>
              <a:t>qui</a:t>
            </a:r>
            <a:r>
              <a:rPr sz="2000" spc="-125" dirty="0">
                <a:latin typeface="Trebuchet MS"/>
                <a:cs typeface="Trebuchet MS"/>
              </a:rPr>
              <a:t> est </a:t>
            </a:r>
            <a:r>
              <a:rPr sz="2000" spc="-105" dirty="0">
                <a:latin typeface="Trebuchet MS"/>
                <a:cs typeface="Trebuchet MS"/>
              </a:rPr>
              <a:t>incluse</a:t>
            </a:r>
            <a:r>
              <a:rPr sz="2000" spc="-125" dirty="0">
                <a:latin typeface="Trebuchet MS"/>
                <a:cs typeface="Trebuchet MS"/>
              </a:rPr>
              <a:t> </a:t>
            </a:r>
            <a:r>
              <a:rPr sz="2000" spc="-120" dirty="0">
                <a:latin typeface="Trebuchet MS"/>
                <a:cs typeface="Trebuchet MS"/>
              </a:rPr>
              <a:t>avec</a:t>
            </a:r>
            <a:r>
              <a:rPr sz="2000" spc="-114" dirty="0">
                <a:latin typeface="Trebuchet MS"/>
                <a:cs typeface="Trebuchet MS"/>
              </a:rPr>
              <a:t> </a:t>
            </a:r>
            <a:r>
              <a:rPr sz="2000" spc="-100" dirty="0">
                <a:latin typeface="Trebuchet MS"/>
                <a:cs typeface="Trebuchet MS"/>
              </a:rPr>
              <a:t>chaque</a:t>
            </a:r>
            <a:r>
              <a:rPr sz="2000" spc="-125" dirty="0">
                <a:latin typeface="Trebuchet MS"/>
                <a:cs typeface="Trebuchet MS"/>
              </a:rPr>
              <a:t> </a:t>
            </a:r>
            <a:r>
              <a:rPr sz="2000" spc="-120" dirty="0">
                <a:latin typeface="Trebuchet MS"/>
                <a:cs typeface="Trebuchet MS"/>
              </a:rPr>
              <a:t>écriture </a:t>
            </a:r>
            <a:r>
              <a:rPr sz="2000" spc="-590" dirty="0">
                <a:latin typeface="Trebuchet MS"/>
                <a:cs typeface="Trebuchet MS"/>
              </a:rPr>
              <a:t> </a:t>
            </a:r>
            <a:r>
              <a:rPr sz="2000" spc="-114" dirty="0">
                <a:latin typeface="Trebuchet MS"/>
                <a:cs typeface="Trebuchet MS"/>
              </a:rPr>
              <a:t>se retrouve répartie </a:t>
            </a:r>
            <a:r>
              <a:rPr sz="2000" spc="-110" dirty="0">
                <a:latin typeface="Trebuchet MS"/>
                <a:cs typeface="Trebuchet MS"/>
              </a:rPr>
              <a:t>circulairement </a:t>
            </a:r>
            <a:r>
              <a:rPr sz="2000" spc="-114" dirty="0">
                <a:latin typeface="Trebuchet MS"/>
                <a:cs typeface="Trebuchet MS"/>
              </a:rPr>
              <a:t>sur </a:t>
            </a:r>
            <a:r>
              <a:rPr sz="2000" spc="-110" dirty="0">
                <a:latin typeface="Trebuchet MS"/>
                <a:cs typeface="Trebuchet MS"/>
              </a:rPr>
              <a:t>les différents </a:t>
            </a:r>
            <a:r>
              <a:rPr sz="2000" spc="-95" dirty="0">
                <a:latin typeface="Trebuchet MS"/>
                <a:cs typeface="Trebuchet MS"/>
              </a:rPr>
              <a:t>disques </a:t>
            </a:r>
            <a:r>
              <a:rPr sz="2000" spc="-85" dirty="0">
                <a:latin typeface="Trebuchet MS"/>
                <a:cs typeface="Trebuchet MS"/>
              </a:rPr>
              <a:t>de </a:t>
            </a:r>
            <a:r>
              <a:rPr sz="2000" spc="-110" dirty="0">
                <a:latin typeface="Trebuchet MS"/>
                <a:cs typeface="Trebuchet MS"/>
              </a:rPr>
              <a:t>la </a:t>
            </a:r>
            <a:r>
              <a:rPr sz="2000" spc="-105" dirty="0">
                <a:latin typeface="Trebuchet MS"/>
                <a:cs typeface="Trebuchet MS"/>
              </a:rPr>
              <a:t>grappe. </a:t>
            </a:r>
            <a:r>
              <a:rPr sz="2000" spc="-60" dirty="0">
                <a:latin typeface="Trebuchet MS"/>
                <a:cs typeface="Trebuchet MS"/>
              </a:rPr>
              <a:t>Ce </a:t>
            </a:r>
            <a:r>
              <a:rPr sz="2000" spc="-55" dirty="0">
                <a:latin typeface="Trebuchet MS"/>
                <a:cs typeface="Trebuchet MS"/>
              </a:rPr>
              <a:t> </a:t>
            </a:r>
            <a:r>
              <a:rPr sz="2000" spc="-130" dirty="0">
                <a:latin typeface="Trebuchet MS"/>
                <a:cs typeface="Trebuchet MS"/>
              </a:rPr>
              <a:t>système </a:t>
            </a:r>
            <a:r>
              <a:rPr sz="2000" spc="-110" dirty="0">
                <a:latin typeface="Trebuchet MS"/>
                <a:cs typeface="Trebuchet MS"/>
              </a:rPr>
              <a:t>nécessite </a:t>
            </a:r>
            <a:r>
              <a:rPr sz="2000" spc="-120" dirty="0">
                <a:latin typeface="Trebuchet MS"/>
                <a:cs typeface="Trebuchet MS"/>
              </a:rPr>
              <a:t>l’utilisation </a:t>
            </a:r>
            <a:r>
              <a:rPr sz="2000" spc="-85" dirty="0">
                <a:latin typeface="Trebuchet MS"/>
                <a:cs typeface="Trebuchet MS"/>
              </a:rPr>
              <a:t>de </a:t>
            </a:r>
            <a:r>
              <a:rPr sz="2000" spc="-45" dirty="0">
                <a:latin typeface="Trebuchet MS"/>
                <a:cs typeface="Trebuchet MS"/>
              </a:rPr>
              <a:t>3 </a:t>
            </a:r>
            <a:r>
              <a:rPr sz="2000" spc="-120" dirty="0">
                <a:latin typeface="Trebuchet MS"/>
                <a:cs typeface="Trebuchet MS"/>
              </a:rPr>
              <a:t>disques, </a:t>
            </a:r>
            <a:r>
              <a:rPr sz="2000" spc="-105" dirty="0">
                <a:latin typeface="Trebuchet MS"/>
                <a:cs typeface="Trebuchet MS"/>
              </a:rPr>
              <a:t>au </a:t>
            </a:r>
            <a:r>
              <a:rPr sz="2000" spc="-135" dirty="0">
                <a:latin typeface="Trebuchet MS"/>
                <a:cs typeface="Trebuchet MS"/>
              </a:rPr>
              <a:t>minimum. </a:t>
            </a:r>
            <a:r>
              <a:rPr sz="2000" spc="-90" dirty="0">
                <a:latin typeface="Trebuchet MS"/>
                <a:cs typeface="Trebuchet MS"/>
              </a:rPr>
              <a:t>Pour </a:t>
            </a:r>
            <a:r>
              <a:rPr sz="2000" spc="-95" dirty="0">
                <a:latin typeface="Trebuchet MS"/>
                <a:cs typeface="Trebuchet MS"/>
              </a:rPr>
              <a:t>un </a:t>
            </a:r>
            <a:r>
              <a:rPr sz="2000" spc="-130" dirty="0">
                <a:latin typeface="Trebuchet MS"/>
                <a:cs typeface="Trebuchet MS"/>
              </a:rPr>
              <a:t>système </a:t>
            </a:r>
            <a:r>
              <a:rPr sz="2000" spc="-85" dirty="0">
                <a:latin typeface="Trebuchet MS"/>
                <a:cs typeface="Trebuchet MS"/>
              </a:rPr>
              <a:t>de </a:t>
            </a:r>
            <a:r>
              <a:rPr sz="2000" spc="35" dirty="0">
                <a:latin typeface="Trebuchet MS"/>
                <a:cs typeface="Trebuchet MS"/>
              </a:rPr>
              <a:t>X </a:t>
            </a:r>
            <a:r>
              <a:rPr sz="2000" spc="40" dirty="0">
                <a:latin typeface="Trebuchet MS"/>
                <a:cs typeface="Trebuchet MS"/>
              </a:rPr>
              <a:t> </a:t>
            </a:r>
            <a:r>
              <a:rPr sz="2000" spc="-114" dirty="0">
                <a:latin typeface="Trebuchet MS"/>
                <a:cs typeface="Trebuchet MS"/>
              </a:rPr>
              <a:t>disques,</a:t>
            </a:r>
            <a:r>
              <a:rPr sz="2000" spc="-195" dirty="0">
                <a:latin typeface="Trebuchet MS"/>
                <a:cs typeface="Trebuchet MS"/>
              </a:rPr>
              <a:t> </a:t>
            </a:r>
            <a:r>
              <a:rPr sz="2000" spc="-110" dirty="0">
                <a:latin typeface="Trebuchet MS"/>
                <a:cs typeface="Trebuchet MS"/>
              </a:rPr>
              <a:t>la</a:t>
            </a:r>
            <a:r>
              <a:rPr sz="2000" spc="-190" dirty="0">
                <a:latin typeface="Trebuchet MS"/>
                <a:cs typeface="Trebuchet MS"/>
              </a:rPr>
              <a:t> </a:t>
            </a:r>
            <a:r>
              <a:rPr sz="2000" spc="-110" dirty="0">
                <a:latin typeface="Trebuchet MS"/>
                <a:cs typeface="Trebuchet MS"/>
              </a:rPr>
              <a:t>capacité</a:t>
            </a:r>
            <a:r>
              <a:rPr sz="2000" spc="-185" dirty="0">
                <a:latin typeface="Trebuchet MS"/>
                <a:cs typeface="Trebuchet MS"/>
              </a:rPr>
              <a:t> </a:t>
            </a:r>
            <a:r>
              <a:rPr sz="2000" spc="-125" dirty="0">
                <a:latin typeface="Trebuchet MS"/>
                <a:cs typeface="Trebuchet MS"/>
              </a:rPr>
              <a:t>est</a:t>
            </a:r>
            <a:r>
              <a:rPr sz="2000" spc="-190" dirty="0">
                <a:latin typeface="Trebuchet MS"/>
                <a:cs typeface="Trebuchet MS"/>
              </a:rPr>
              <a:t> </a:t>
            </a:r>
            <a:r>
              <a:rPr sz="2000" spc="-80" dirty="0">
                <a:latin typeface="Trebuchet MS"/>
                <a:cs typeface="Trebuchet MS"/>
              </a:rPr>
              <a:t>X-1.</a:t>
            </a:r>
            <a:endParaRPr sz="2000" dirty="0">
              <a:latin typeface="Trebuchet MS"/>
              <a:cs typeface="Trebuchet MS"/>
            </a:endParaRPr>
          </a:p>
          <a:p>
            <a:pPr marL="112395" marR="2934335" algn="just">
              <a:lnSpc>
                <a:spcPct val="100000"/>
              </a:lnSpc>
              <a:spcBef>
                <a:spcPts val="1410"/>
              </a:spcBef>
            </a:pPr>
            <a:r>
              <a:rPr sz="2000" spc="-85" dirty="0">
                <a:latin typeface="Trebuchet MS"/>
                <a:cs typeface="Trebuchet MS"/>
              </a:rPr>
              <a:t>Suite</a:t>
            </a:r>
            <a:r>
              <a:rPr sz="2000" spc="-130" dirty="0">
                <a:latin typeface="Trebuchet MS"/>
                <a:cs typeface="Trebuchet MS"/>
              </a:rPr>
              <a:t> </a:t>
            </a:r>
            <a:r>
              <a:rPr sz="2000" spc="-120" dirty="0">
                <a:latin typeface="Trebuchet MS"/>
                <a:cs typeface="Trebuchet MS"/>
              </a:rPr>
              <a:t>à</a:t>
            </a:r>
            <a:r>
              <a:rPr sz="2000" spc="-125" dirty="0">
                <a:latin typeface="Trebuchet MS"/>
                <a:cs typeface="Trebuchet MS"/>
              </a:rPr>
              <a:t> </a:t>
            </a:r>
            <a:r>
              <a:rPr sz="2000" spc="-114" dirty="0">
                <a:latin typeface="Trebuchet MS"/>
                <a:cs typeface="Trebuchet MS"/>
              </a:rPr>
              <a:t>la</a:t>
            </a:r>
            <a:r>
              <a:rPr sz="2000" spc="-125" dirty="0">
                <a:latin typeface="Trebuchet MS"/>
                <a:cs typeface="Trebuchet MS"/>
              </a:rPr>
              <a:t> </a:t>
            </a:r>
            <a:r>
              <a:rPr sz="2000" spc="-105" dirty="0">
                <a:latin typeface="Trebuchet MS"/>
                <a:cs typeface="Trebuchet MS"/>
              </a:rPr>
              <a:t>défaillance</a:t>
            </a:r>
            <a:r>
              <a:rPr sz="2000" spc="-120" dirty="0">
                <a:latin typeface="Trebuchet MS"/>
                <a:cs typeface="Trebuchet MS"/>
              </a:rPr>
              <a:t> </a:t>
            </a:r>
            <a:r>
              <a:rPr sz="2000" spc="-145" dirty="0">
                <a:latin typeface="Trebuchet MS"/>
                <a:cs typeface="Trebuchet MS"/>
              </a:rPr>
              <a:t>d’un</a:t>
            </a:r>
            <a:r>
              <a:rPr sz="2000" spc="-125" dirty="0">
                <a:latin typeface="Trebuchet MS"/>
                <a:cs typeface="Trebuchet MS"/>
              </a:rPr>
              <a:t> </a:t>
            </a:r>
            <a:r>
              <a:rPr sz="2000" spc="-114" dirty="0">
                <a:latin typeface="Trebuchet MS"/>
                <a:cs typeface="Trebuchet MS"/>
              </a:rPr>
              <a:t>disque,</a:t>
            </a:r>
            <a:r>
              <a:rPr sz="2000" spc="-125" dirty="0">
                <a:latin typeface="Trebuchet MS"/>
                <a:cs typeface="Trebuchet MS"/>
              </a:rPr>
              <a:t> </a:t>
            </a:r>
            <a:r>
              <a:rPr sz="2000" spc="-110" dirty="0">
                <a:latin typeface="Trebuchet MS"/>
                <a:cs typeface="Trebuchet MS"/>
              </a:rPr>
              <a:t>le</a:t>
            </a:r>
            <a:r>
              <a:rPr sz="2000" spc="-125" dirty="0">
                <a:latin typeface="Trebuchet MS"/>
                <a:cs typeface="Trebuchet MS"/>
              </a:rPr>
              <a:t> </a:t>
            </a:r>
            <a:r>
              <a:rPr sz="2000" spc="-100" dirty="0">
                <a:latin typeface="Trebuchet MS"/>
                <a:cs typeface="Trebuchet MS"/>
              </a:rPr>
              <a:t>contrôleur</a:t>
            </a:r>
            <a:r>
              <a:rPr sz="2000" spc="-114" dirty="0">
                <a:latin typeface="Trebuchet MS"/>
                <a:cs typeface="Trebuchet MS"/>
              </a:rPr>
              <a:t> </a:t>
            </a:r>
            <a:r>
              <a:rPr sz="2000" dirty="0">
                <a:latin typeface="Trebuchet MS"/>
                <a:cs typeface="Trebuchet MS"/>
              </a:rPr>
              <a:t>RAID </a:t>
            </a:r>
            <a:r>
              <a:rPr sz="2000" spc="-590" dirty="0">
                <a:latin typeface="Trebuchet MS"/>
                <a:cs typeface="Trebuchet MS"/>
              </a:rPr>
              <a:t> </a:t>
            </a:r>
            <a:r>
              <a:rPr sz="2000" spc="-100" dirty="0">
                <a:latin typeface="Trebuchet MS"/>
                <a:cs typeface="Trebuchet MS"/>
              </a:rPr>
              <a:t>peut </a:t>
            </a:r>
            <a:r>
              <a:rPr sz="2000" spc="-110" dirty="0">
                <a:latin typeface="Trebuchet MS"/>
                <a:cs typeface="Trebuchet MS"/>
              </a:rPr>
              <a:t>reconstruire </a:t>
            </a:r>
            <a:r>
              <a:rPr sz="2000" spc="-114" dirty="0">
                <a:latin typeface="Trebuchet MS"/>
                <a:cs typeface="Trebuchet MS"/>
              </a:rPr>
              <a:t>ce </a:t>
            </a:r>
            <a:r>
              <a:rPr sz="2000" spc="-120" dirty="0">
                <a:latin typeface="Trebuchet MS"/>
                <a:cs typeface="Trebuchet MS"/>
              </a:rPr>
              <a:t>disque. </a:t>
            </a:r>
            <a:r>
              <a:rPr sz="2000" spc="-145" dirty="0">
                <a:latin typeface="Trebuchet MS"/>
                <a:cs typeface="Trebuchet MS"/>
              </a:rPr>
              <a:t>C’est </a:t>
            </a:r>
            <a:r>
              <a:rPr sz="2000" spc="-110" dirty="0">
                <a:latin typeface="Trebuchet MS"/>
                <a:cs typeface="Trebuchet MS"/>
              </a:rPr>
              <a:t>le </a:t>
            </a:r>
            <a:r>
              <a:rPr sz="2000" spc="-105" dirty="0">
                <a:latin typeface="Trebuchet MS"/>
                <a:cs typeface="Trebuchet MS"/>
              </a:rPr>
              <a:t>niveau </a:t>
            </a:r>
            <a:r>
              <a:rPr sz="2000" spc="-85" dirty="0">
                <a:latin typeface="Trebuchet MS"/>
                <a:cs typeface="Trebuchet MS"/>
              </a:rPr>
              <a:t>de </a:t>
            </a:r>
            <a:r>
              <a:rPr sz="2000" dirty="0">
                <a:latin typeface="Trebuchet MS"/>
                <a:cs typeface="Trebuchet MS"/>
              </a:rPr>
              <a:t>RAID </a:t>
            </a:r>
            <a:r>
              <a:rPr sz="2000" spc="5" dirty="0">
                <a:latin typeface="Trebuchet MS"/>
                <a:cs typeface="Trebuchet MS"/>
              </a:rPr>
              <a:t> </a:t>
            </a:r>
            <a:r>
              <a:rPr sz="2000" spc="-80" dirty="0">
                <a:latin typeface="Trebuchet MS"/>
                <a:cs typeface="Trebuchet MS"/>
              </a:rPr>
              <a:t>l</a:t>
            </a:r>
            <a:r>
              <a:rPr sz="2000" spc="-140" dirty="0">
                <a:latin typeface="Trebuchet MS"/>
                <a:cs typeface="Trebuchet MS"/>
              </a:rPr>
              <a:t>e</a:t>
            </a:r>
            <a:r>
              <a:rPr sz="2000" spc="-185" dirty="0">
                <a:latin typeface="Trebuchet MS"/>
                <a:cs typeface="Trebuchet MS"/>
              </a:rPr>
              <a:t> </a:t>
            </a:r>
            <a:r>
              <a:rPr sz="2000" spc="-90" dirty="0">
                <a:latin typeface="Trebuchet MS"/>
                <a:cs typeface="Trebuchet MS"/>
              </a:rPr>
              <a:t>plus</a:t>
            </a:r>
            <a:r>
              <a:rPr sz="2000" spc="-185" dirty="0">
                <a:latin typeface="Trebuchet MS"/>
                <a:cs typeface="Trebuchet MS"/>
              </a:rPr>
              <a:t> </a:t>
            </a:r>
            <a:r>
              <a:rPr sz="2000" spc="-130" dirty="0">
                <a:latin typeface="Trebuchet MS"/>
                <a:cs typeface="Trebuchet MS"/>
              </a:rPr>
              <a:t>utilisé.</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12395" algn="just">
              <a:lnSpc>
                <a:spcPct val="100000"/>
              </a:lnSpc>
            </a:pPr>
            <a:r>
              <a:rPr sz="2000" spc="-105" dirty="0">
                <a:latin typeface="Trebuchet MS"/>
                <a:cs typeface="Trebuchet MS"/>
              </a:rPr>
              <a:t>Architecture</a:t>
            </a:r>
            <a:r>
              <a:rPr sz="2000" spc="-190" dirty="0">
                <a:latin typeface="Trebuchet MS"/>
                <a:cs typeface="Trebuchet MS"/>
              </a:rPr>
              <a:t> </a:t>
            </a:r>
            <a:r>
              <a:rPr sz="2000" spc="-114" dirty="0">
                <a:latin typeface="Trebuchet MS"/>
                <a:cs typeface="Trebuchet MS"/>
              </a:rPr>
              <a:t>sécuritair</a:t>
            </a:r>
            <a:r>
              <a:rPr sz="2000" spc="-140" dirty="0">
                <a:latin typeface="Trebuchet MS"/>
                <a:cs typeface="Trebuchet MS"/>
              </a:rPr>
              <a:t>e</a:t>
            </a:r>
            <a:r>
              <a:rPr sz="2000" spc="-190" dirty="0">
                <a:latin typeface="Trebuchet MS"/>
                <a:cs typeface="Trebuchet MS"/>
              </a:rPr>
              <a:t> </a:t>
            </a:r>
            <a:r>
              <a:rPr sz="2000" spc="-155" dirty="0">
                <a:latin typeface="Trebuchet MS"/>
                <a:cs typeface="Trebuchet MS"/>
              </a:rPr>
              <a:t>e</a:t>
            </a:r>
            <a:r>
              <a:rPr sz="2000" spc="-110" dirty="0">
                <a:latin typeface="Trebuchet MS"/>
                <a:cs typeface="Trebuchet MS"/>
              </a:rPr>
              <a:t>t</a:t>
            </a:r>
            <a:r>
              <a:rPr sz="2000" spc="-190" dirty="0">
                <a:latin typeface="Trebuchet MS"/>
                <a:cs typeface="Trebuchet MS"/>
              </a:rPr>
              <a:t> </a:t>
            </a:r>
            <a:r>
              <a:rPr sz="2000" spc="-130" dirty="0">
                <a:latin typeface="Trebuchet MS"/>
                <a:cs typeface="Trebuchet MS"/>
              </a:rPr>
              <a:t>trè</a:t>
            </a:r>
            <a:r>
              <a:rPr sz="2000" spc="-114" dirty="0">
                <a:latin typeface="Trebuchet MS"/>
                <a:cs typeface="Trebuchet MS"/>
              </a:rPr>
              <a:t>s</a:t>
            </a:r>
            <a:r>
              <a:rPr sz="2000" spc="-190" dirty="0">
                <a:latin typeface="Trebuchet MS"/>
                <a:cs typeface="Trebuchet MS"/>
              </a:rPr>
              <a:t> </a:t>
            </a:r>
            <a:r>
              <a:rPr sz="2000" spc="-110" dirty="0">
                <a:latin typeface="Trebuchet MS"/>
                <a:cs typeface="Trebuchet MS"/>
              </a:rPr>
              <a:t>performante</a:t>
            </a:r>
            <a:r>
              <a:rPr sz="2000" spc="-190" dirty="0">
                <a:latin typeface="Trebuchet MS"/>
                <a:cs typeface="Trebuchet MS"/>
              </a:rPr>
              <a:t> </a:t>
            </a:r>
            <a:r>
              <a:rPr sz="2000" spc="-114" dirty="0">
                <a:latin typeface="Trebuchet MS"/>
                <a:cs typeface="Trebuchet MS"/>
              </a:rPr>
              <a:t>mais</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255270" lvl="1" indent="-143510">
              <a:lnSpc>
                <a:spcPct val="100000"/>
              </a:lnSpc>
              <a:buChar char="-"/>
              <a:tabLst>
                <a:tab pos="255904" algn="l"/>
              </a:tabLst>
            </a:pPr>
            <a:r>
              <a:rPr sz="2000" spc="-95" dirty="0">
                <a:latin typeface="Trebuchet MS"/>
                <a:cs typeface="Trebuchet MS"/>
              </a:rPr>
              <a:t>n</a:t>
            </a:r>
            <a:r>
              <a:rPr sz="2000" spc="-110" dirty="0">
                <a:latin typeface="Trebuchet MS"/>
                <a:cs typeface="Trebuchet MS"/>
              </a:rPr>
              <a:t>e</a:t>
            </a:r>
            <a:r>
              <a:rPr sz="2000" spc="-190" dirty="0">
                <a:latin typeface="Trebuchet MS"/>
                <a:cs typeface="Trebuchet MS"/>
              </a:rPr>
              <a:t> </a:t>
            </a:r>
            <a:r>
              <a:rPr sz="2000" spc="-95" dirty="0">
                <a:latin typeface="Trebuchet MS"/>
                <a:cs typeface="Trebuchet MS"/>
              </a:rPr>
              <a:t>supporte</a:t>
            </a:r>
            <a:r>
              <a:rPr sz="2000" spc="-190" dirty="0">
                <a:latin typeface="Trebuchet MS"/>
                <a:cs typeface="Trebuchet MS"/>
              </a:rPr>
              <a:t> </a:t>
            </a:r>
            <a:r>
              <a:rPr sz="2000" spc="-110" dirty="0">
                <a:latin typeface="Trebuchet MS"/>
                <a:cs typeface="Trebuchet MS"/>
              </a:rPr>
              <a:t>la</a:t>
            </a:r>
            <a:r>
              <a:rPr sz="2000" spc="-190" dirty="0">
                <a:latin typeface="Trebuchet MS"/>
                <a:cs typeface="Trebuchet MS"/>
              </a:rPr>
              <a:t> </a:t>
            </a:r>
            <a:r>
              <a:rPr sz="2000" spc="-110" dirty="0">
                <a:latin typeface="Trebuchet MS"/>
                <a:cs typeface="Trebuchet MS"/>
              </a:rPr>
              <a:t>perte</a:t>
            </a:r>
            <a:r>
              <a:rPr sz="2000" spc="-190" dirty="0">
                <a:latin typeface="Trebuchet MS"/>
                <a:cs typeface="Trebuchet MS"/>
              </a:rPr>
              <a:t> </a:t>
            </a:r>
            <a:r>
              <a:rPr sz="2000" spc="-90" dirty="0">
                <a:latin typeface="Trebuchet MS"/>
                <a:cs typeface="Trebuchet MS"/>
              </a:rPr>
              <a:t>que</a:t>
            </a:r>
            <a:r>
              <a:rPr sz="2000" spc="-190" dirty="0">
                <a:latin typeface="Trebuchet MS"/>
                <a:cs typeface="Trebuchet MS"/>
              </a:rPr>
              <a:t> </a:t>
            </a:r>
            <a:r>
              <a:rPr sz="2000" spc="-145" dirty="0">
                <a:latin typeface="Trebuchet MS"/>
                <a:cs typeface="Trebuchet MS"/>
              </a:rPr>
              <a:t>d’un</a:t>
            </a:r>
            <a:r>
              <a:rPr sz="2000" spc="-190" dirty="0">
                <a:latin typeface="Trebuchet MS"/>
                <a:cs typeface="Trebuchet MS"/>
              </a:rPr>
              <a:t> </a:t>
            </a:r>
            <a:r>
              <a:rPr sz="2000" spc="-105" dirty="0">
                <a:latin typeface="Trebuchet MS"/>
                <a:cs typeface="Trebuchet MS"/>
              </a:rPr>
              <a:t>seul</a:t>
            </a:r>
            <a:r>
              <a:rPr sz="2000" spc="-190" dirty="0">
                <a:latin typeface="Trebuchet MS"/>
                <a:cs typeface="Trebuchet MS"/>
              </a:rPr>
              <a:t> </a:t>
            </a:r>
            <a:r>
              <a:rPr sz="2000" spc="-120" dirty="0">
                <a:latin typeface="Trebuchet MS"/>
                <a:cs typeface="Trebuchet MS"/>
              </a:rPr>
              <a:t>disque.</a:t>
            </a:r>
            <a:endParaRPr sz="2000" dirty="0">
              <a:latin typeface="Trebuchet MS"/>
              <a:cs typeface="Trebuchet MS"/>
            </a:endParaRPr>
          </a:p>
          <a:p>
            <a:pPr marL="255270" lvl="1" indent="-143510">
              <a:lnSpc>
                <a:spcPct val="100000"/>
              </a:lnSpc>
              <a:buChar char="-"/>
              <a:tabLst>
                <a:tab pos="255904" algn="l"/>
              </a:tabLst>
            </a:pPr>
            <a:r>
              <a:rPr sz="2000" spc="-105" dirty="0">
                <a:latin typeface="Trebuchet MS"/>
                <a:cs typeface="Trebuchet MS"/>
              </a:rPr>
              <a:t>pénalité</a:t>
            </a:r>
            <a:r>
              <a:rPr sz="2000" spc="-190" dirty="0">
                <a:latin typeface="Trebuchet MS"/>
                <a:cs typeface="Trebuchet MS"/>
              </a:rPr>
              <a:t> </a:t>
            </a:r>
            <a:r>
              <a:rPr sz="2000" spc="-100" dirty="0">
                <a:latin typeface="Trebuchet MS"/>
                <a:cs typeface="Trebuchet MS"/>
              </a:rPr>
              <a:t>en</a:t>
            </a:r>
            <a:r>
              <a:rPr sz="2000" spc="-185" dirty="0">
                <a:latin typeface="Trebuchet MS"/>
                <a:cs typeface="Trebuchet MS"/>
              </a:rPr>
              <a:t> </a:t>
            </a:r>
            <a:r>
              <a:rPr sz="2000" spc="-120" dirty="0">
                <a:latin typeface="Trebuchet MS"/>
                <a:cs typeface="Trebuchet MS"/>
              </a:rPr>
              <a:t>écriture</a:t>
            </a:r>
            <a:r>
              <a:rPr sz="2000" spc="-190" dirty="0">
                <a:latin typeface="Trebuchet MS"/>
                <a:cs typeface="Trebuchet MS"/>
              </a:rPr>
              <a:t> </a:t>
            </a:r>
            <a:r>
              <a:rPr sz="2000" spc="-75" dirty="0">
                <a:latin typeface="Trebuchet MS"/>
                <a:cs typeface="Trebuchet MS"/>
              </a:rPr>
              <a:t>du</a:t>
            </a:r>
            <a:r>
              <a:rPr sz="2000" spc="-185" dirty="0">
                <a:latin typeface="Trebuchet MS"/>
                <a:cs typeface="Trebuchet MS"/>
              </a:rPr>
              <a:t> </a:t>
            </a:r>
            <a:r>
              <a:rPr sz="2000" spc="-125" dirty="0">
                <a:latin typeface="Trebuchet MS"/>
                <a:cs typeface="Trebuchet MS"/>
              </a:rPr>
              <a:t>fait</a:t>
            </a:r>
            <a:r>
              <a:rPr sz="2000" spc="-190" dirty="0">
                <a:latin typeface="Trebuchet MS"/>
                <a:cs typeface="Trebuchet MS"/>
              </a:rPr>
              <a:t> </a:t>
            </a:r>
            <a:r>
              <a:rPr sz="2000" spc="-75" dirty="0">
                <a:latin typeface="Trebuchet MS"/>
                <a:cs typeface="Trebuchet MS"/>
              </a:rPr>
              <a:t>du</a:t>
            </a:r>
            <a:r>
              <a:rPr sz="2000" spc="-185" dirty="0">
                <a:latin typeface="Trebuchet MS"/>
                <a:cs typeface="Trebuchet MS"/>
              </a:rPr>
              <a:t> </a:t>
            </a:r>
            <a:r>
              <a:rPr sz="2000" spc="-110" dirty="0">
                <a:latin typeface="Trebuchet MS"/>
                <a:cs typeface="Trebuchet MS"/>
              </a:rPr>
              <a:t>calcul</a:t>
            </a:r>
            <a:r>
              <a:rPr sz="2000" spc="-185"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4" dirty="0">
                <a:latin typeface="Trebuchet MS"/>
                <a:cs typeface="Trebuchet MS"/>
              </a:rPr>
              <a:t>la</a:t>
            </a:r>
            <a:r>
              <a:rPr sz="2000" spc="-185" dirty="0">
                <a:latin typeface="Trebuchet MS"/>
                <a:cs typeface="Trebuchet MS"/>
              </a:rPr>
              <a:t> </a:t>
            </a:r>
            <a:r>
              <a:rPr sz="2000" spc="-110" dirty="0">
                <a:latin typeface="Trebuchet MS"/>
                <a:cs typeface="Trebuchet MS"/>
              </a:rPr>
              <a:t>parité</a:t>
            </a:r>
            <a:endParaRPr sz="2000" dirty="0">
              <a:latin typeface="Trebuchet MS"/>
              <a:cs typeface="Trebuchet MS"/>
            </a:endParaRPr>
          </a:p>
          <a:p>
            <a:pPr marL="255270" lvl="1" indent="-143510">
              <a:lnSpc>
                <a:spcPct val="100000"/>
              </a:lnSpc>
              <a:buChar char="-"/>
              <a:tabLst>
                <a:tab pos="255904" algn="l"/>
              </a:tabLst>
            </a:pPr>
            <a:r>
              <a:rPr sz="2000" spc="-65" dirty="0">
                <a:latin typeface="Trebuchet MS"/>
                <a:cs typeface="Trebuchet MS"/>
              </a:rPr>
              <a:t>p</a:t>
            </a:r>
            <a:r>
              <a:rPr sz="2000" spc="-114" dirty="0">
                <a:latin typeface="Trebuchet MS"/>
                <a:cs typeface="Trebuchet MS"/>
              </a:rPr>
              <a:t>as</a:t>
            </a:r>
            <a:r>
              <a:rPr sz="2000" spc="-190" dirty="0">
                <a:latin typeface="Trebuchet MS"/>
                <a:cs typeface="Trebuchet MS"/>
              </a:rPr>
              <a:t> </a:t>
            </a:r>
            <a:r>
              <a:rPr sz="2000" spc="-105" dirty="0">
                <a:latin typeface="Trebuchet MS"/>
                <a:cs typeface="Trebuchet MS"/>
              </a:rPr>
              <a:t>aussi</a:t>
            </a:r>
            <a:r>
              <a:rPr sz="2000" spc="-190" dirty="0">
                <a:latin typeface="Trebuchet MS"/>
                <a:cs typeface="Trebuchet MS"/>
              </a:rPr>
              <a:t> </a:t>
            </a:r>
            <a:r>
              <a:rPr sz="2000" spc="-114" dirty="0">
                <a:latin typeface="Trebuchet MS"/>
                <a:cs typeface="Trebuchet MS"/>
              </a:rPr>
              <a:t>sécuritair</a:t>
            </a:r>
            <a:r>
              <a:rPr sz="2000" spc="-140" dirty="0">
                <a:latin typeface="Trebuchet MS"/>
                <a:cs typeface="Trebuchet MS"/>
              </a:rPr>
              <a:t>e</a:t>
            </a:r>
            <a:r>
              <a:rPr sz="2000" spc="-190" dirty="0">
                <a:latin typeface="Trebuchet MS"/>
                <a:cs typeface="Trebuchet MS"/>
              </a:rPr>
              <a:t> </a:t>
            </a:r>
            <a:r>
              <a:rPr sz="2000" spc="-130" dirty="0">
                <a:latin typeface="Trebuchet MS"/>
                <a:cs typeface="Trebuchet MS"/>
              </a:rPr>
              <a:t>qu’on</a:t>
            </a:r>
            <a:r>
              <a:rPr sz="2000" spc="-190" dirty="0">
                <a:latin typeface="Trebuchet MS"/>
                <a:cs typeface="Trebuchet MS"/>
              </a:rPr>
              <a:t> </a:t>
            </a:r>
            <a:r>
              <a:rPr sz="2000" spc="-80" dirty="0">
                <a:latin typeface="Trebuchet MS"/>
                <a:cs typeface="Trebuchet MS"/>
              </a:rPr>
              <a:t>l</a:t>
            </a:r>
            <a:r>
              <a:rPr sz="2000" spc="-140" dirty="0">
                <a:latin typeface="Trebuchet MS"/>
                <a:cs typeface="Trebuchet MS"/>
              </a:rPr>
              <a:t>e</a:t>
            </a:r>
            <a:r>
              <a:rPr sz="2000" spc="-190" dirty="0">
                <a:latin typeface="Trebuchet MS"/>
                <a:cs typeface="Trebuchet MS"/>
              </a:rPr>
              <a:t> </a:t>
            </a:r>
            <a:r>
              <a:rPr sz="2000" spc="-110" dirty="0">
                <a:latin typeface="Trebuchet MS"/>
                <a:cs typeface="Trebuchet MS"/>
              </a:rPr>
              <a:t>suppose.</a:t>
            </a:r>
            <a:endParaRPr sz="2000" dirty="0">
              <a:latin typeface="Trebuchet MS"/>
              <a:cs typeface="Trebuchet MS"/>
            </a:endParaRPr>
          </a:p>
        </p:txBody>
      </p:sp>
      <p:sp>
        <p:nvSpPr>
          <p:cNvPr id="8" name="object 8"/>
          <p:cNvSpPr txBox="1">
            <a:spLocks noGrp="1"/>
          </p:cNvSpPr>
          <p:nvPr>
            <p:ph type="title"/>
          </p:nvPr>
        </p:nvSpPr>
        <p:spPr>
          <a:xfrm>
            <a:off x="1311535" y="708913"/>
            <a:ext cx="2358765" cy="635635"/>
          </a:xfrm>
          <a:prstGeom prst="rect">
            <a:avLst/>
          </a:prstGeom>
        </p:spPr>
        <p:txBody>
          <a:bodyPr vert="horz" wrap="square" lIns="0" tIns="12700" rIns="0" bIns="0" rtlCol="0">
            <a:spAutoFit/>
          </a:bodyPr>
          <a:lstStyle/>
          <a:p>
            <a:pPr marL="12700">
              <a:lnSpc>
                <a:spcPct val="100000"/>
              </a:lnSpc>
              <a:spcBef>
                <a:spcPts val="100"/>
              </a:spcBef>
            </a:pPr>
            <a:r>
              <a:rPr sz="4000" spc="-270" dirty="0">
                <a:solidFill>
                  <a:srgbClr val="000000"/>
                </a:solidFill>
              </a:rPr>
              <a:t>L</a:t>
            </a:r>
            <a:r>
              <a:rPr sz="4000" spc="-285" dirty="0">
                <a:solidFill>
                  <a:srgbClr val="000000"/>
                </a:solidFill>
              </a:rPr>
              <a:t>e</a:t>
            </a:r>
            <a:r>
              <a:rPr sz="4000" spc="-380" dirty="0">
                <a:solidFill>
                  <a:srgbClr val="000000"/>
                </a:solidFill>
              </a:rPr>
              <a:t> </a:t>
            </a:r>
            <a:r>
              <a:rPr sz="4000" dirty="0">
                <a:solidFill>
                  <a:srgbClr val="000000"/>
                </a:solidFill>
              </a:rPr>
              <a:t>RAID</a:t>
            </a:r>
            <a:endParaRPr sz="4000" dirty="0"/>
          </a:p>
        </p:txBody>
      </p:sp>
      <p:sp>
        <p:nvSpPr>
          <p:cNvPr id="9" name="object 9"/>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62</a:t>
            </a:fld>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87508" y="1442719"/>
            <a:ext cx="4639945" cy="330200"/>
          </a:xfrm>
          <a:prstGeom prst="rect">
            <a:avLst/>
          </a:prstGeom>
        </p:spPr>
        <p:txBody>
          <a:bodyPr vert="horz" wrap="square" lIns="0" tIns="12065" rIns="0" bIns="0" rtlCol="0">
            <a:spAutoFit/>
          </a:bodyPr>
          <a:lstStyle/>
          <a:p>
            <a:pPr marL="12700">
              <a:lnSpc>
                <a:spcPct val="100000"/>
              </a:lnSpc>
              <a:spcBef>
                <a:spcPts val="95"/>
              </a:spcBef>
            </a:pPr>
            <a:r>
              <a:rPr sz="2000" spc="-85" dirty="0">
                <a:latin typeface="Trebuchet MS"/>
                <a:cs typeface="Trebuchet MS"/>
              </a:rPr>
              <a:t>Combinaisons</a:t>
            </a:r>
            <a:r>
              <a:rPr sz="2000" spc="-190" dirty="0">
                <a:latin typeface="Trebuchet MS"/>
                <a:cs typeface="Trebuchet MS"/>
              </a:rPr>
              <a:t> </a:t>
            </a:r>
            <a:r>
              <a:rPr sz="2000" spc="-90" dirty="0">
                <a:latin typeface="Trebuchet MS"/>
                <a:cs typeface="Trebuchet MS"/>
              </a:rPr>
              <a:t>possibles</a:t>
            </a:r>
            <a:r>
              <a:rPr sz="2000" spc="-190" dirty="0">
                <a:latin typeface="Trebuchet MS"/>
                <a:cs typeface="Trebuchet MS"/>
              </a:rPr>
              <a:t> </a:t>
            </a:r>
            <a:r>
              <a:rPr sz="2000" spc="-95" dirty="0">
                <a:latin typeface="Trebuchet MS"/>
                <a:cs typeface="Trebuchet MS"/>
              </a:rPr>
              <a:t>des</a:t>
            </a:r>
            <a:r>
              <a:rPr sz="2000" spc="-190" dirty="0">
                <a:latin typeface="Trebuchet MS"/>
                <a:cs typeface="Trebuchet MS"/>
              </a:rPr>
              <a:t> </a:t>
            </a:r>
            <a:r>
              <a:rPr sz="2000" spc="-110" dirty="0">
                <a:latin typeface="Trebuchet MS"/>
                <a:cs typeface="Trebuchet MS"/>
              </a:rPr>
              <a:t>niveaux</a:t>
            </a:r>
            <a:r>
              <a:rPr sz="2000" spc="-190"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dirty="0">
                <a:latin typeface="Trebuchet MS"/>
                <a:cs typeface="Trebuchet MS"/>
              </a:rPr>
              <a:t>RAID</a:t>
            </a:r>
            <a:r>
              <a:rPr sz="2000" spc="-185" dirty="0">
                <a:latin typeface="Trebuchet MS"/>
                <a:cs typeface="Trebuchet MS"/>
              </a:rPr>
              <a:t> </a:t>
            </a:r>
            <a:r>
              <a:rPr sz="2000" spc="-295" dirty="0">
                <a:latin typeface="Trebuchet MS"/>
                <a:cs typeface="Trebuchet MS"/>
              </a:rPr>
              <a:t>:</a:t>
            </a:r>
            <a:endParaRPr sz="2000">
              <a:latin typeface="Trebuchet MS"/>
              <a:cs typeface="Trebuchet MS"/>
            </a:endParaRPr>
          </a:p>
        </p:txBody>
      </p:sp>
      <p:pic>
        <p:nvPicPr>
          <p:cNvPr id="5" name="object 5"/>
          <p:cNvPicPr/>
          <p:nvPr/>
        </p:nvPicPr>
        <p:blipFill>
          <a:blip r:embed="rId2" cstate="print"/>
          <a:stretch>
            <a:fillRect/>
          </a:stretch>
        </p:blipFill>
        <p:spPr>
          <a:xfrm>
            <a:off x="1308239" y="2165604"/>
            <a:ext cx="2378964" cy="2853689"/>
          </a:xfrm>
          <a:prstGeom prst="rect">
            <a:avLst/>
          </a:prstGeom>
        </p:spPr>
      </p:pic>
      <p:grpSp>
        <p:nvGrpSpPr>
          <p:cNvPr id="6" name="object 6"/>
          <p:cNvGrpSpPr/>
          <p:nvPr/>
        </p:nvGrpSpPr>
        <p:grpSpPr>
          <a:xfrm>
            <a:off x="4060583" y="1531619"/>
            <a:ext cx="5446395" cy="5234305"/>
            <a:chOff x="4060583" y="1531619"/>
            <a:chExt cx="5446395" cy="5234305"/>
          </a:xfrm>
        </p:grpSpPr>
        <p:pic>
          <p:nvPicPr>
            <p:cNvPr id="7" name="object 7"/>
            <p:cNvPicPr/>
            <p:nvPr/>
          </p:nvPicPr>
          <p:blipFill>
            <a:blip r:embed="rId3" cstate="print"/>
            <a:stretch>
              <a:fillRect/>
            </a:stretch>
          </p:blipFill>
          <p:spPr>
            <a:xfrm>
              <a:off x="4060583" y="3397758"/>
              <a:ext cx="2480310" cy="3368040"/>
            </a:xfrm>
            <a:prstGeom prst="rect">
              <a:avLst/>
            </a:prstGeom>
          </p:spPr>
        </p:pic>
        <p:pic>
          <p:nvPicPr>
            <p:cNvPr id="8" name="object 8"/>
            <p:cNvPicPr/>
            <p:nvPr/>
          </p:nvPicPr>
          <p:blipFill>
            <a:blip r:embed="rId4" cstate="print"/>
            <a:stretch>
              <a:fillRect/>
            </a:stretch>
          </p:blipFill>
          <p:spPr>
            <a:xfrm>
              <a:off x="6333629" y="1531619"/>
              <a:ext cx="3172967" cy="2295144"/>
            </a:xfrm>
            <a:prstGeom prst="rect">
              <a:avLst/>
            </a:prstGeom>
          </p:spPr>
        </p:pic>
        <p:sp>
          <p:nvSpPr>
            <p:cNvPr id="9" name="object 9"/>
            <p:cNvSpPr/>
            <p:nvPr/>
          </p:nvSpPr>
          <p:spPr>
            <a:xfrm>
              <a:off x="9277997" y="3815334"/>
              <a:ext cx="96520" cy="0"/>
            </a:xfrm>
            <a:custGeom>
              <a:avLst/>
              <a:gdLst/>
              <a:ahLst/>
              <a:cxnLst/>
              <a:rect l="l" t="t" r="r" b="b"/>
              <a:pathLst>
                <a:path w="96520">
                  <a:moveTo>
                    <a:pt x="0" y="0"/>
                  </a:moveTo>
                  <a:lnTo>
                    <a:pt x="96011" y="0"/>
                  </a:lnTo>
                </a:path>
              </a:pathLst>
            </a:custGeom>
            <a:ln w="4572">
              <a:solidFill>
                <a:srgbClr val="000000"/>
              </a:solidFill>
            </a:ln>
          </p:spPr>
          <p:txBody>
            <a:bodyPr wrap="square" lIns="0" tIns="0" rIns="0" bIns="0" rtlCol="0"/>
            <a:lstStyle/>
            <a:p>
              <a:endParaRPr/>
            </a:p>
          </p:txBody>
        </p:sp>
      </p:grpSp>
      <p:sp>
        <p:nvSpPr>
          <p:cNvPr id="10" name="object 10"/>
          <p:cNvSpPr txBox="1">
            <a:spLocks noGrp="1"/>
          </p:cNvSpPr>
          <p:nvPr>
            <p:ph type="ctrTitle"/>
          </p:nvPr>
        </p:nvSpPr>
        <p:spPr>
          <a:xfrm>
            <a:off x="1311535" y="708913"/>
            <a:ext cx="2511165" cy="628377"/>
          </a:xfrm>
          <a:prstGeom prst="rect">
            <a:avLst/>
          </a:prstGeom>
        </p:spPr>
        <p:txBody>
          <a:bodyPr vert="horz" wrap="square" lIns="0" tIns="12700" rIns="0" bIns="0" rtlCol="0">
            <a:spAutoFit/>
          </a:bodyPr>
          <a:lstStyle/>
          <a:p>
            <a:pPr marL="12700">
              <a:lnSpc>
                <a:spcPct val="100000"/>
              </a:lnSpc>
              <a:spcBef>
                <a:spcPts val="100"/>
              </a:spcBef>
            </a:pPr>
            <a:r>
              <a:rPr dirty="0">
                <a:solidFill>
                  <a:srgbClr val="000000"/>
                </a:solidFill>
                <a:latin typeface="+mj-lt"/>
                <a:cs typeface="+mj-cs"/>
              </a:rPr>
              <a:t>Le RAID</a:t>
            </a:r>
          </a:p>
        </p:txBody>
      </p:sp>
      <p:sp>
        <p:nvSpPr>
          <p:cNvPr id="11" name="object 11"/>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63</a:t>
            </a:fld>
            <a:endParaRPr sz="3089" dirty="0">
              <a:solidFill>
                <a:schemeClr val="tx1">
                  <a:tint val="75000"/>
                </a:schemeClr>
              </a:solidFill>
              <a:latin typeface="+mn-lt"/>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2282565" cy="635635"/>
          </a:xfrm>
          <a:prstGeom prst="rect">
            <a:avLst/>
          </a:prstGeom>
        </p:spPr>
        <p:txBody>
          <a:bodyPr vert="horz" wrap="square" lIns="0" tIns="12700" rIns="0" bIns="0" rtlCol="0">
            <a:spAutoFit/>
          </a:bodyPr>
          <a:lstStyle/>
          <a:p>
            <a:pPr marL="12700">
              <a:lnSpc>
                <a:spcPct val="100000"/>
              </a:lnSpc>
              <a:spcBef>
                <a:spcPts val="100"/>
              </a:spcBef>
            </a:pPr>
            <a:r>
              <a:rPr sz="4000" spc="-270" dirty="0">
                <a:solidFill>
                  <a:srgbClr val="000000"/>
                </a:solidFill>
              </a:rPr>
              <a:t>L</a:t>
            </a:r>
            <a:r>
              <a:rPr sz="4000" spc="-285" dirty="0">
                <a:solidFill>
                  <a:srgbClr val="000000"/>
                </a:solidFill>
              </a:rPr>
              <a:t>e</a:t>
            </a:r>
            <a:r>
              <a:rPr sz="4000" spc="-380" dirty="0">
                <a:solidFill>
                  <a:srgbClr val="000000"/>
                </a:solidFill>
              </a:rPr>
              <a:t> </a:t>
            </a:r>
            <a:r>
              <a:rPr sz="4000" dirty="0">
                <a:solidFill>
                  <a:srgbClr val="000000"/>
                </a:solidFill>
              </a:rPr>
              <a:t>RAID</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64</a:t>
            </a:fld>
            <a:endParaRPr dirty="0"/>
          </a:p>
        </p:txBody>
      </p:sp>
      <p:sp>
        <p:nvSpPr>
          <p:cNvPr id="4" name="object 4"/>
          <p:cNvSpPr txBox="1"/>
          <p:nvPr/>
        </p:nvSpPr>
        <p:spPr>
          <a:xfrm>
            <a:off x="1087508" y="1587500"/>
            <a:ext cx="8433435" cy="4651915"/>
          </a:xfrm>
          <a:prstGeom prst="rect">
            <a:avLst/>
          </a:prstGeom>
        </p:spPr>
        <p:txBody>
          <a:bodyPr vert="horz" wrap="square" lIns="0" tIns="12065" rIns="0" bIns="0" rtlCol="0">
            <a:spAutoFit/>
          </a:bodyPr>
          <a:lstStyle/>
          <a:p>
            <a:pPr marL="12700" marR="6350" algn="just">
              <a:lnSpc>
                <a:spcPct val="100000"/>
              </a:lnSpc>
              <a:spcBef>
                <a:spcPts val="95"/>
              </a:spcBef>
            </a:pPr>
            <a:r>
              <a:rPr sz="2000" spc="-140" dirty="0">
                <a:latin typeface="Trebuchet MS"/>
                <a:cs typeface="Trebuchet MS"/>
              </a:rPr>
              <a:t>Le </a:t>
            </a:r>
            <a:r>
              <a:rPr sz="2000" dirty="0">
                <a:latin typeface="Trebuchet MS"/>
                <a:cs typeface="Trebuchet MS"/>
              </a:rPr>
              <a:t>RAID </a:t>
            </a:r>
            <a:r>
              <a:rPr sz="2000" spc="-100" dirty="0">
                <a:latin typeface="Trebuchet MS"/>
                <a:cs typeface="Trebuchet MS"/>
              </a:rPr>
              <a:t>ne </a:t>
            </a:r>
            <a:r>
              <a:rPr sz="2000" spc="-95" dirty="0">
                <a:latin typeface="Trebuchet MS"/>
                <a:cs typeface="Trebuchet MS"/>
              </a:rPr>
              <a:t>dispense </a:t>
            </a:r>
            <a:r>
              <a:rPr sz="2000" spc="-100" dirty="0">
                <a:latin typeface="Trebuchet MS"/>
                <a:cs typeface="Trebuchet MS"/>
              </a:rPr>
              <a:t>pas </a:t>
            </a:r>
            <a:r>
              <a:rPr sz="2000" spc="-135" dirty="0">
                <a:latin typeface="Trebuchet MS"/>
                <a:cs typeface="Trebuchet MS"/>
              </a:rPr>
              <a:t>d’effectuer </a:t>
            </a:r>
            <a:r>
              <a:rPr sz="2000" spc="-95" dirty="0">
                <a:latin typeface="Trebuchet MS"/>
                <a:cs typeface="Trebuchet MS"/>
              </a:rPr>
              <a:t>des sauvegardes </a:t>
            </a:r>
            <a:r>
              <a:rPr sz="2000" spc="-114" dirty="0">
                <a:latin typeface="Trebuchet MS"/>
                <a:cs typeface="Trebuchet MS"/>
              </a:rPr>
              <a:t>régulières. </a:t>
            </a:r>
            <a:r>
              <a:rPr sz="2000" spc="-110" dirty="0">
                <a:latin typeface="Trebuchet MS"/>
                <a:cs typeface="Trebuchet MS"/>
              </a:rPr>
              <a:t>En </a:t>
            </a:r>
            <a:r>
              <a:rPr sz="2000" spc="-150" dirty="0">
                <a:latin typeface="Trebuchet MS"/>
                <a:cs typeface="Trebuchet MS"/>
              </a:rPr>
              <a:t>effet,</a:t>
            </a:r>
            <a:r>
              <a:rPr sz="2000" spc="-145" dirty="0">
                <a:latin typeface="Trebuchet MS"/>
                <a:cs typeface="Trebuchet MS"/>
              </a:rPr>
              <a:t> </a:t>
            </a:r>
            <a:r>
              <a:rPr sz="2000" spc="-95" dirty="0">
                <a:latin typeface="Trebuchet MS"/>
                <a:cs typeface="Trebuchet MS"/>
              </a:rPr>
              <a:t>des </a:t>
            </a:r>
            <a:r>
              <a:rPr sz="2000" spc="-90" dirty="0">
                <a:latin typeface="Trebuchet MS"/>
                <a:cs typeface="Trebuchet MS"/>
              </a:rPr>
              <a:t> </a:t>
            </a:r>
            <a:r>
              <a:rPr sz="2000" spc="-105" dirty="0">
                <a:latin typeface="Trebuchet MS"/>
                <a:cs typeface="Trebuchet MS"/>
              </a:rPr>
              <a:t>défaillances</a:t>
            </a:r>
            <a:r>
              <a:rPr sz="2000" spc="-190" dirty="0">
                <a:latin typeface="Trebuchet MS"/>
                <a:cs typeface="Trebuchet MS"/>
              </a:rPr>
              <a:t> </a:t>
            </a:r>
            <a:r>
              <a:rPr sz="2000" spc="-120" dirty="0">
                <a:latin typeface="Trebuchet MS"/>
                <a:cs typeface="Trebuchet MS"/>
              </a:rPr>
              <a:t>à</a:t>
            </a:r>
            <a:r>
              <a:rPr sz="2000" spc="-185" dirty="0">
                <a:latin typeface="Trebuchet MS"/>
                <a:cs typeface="Trebuchet MS"/>
              </a:rPr>
              <a:t> </a:t>
            </a:r>
            <a:r>
              <a:rPr sz="2000" spc="-105" dirty="0">
                <a:latin typeface="Trebuchet MS"/>
                <a:cs typeface="Trebuchet MS"/>
              </a:rPr>
              <a:t>plusieurs</a:t>
            </a:r>
            <a:r>
              <a:rPr sz="2000" spc="-190" dirty="0">
                <a:latin typeface="Trebuchet MS"/>
                <a:cs typeface="Trebuchet MS"/>
              </a:rPr>
              <a:t> </a:t>
            </a:r>
            <a:r>
              <a:rPr sz="2000" spc="-95" dirty="0">
                <a:latin typeface="Trebuchet MS"/>
                <a:cs typeface="Trebuchet MS"/>
              </a:rPr>
              <a:t>disques</a:t>
            </a:r>
            <a:r>
              <a:rPr sz="2000" spc="-190" dirty="0">
                <a:latin typeface="Trebuchet MS"/>
                <a:cs typeface="Trebuchet MS"/>
              </a:rPr>
              <a:t> </a:t>
            </a:r>
            <a:r>
              <a:rPr sz="2000" spc="-100" dirty="0">
                <a:latin typeface="Trebuchet MS"/>
                <a:cs typeface="Trebuchet MS"/>
              </a:rPr>
              <a:t>sont</a:t>
            </a:r>
            <a:r>
              <a:rPr sz="2000" spc="-190" dirty="0">
                <a:latin typeface="Trebuchet MS"/>
                <a:cs typeface="Trebuchet MS"/>
              </a:rPr>
              <a:t> </a:t>
            </a:r>
            <a:r>
              <a:rPr sz="2000" spc="-114" dirty="0">
                <a:latin typeface="Trebuchet MS"/>
                <a:cs typeface="Trebuchet MS"/>
              </a:rPr>
              <a:t>fréquentes</a:t>
            </a:r>
            <a:r>
              <a:rPr sz="2000" spc="-190" dirty="0">
                <a:latin typeface="Trebuchet MS"/>
                <a:cs typeface="Trebuchet MS"/>
              </a:rPr>
              <a:t> </a:t>
            </a:r>
            <a:r>
              <a:rPr sz="2000" spc="-120" dirty="0">
                <a:latin typeface="Trebuchet MS"/>
                <a:cs typeface="Trebuchet MS"/>
              </a:rPr>
              <a:t>car</a:t>
            </a:r>
            <a:r>
              <a:rPr sz="2000" spc="-190" dirty="0">
                <a:latin typeface="Trebuchet MS"/>
                <a:cs typeface="Trebuchet MS"/>
              </a:rPr>
              <a:t> </a:t>
            </a:r>
            <a:r>
              <a:rPr sz="2000" spc="-295" dirty="0">
                <a:latin typeface="Trebuchet MS"/>
                <a:cs typeface="Trebuchet MS"/>
              </a:rPr>
              <a:t>:</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marR="6350" algn="just">
              <a:lnSpc>
                <a:spcPct val="100000"/>
              </a:lnSpc>
              <a:buClr>
                <a:srgbClr val="00007C"/>
              </a:buClr>
              <a:tabLst>
                <a:tab pos="197485" algn="l"/>
              </a:tabLst>
            </a:pPr>
            <a:r>
              <a:rPr lang="en-GB" sz="2000" spc="-105" dirty="0">
                <a:latin typeface="Trebuchet MS"/>
                <a:cs typeface="Trebuchet MS"/>
              </a:rPr>
              <a:t>-  	</a:t>
            </a:r>
            <a:r>
              <a:rPr sz="2000" spc="-105" dirty="0" err="1">
                <a:latin typeface="Trebuchet MS"/>
                <a:cs typeface="Trebuchet MS"/>
              </a:rPr>
              <a:t>Généralement</a:t>
            </a:r>
            <a:r>
              <a:rPr sz="2000" spc="-105" dirty="0">
                <a:latin typeface="Trebuchet MS"/>
                <a:cs typeface="Trebuchet MS"/>
              </a:rPr>
              <a:t> </a:t>
            </a:r>
            <a:r>
              <a:rPr sz="2000" spc="-114" dirty="0">
                <a:latin typeface="Trebuchet MS"/>
                <a:cs typeface="Trebuchet MS"/>
              </a:rPr>
              <a:t>les </a:t>
            </a:r>
            <a:r>
              <a:rPr sz="2000" spc="-95" dirty="0">
                <a:latin typeface="Trebuchet MS"/>
                <a:cs typeface="Trebuchet MS"/>
              </a:rPr>
              <a:t>disques </a:t>
            </a:r>
            <a:r>
              <a:rPr sz="2000" spc="-150" dirty="0">
                <a:latin typeface="Trebuchet MS"/>
                <a:cs typeface="Trebuchet MS"/>
              </a:rPr>
              <a:t>s’usent </a:t>
            </a:r>
            <a:r>
              <a:rPr sz="2000" spc="-130" dirty="0">
                <a:latin typeface="Trebuchet MS"/>
                <a:cs typeface="Trebuchet MS"/>
              </a:rPr>
              <a:t>simultanément, </a:t>
            </a:r>
            <a:r>
              <a:rPr sz="2000" spc="-105" dirty="0">
                <a:latin typeface="Trebuchet MS"/>
                <a:cs typeface="Trebuchet MS"/>
              </a:rPr>
              <a:t>ils vont </a:t>
            </a:r>
            <a:r>
              <a:rPr sz="2000" spc="-75" dirty="0">
                <a:latin typeface="Trebuchet MS"/>
                <a:cs typeface="Trebuchet MS"/>
              </a:rPr>
              <a:t>donc </a:t>
            </a:r>
            <a:r>
              <a:rPr sz="2000" spc="-110" dirty="0">
                <a:latin typeface="Trebuchet MS"/>
                <a:cs typeface="Trebuchet MS"/>
              </a:rPr>
              <a:t>tomber </a:t>
            </a:r>
            <a:r>
              <a:rPr sz="2000" spc="-105" dirty="0">
                <a:latin typeface="Trebuchet MS"/>
                <a:cs typeface="Trebuchet MS"/>
              </a:rPr>
              <a:t>en </a:t>
            </a:r>
            <a:r>
              <a:rPr sz="2000" spc="-95" dirty="0">
                <a:latin typeface="Trebuchet MS"/>
                <a:cs typeface="Trebuchet MS"/>
              </a:rPr>
              <a:t>panne </a:t>
            </a:r>
            <a:r>
              <a:rPr sz="2000" spc="-90" dirty="0">
                <a:latin typeface="Trebuchet MS"/>
                <a:cs typeface="Trebuchet MS"/>
              </a:rPr>
              <a:t> </a:t>
            </a:r>
            <a:r>
              <a:rPr sz="2000" spc="-120" dirty="0">
                <a:latin typeface="Trebuchet MS"/>
                <a:cs typeface="Trebuchet MS"/>
              </a:rPr>
              <a:t>a</a:t>
            </a:r>
            <a:r>
              <a:rPr sz="2000" spc="-195" dirty="0">
                <a:latin typeface="Trebuchet MS"/>
                <a:cs typeface="Trebuchet MS"/>
              </a:rPr>
              <a:t> </a:t>
            </a:r>
            <a:r>
              <a:rPr sz="2000" spc="-85" dirty="0">
                <a:latin typeface="Trebuchet MS"/>
                <a:cs typeface="Trebuchet MS"/>
              </a:rPr>
              <a:t>peu</a:t>
            </a:r>
            <a:r>
              <a:rPr sz="2000" spc="-190" dirty="0">
                <a:latin typeface="Trebuchet MS"/>
                <a:cs typeface="Trebuchet MS"/>
              </a:rPr>
              <a:t> </a:t>
            </a:r>
            <a:r>
              <a:rPr sz="2000" spc="-105" dirty="0">
                <a:latin typeface="Trebuchet MS"/>
                <a:cs typeface="Trebuchet MS"/>
              </a:rPr>
              <a:t>près</a:t>
            </a:r>
            <a:r>
              <a:rPr sz="2000" spc="-190" dirty="0">
                <a:latin typeface="Trebuchet MS"/>
                <a:cs typeface="Trebuchet MS"/>
              </a:rPr>
              <a:t> </a:t>
            </a:r>
            <a:r>
              <a:rPr sz="2000" spc="-105" dirty="0">
                <a:latin typeface="Trebuchet MS"/>
                <a:cs typeface="Trebuchet MS"/>
              </a:rPr>
              <a:t>en</a:t>
            </a:r>
            <a:r>
              <a:rPr sz="2000" spc="-190" dirty="0">
                <a:latin typeface="Trebuchet MS"/>
                <a:cs typeface="Trebuchet MS"/>
              </a:rPr>
              <a:t> </a:t>
            </a:r>
            <a:r>
              <a:rPr sz="2000" spc="-130" dirty="0">
                <a:latin typeface="Trebuchet MS"/>
                <a:cs typeface="Trebuchet MS"/>
              </a:rPr>
              <a:t>même</a:t>
            </a:r>
            <a:r>
              <a:rPr sz="2000" spc="-190" dirty="0">
                <a:latin typeface="Trebuchet MS"/>
                <a:cs typeface="Trebuchet MS"/>
              </a:rPr>
              <a:t> </a:t>
            </a:r>
            <a:r>
              <a:rPr sz="2000" spc="-145" dirty="0">
                <a:latin typeface="Trebuchet MS"/>
                <a:cs typeface="Trebuchet MS"/>
              </a:rPr>
              <a:t>temps.</a:t>
            </a:r>
            <a:endParaRPr sz="2000" dirty="0">
              <a:latin typeface="Trebuchet MS"/>
              <a:cs typeface="Trebuchet MS"/>
            </a:endParaRPr>
          </a:p>
          <a:p>
            <a:pPr>
              <a:lnSpc>
                <a:spcPct val="100000"/>
              </a:lnSpc>
              <a:spcBef>
                <a:spcPts val="20"/>
              </a:spcBef>
              <a:buClr>
                <a:srgbClr val="00007C"/>
              </a:buClr>
              <a:buFont typeface="Trebuchet MS"/>
              <a:buChar char="o"/>
            </a:pPr>
            <a:endParaRPr sz="2050" dirty="0">
              <a:latin typeface="Trebuchet MS"/>
              <a:cs typeface="Trebuchet MS"/>
            </a:endParaRPr>
          </a:p>
          <a:p>
            <a:pPr marL="12700" marR="5080" algn="just">
              <a:lnSpc>
                <a:spcPct val="100000"/>
              </a:lnSpc>
              <a:buClr>
                <a:srgbClr val="00007C"/>
              </a:buClr>
              <a:tabLst>
                <a:tab pos="197485" algn="l"/>
              </a:tabLst>
            </a:pPr>
            <a:r>
              <a:rPr lang="en-GB" sz="2000" spc="-130" dirty="0">
                <a:latin typeface="Trebuchet MS"/>
                <a:cs typeface="Trebuchet MS"/>
              </a:rPr>
              <a:t>-  	</a:t>
            </a:r>
            <a:r>
              <a:rPr sz="2000" spc="-130" dirty="0">
                <a:latin typeface="Trebuchet MS"/>
                <a:cs typeface="Trebuchet MS"/>
              </a:rPr>
              <a:t>Les</a:t>
            </a:r>
            <a:r>
              <a:rPr sz="2000" spc="-125" dirty="0">
                <a:latin typeface="Trebuchet MS"/>
                <a:cs typeface="Trebuchet MS"/>
              </a:rPr>
              <a:t> </a:t>
            </a:r>
            <a:r>
              <a:rPr sz="2000" spc="-95" dirty="0">
                <a:latin typeface="Trebuchet MS"/>
                <a:cs typeface="Trebuchet MS"/>
              </a:rPr>
              <a:t>disques</a:t>
            </a:r>
            <a:r>
              <a:rPr sz="2000" spc="-90" dirty="0">
                <a:latin typeface="Trebuchet MS"/>
                <a:cs typeface="Trebuchet MS"/>
              </a:rPr>
              <a:t> </a:t>
            </a:r>
            <a:r>
              <a:rPr sz="2000" spc="-100" dirty="0">
                <a:latin typeface="Trebuchet MS"/>
                <a:cs typeface="Trebuchet MS"/>
              </a:rPr>
              <a:t>ne</a:t>
            </a:r>
            <a:r>
              <a:rPr sz="2000" spc="-95" dirty="0">
                <a:latin typeface="Trebuchet MS"/>
                <a:cs typeface="Trebuchet MS"/>
              </a:rPr>
              <a:t> </a:t>
            </a:r>
            <a:r>
              <a:rPr sz="2000" spc="-100" dirty="0">
                <a:latin typeface="Trebuchet MS"/>
                <a:cs typeface="Trebuchet MS"/>
              </a:rPr>
              <a:t>sont</a:t>
            </a:r>
            <a:r>
              <a:rPr sz="2000" spc="-95" dirty="0">
                <a:latin typeface="Trebuchet MS"/>
                <a:cs typeface="Trebuchet MS"/>
              </a:rPr>
              <a:t> </a:t>
            </a:r>
            <a:r>
              <a:rPr sz="2000" spc="-100" dirty="0">
                <a:latin typeface="Trebuchet MS"/>
                <a:cs typeface="Trebuchet MS"/>
              </a:rPr>
              <a:t>pas</a:t>
            </a:r>
            <a:r>
              <a:rPr sz="2000" spc="-95" dirty="0">
                <a:latin typeface="Trebuchet MS"/>
                <a:cs typeface="Trebuchet MS"/>
              </a:rPr>
              <a:t> </a:t>
            </a:r>
            <a:r>
              <a:rPr sz="2000" spc="-105" dirty="0">
                <a:latin typeface="Trebuchet MS"/>
                <a:cs typeface="Trebuchet MS"/>
              </a:rPr>
              <a:t>lus</a:t>
            </a:r>
            <a:r>
              <a:rPr sz="2000" spc="-100" dirty="0">
                <a:latin typeface="Trebuchet MS"/>
                <a:cs typeface="Trebuchet MS"/>
              </a:rPr>
              <a:t> </a:t>
            </a:r>
            <a:r>
              <a:rPr sz="2000" spc="-105" dirty="0">
                <a:latin typeface="Trebuchet MS"/>
                <a:cs typeface="Trebuchet MS"/>
              </a:rPr>
              <a:t>en</a:t>
            </a:r>
            <a:r>
              <a:rPr sz="2000" spc="-100" dirty="0">
                <a:latin typeface="Trebuchet MS"/>
                <a:cs typeface="Trebuchet MS"/>
              </a:rPr>
              <a:t> </a:t>
            </a:r>
            <a:r>
              <a:rPr sz="2000" spc="-135" dirty="0">
                <a:latin typeface="Trebuchet MS"/>
                <a:cs typeface="Trebuchet MS"/>
              </a:rPr>
              <a:t>totalité.</a:t>
            </a:r>
            <a:r>
              <a:rPr sz="2000" spc="-130" dirty="0">
                <a:latin typeface="Trebuchet MS"/>
                <a:cs typeface="Trebuchet MS"/>
              </a:rPr>
              <a:t> </a:t>
            </a:r>
            <a:r>
              <a:rPr sz="2000" spc="-85" dirty="0">
                <a:latin typeface="Trebuchet MS"/>
                <a:cs typeface="Trebuchet MS"/>
              </a:rPr>
              <a:t>Conséquence</a:t>
            </a:r>
            <a:r>
              <a:rPr sz="2000" spc="-80" dirty="0">
                <a:latin typeface="Trebuchet MS"/>
                <a:cs typeface="Trebuchet MS"/>
              </a:rPr>
              <a:t> </a:t>
            </a:r>
            <a:r>
              <a:rPr sz="2000" spc="-100" dirty="0">
                <a:latin typeface="Trebuchet MS"/>
                <a:cs typeface="Trebuchet MS"/>
              </a:rPr>
              <a:t>ils</a:t>
            </a:r>
            <a:r>
              <a:rPr sz="2000" spc="-95" dirty="0">
                <a:latin typeface="Trebuchet MS"/>
                <a:cs typeface="Trebuchet MS"/>
              </a:rPr>
              <a:t> </a:t>
            </a:r>
            <a:r>
              <a:rPr sz="2000" spc="-105" dirty="0">
                <a:latin typeface="Trebuchet MS"/>
                <a:cs typeface="Trebuchet MS"/>
              </a:rPr>
              <a:t>peuvent</a:t>
            </a:r>
            <a:r>
              <a:rPr sz="2000" spc="-100" dirty="0">
                <a:latin typeface="Trebuchet MS"/>
                <a:cs typeface="Trebuchet MS"/>
              </a:rPr>
              <a:t> avoir</a:t>
            </a:r>
            <a:r>
              <a:rPr sz="2000" spc="-95" dirty="0">
                <a:latin typeface="Trebuchet MS"/>
                <a:cs typeface="Trebuchet MS"/>
              </a:rPr>
              <a:t> des </a:t>
            </a:r>
            <a:r>
              <a:rPr sz="2000" spc="-590" dirty="0">
                <a:latin typeface="Trebuchet MS"/>
                <a:cs typeface="Trebuchet MS"/>
              </a:rPr>
              <a:t> </a:t>
            </a:r>
            <a:r>
              <a:rPr sz="2000" spc="-120" dirty="0">
                <a:latin typeface="Trebuchet MS"/>
                <a:cs typeface="Trebuchet MS"/>
              </a:rPr>
              <a:t>secteurs </a:t>
            </a:r>
            <a:r>
              <a:rPr sz="2000" spc="-110" dirty="0">
                <a:latin typeface="Trebuchet MS"/>
                <a:cs typeface="Trebuchet MS"/>
              </a:rPr>
              <a:t>défectueux </a:t>
            </a:r>
            <a:r>
              <a:rPr sz="2000" spc="-75" dirty="0">
                <a:latin typeface="Trebuchet MS"/>
                <a:cs typeface="Trebuchet MS"/>
              </a:rPr>
              <a:t>non </a:t>
            </a:r>
            <a:r>
              <a:rPr sz="2000" spc="-135" dirty="0">
                <a:latin typeface="Trebuchet MS"/>
                <a:cs typeface="Trebuchet MS"/>
              </a:rPr>
              <a:t>détectés. </a:t>
            </a:r>
            <a:r>
              <a:rPr sz="2000" spc="-110" dirty="0">
                <a:latin typeface="Trebuchet MS"/>
                <a:cs typeface="Trebuchet MS"/>
              </a:rPr>
              <a:t>Lors le </a:t>
            </a:r>
            <a:r>
              <a:rPr sz="2000" spc="-105" dirty="0">
                <a:latin typeface="Trebuchet MS"/>
                <a:cs typeface="Trebuchet MS"/>
              </a:rPr>
              <a:t>défaillance </a:t>
            </a:r>
            <a:r>
              <a:rPr sz="2000" spc="-145" dirty="0">
                <a:latin typeface="Trebuchet MS"/>
                <a:cs typeface="Trebuchet MS"/>
              </a:rPr>
              <a:t>d’un </a:t>
            </a:r>
            <a:r>
              <a:rPr sz="2000" spc="-114" dirty="0">
                <a:latin typeface="Trebuchet MS"/>
                <a:cs typeface="Trebuchet MS"/>
              </a:rPr>
              <a:t>disque, </a:t>
            </a:r>
            <a:r>
              <a:rPr sz="2000" spc="-110" dirty="0">
                <a:latin typeface="Trebuchet MS"/>
                <a:cs typeface="Trebuchet MS"/>
              </a:rPr>
              <a:t>le </a:t>
            </a:r>
            <a:r>
              <a:rPr sz="2000" spc="-105" dirty="0">
                <a:latin typeface="Trebuchet MS"/>
                <a:cs typeface="Trebuchet MS"/>
              </a:rPr>
              <a:t>contrôleur </a:t>
            </a:r>
            <a:r>
              <a:rPr sz="2000" spc="-100" dirty="0">
                <a:latin typeface="Trebuchet MS"/>
                <a:cs typeface="Trebuchet MS"/>
              </a:rPr>
              <a:t> </a:t>
            </a:r>
            <a:r>
              <a:rPr sz="2000" dirty="0">
                <a:latin typeface="Trebuchet MS"/>
                <a:cs typeface="Trebuchet MS"/>
              </a:rPr>
              <a:t>RAID </a:t>
            </a:r>
            <a:r>
              <a:rPr sz="2000" spc="-130" dirty="0">
                <a:latin typeface="Trebuchet MS"/>
                <a:cs typeface="Trebuchet MS"/>
              </a:rPr>
              <a:t>va </a:t>
            </a:r>
            <a:r>
              <a:rPr sz="2000" spc="-100" dirty="0">
                <a:latin typeface="Trebuchet MS"/>
                <a:cs typeface="Trebuchet MS"/>
              </a:rPr>
              <a:t>parcourir </a:t>
            </a:r>
            <a:r>
              <a:rPr sz="2000" spc="-135" dirty="0">
                <a:latin typeface="Trebuchet MS"/>
                <a:cs typeface="Trebuchet MS"/>
              </a:rPr>
              <a:t>l’ensemble </a:t>
            </a:r>
            <a:r>
              <a:rPr sz="2000" spc="-130" dirty="0">
                <a:latin typeface="Trebuchet MS"/>
                <a:cs typeface="Trebuchet MS"/>
              </a:rPr>
              <a:t>et </a:t>
            </a:r>
            <a:r>
              <a:rPr sz="2000" spc="-100" dirty="0">
                <a:latin typeface="Trebuchet MS"/>
                <a:cs typeface="Trebuchet MS"/>
              </a:rPr>
              <a:t>découvrir </a:t>
            </a:r>
            <a:r>
              <a:rPr sz="2000" spc="-114" dirty="0">
                <a:latin typeface="Trebuchet MS"/>
                <a:cs typeface="Trebuchet MS"/>
              </a:rPr>
              <a:t>les </a:t>
            </a:r>
            <a:r>
              <a:rPr sz="2000" spc="-120" dirty="0">
                <a:latin typeface="Trebuchet MS"/>
                <a:cs typeface="Trebuchet MS"/>
              </a:rPr>
              <a:t>secteurs </a:t>
            </a:r>
            <a:r>
              <a:rPr sz="2000" spc="-125" dirty="0">
                <a:latin typeface="Trebuchet MS"/>
                <a:cs typeface="Trebuchet MS"/>
              </a:rPr>
              <a:t>défectueux. </a:t>
            </a:r>
            <a:r>
              <a:rPr sz="2000" spc="-140" dirty="0">
                <a:latin typeface="Trebuchet MS"/>
                <a:cs typeface="Trebuchet MS"/>
              </a:rPr>
              <a:t>Le </a:t>
            </a:r>
            <a:r>
              <a:rPr sz="2000" spc="-90" dirty="0">
                <a:latin typeface="Trebuchet MS"/>
                <a:cs typeface="Trebuchet MS"/>
              </a:rPr>
              <a:t>disque </a:t>
            </a:r>
            <a:r>
              <a:rPr sz="2000" spc="-125" dirty="0">
                <a:latin typeface="Trebuchet MS"/>
                <a:cs typeface="Trebuchet MS"/>
              </a:rPr>
              <a:t>ayant </a:t>
            </a:r>
            <a:r>
              <a:rPr sz="2000" spc="-590" dirty="0">
                <a:latin typeface="Trebuchet MS"/>
                <a:cs typeface="Trebuchet MS"/>
              </a:rPr>
              <a:t> </a:t>
            </a:r>
            <a:r>
              <a:rPr sz="2000" spc="-95" dirty="0">
                <a:latin typeface="Trebuchet MS"/>
                <a:cs typeface="Trebuchet MS"/>
              </a:rPr>
              <a:t>des</a:t>
            </a:r>
            <a:r>
              <a:rPr sz="2000" spc="-120" dirty="0">
                <a:latin typeface="Trebuchet MS"/>
                <a:cs typeface="Trebuchet MS"/>
              </a:rPr>
              <a:t> </a:t>
            </a:r>
            <a:r>
              <a:rPr sz="2000" spc="-114" dirty="0">
                <a:latin typeface="Trebuchet MS"/>
                <a:cs typeface="Trebuchet MS"/>
              </a:rPr>
              <a:t>secteurs</a:t>
            </a:r>
            <a:r>
              <a:rPr sz="2000" spc="-125" dirty="0">
                <a:latin typeface="Trebuchet MS"/>
                <a:cs typeface="Trebuchet MS"/>
              </a:rPr>
              <a:t> </a:t>
            </a:r>
            <a:r>
              <a:rPr sz="2000" spc="-110" dirty="0">
                <a:latin typeface="Trebuchet MS"/>
                <a:cs typeface="Trebuchet MS"/>
              </a:rPr>
              <a:t>défectueux</a:t>
            </a:r>
            <a:r>
              <a:rPr sz="2000" spc="-120" dirty="0">
                <a:latin typeface="Trebuchet MS"/>
                <a:cs typeface="Trebuchet MS"/>
              </a:rPr>
              <a:t> </a:t>
            </a:r>
            <a:r>
              <a:rPr sz="2000" spc="-114" dirty="0">
                <a:latin typeface="Trebuchet MS"/>
                <a:cs typeface="Trebuchet MS"/>
              </a:rPr>
              <a:t>sera</a:t>
            </a:r>
            <a:r>
              <a:rPr sz="2000" spc="-125" dirty="0">
                <a:latin typeface="Trebuchet MS"/>
                <a:cs typeface="Trebuchet MS"/>
              </a:rPr>
              <a:t> </a:t>
            </a:r>
            <a:r>
              <a:rPr sz="2000" spc="-100" dirty="0">
                <a:latin typeface="Trebuchet MS"/>
                <a:cs typeface="Trebuchet MS"/>
              </a:rPr>
              <a:t>alors</a:t>
            </a:r>
            <a:r>
              <a:rPr sz="2000" spc="-114" dirty="0">
                <a:latin typeface="Trebuchet MS"/>
                <a:cs typeface="Trebuchet MS"/>
              </a:rPr>
              <a:t> </a:t>
            </a:r>
            <a:r>
              <a:rPr sz="2000" spc="-95" dirty="0">
                <a:latin typeface="Trebuchet MS"/>
                <a:cs typeface="Trebuchet MS"/>
              </a:rPr>
              <a:t>considéré</a:t>
            </a:r>
            <a:r>
              <a:rPr sz="2000" spc="-120" dirty="0">
                <a:latin typeface="Trebuchet MS"/>
                <a:cs typeface="Trebuchet MS"/>
              </a:rPr>
              <a:t> </a:t>
            </a:r>
            <a:r>
              <a:rPr sz="2000" spc="-105" dirty="0">
                <a:latin typeface="Trebuchet MS"/>
                <a:cs typeface="Trebuchet MS"/>
              </a:rPr>
              <a:t>par</a:t>
            </a:r>
            <a:r>
              <a:rPr sz="2000" spc="-125" dirty="0">
                <a:latin typeface="Trebuchet MS"/>
                <a:cs typeface="Trebuchet MS"/>
              </a:rPr>
              <a:t> </a:t>
            </a:r>
            <a:r>
              <a:rPr sz="2000" spc="-110" dirty="0">
                <a:latin typeface="Trebuchet MS"/>
                <a:cs typeface="Trebuchet MS"/>
              </a:rPr>
              <a:t>le</a:t>
            </a:r>
            <a:r>
              <a:rPr sz="2000" spc="-125" dirty="0">
                <a:latin typeface="Trebuchet MS"/>
                <a:cs typeface="Trebuchet MS"/>
              </a:rPr>
              <a:t> </a:t>
            </a:r>
            <a:r>
              <a:rPr sz="2000" spc="-100" dirty="0">
                <a:latin typeface="Trebuchet MS"/>
                <a:cs typeface="Trebuchet MS"/>
              </a:rPr>
              <a:t>contrôleur</a:t>
            </a:r>
            <a:r>
              <a:rPr sz="2000" spc="-125" dirty="0">
                <a:latin typeface="Trebuchet MS"/>
                <a:cs typeface="Trebuchet MS"/>
              </a:rPr>
              <a:t> </a:t>
            </a:r>
            <a:r>
              <a:rPr sz="2000" dirty="0">
                <a:latin typeface="Trebuchet MS"/>
                <a:cs typeface="Trebuchet MS"/>
              </a:rPr>
              <a:t>RAID</a:t>
            </a:r>
            <a:r>
              <a:rPr sz="2000" spc="-120" dirty="0">
                <a:latin typeface="Trebuchet MS"/>
                <a:cs typeface="Trebuchet MS"/>
              </a:rPr>
              <a:t> </a:t>
            </a:r>
            <a:r>
              <a:rPr sz="2000" spc="-114" dirty="0">
                <a:latin typeface="Trebuchet MS"/>
                <a:cs typeface="Trebuchet MS"/>
              </a:rPr>
              <a:t>comme</a:t>
            </a:r>
            <a:r>
              <a:rPr sz="2000" spc="-125" dirty="0">
                <a:latin typeface="Trebuchet MS"/>
                <a:cs typeface="Trebuchet MS"/>
              </a:rPr>
              <a:t> </a:t>
            </a:r>
            <a:r>
              <a:rPr sz="2000" spc="-60" dirty="0">
                <a:latin typeface="Trebuchet MS"/>
                <a:cs typeface="Trebuchet MS"/>
              </a:rPr>
              <a:t>HS,</a:t>
            </a:r>
            <a:r>
              <a:rPr sz="2000" spc="-110" dirty="0">
                <a:latin typeface="Trebuchet MS"/>
                <a:cs typeface="Trebuchet MS"/>
              </a:rPr>
              <a:t> </a:t>
            </a:r>
            <a:r>
              <a:rPr sz="2000" spc="-114" dirty="0">
                <a:latin typeface="Trebuchet MS"/>
                <a:cs typeface="Trebuchet MS"/>
              </a:rPr>
              <a:t>ce </a:t>
            </a:r>
            <a:r>
              <a:rPr sz="2000" spc="-590" dirty="0">
                <a:latin typeface="Trebuchet MS"/>
                <a:cs typeface="Trebuchet MS"/>
              </a:rPr>
              <a:t> </a:t>
            </a:r>
            <a:r>
              <a:rPr sz="2000" spc="-85" dirty="0">
                <a:latin typeface="Trebuchet MS"/>
                <a:cs typeface="Trebuchet MS"/>
              </a:rPr>
              <a:t>qui </a:t>
            </a:r>
            <a:r>
              <a:rPr sz="2000" spc="-120" dirty="0">
                <a:latin typeface="Trebuchet MS"/>
                <a:cs typeface="Trebuchet MS"/>
              </a:rPr>
              <a:t>revient a </a:t>
            </a:r>
            <a:r>
              <a:rPr sz="2000" spc="-95" dirty="0">
                <a:latin typeface="Trebuchet MS"/>
                <a:cs typeface="Trebuchet MS"/>
              </a:rPr>
              <a:t>dire </a:t>
            </a:r>
            <a:r>
              <a:rPr sz="2000" spc="-140" dirty="0">
                <a:latin typeface="Trebuchet MS"/>
                <a:cs typeface="Trebuchet MS"/>
              </a:rPr>
              <a:t>qu’il </a:t>
            </a:r>
            <a:r>
              <a:rPr sz="2000" spc="-150" dirty="0">
                <a:latin typeface="Trebuchet MS"/>
                <a:cs typeface="Trebuchet MS"/>
              </a:rPr>
              <a:t>y </a:t>
            </a:r>
            <a:r>
              <a:rPr sz="2000" spc="-114" dirty="0">
                <a:latin typeface="Trebuchet MS"/>
                <a:cs typeface="Trebuchet MS"/>
              </a:rPr>
              <a:t>aura </a:t>
            </a:r>
            <a:r>
              <a:rPr sz="2000" spc="-90" dirty="0">
                <a:latin typeface="Trebuchet MS"/>
                <a:cs typeface="Trebuchet MS"/>
              </a:rPr>
              <a:t>plus </a:t>
            </a:r>
            <a:r>
              <a:rPr sz="2000" spc="-145" dirty="0">
                <a:latin typeface="Trebuchet MS"/>
                <a:cs typeface="Trebuchet MS"/>
              </a:rPr>
              <a:t>d’un </a:t>
            </a:r>
            <a:r>
              <a:rPr sz="2000" spc="-90" dirty="0">
                <a:latin typeface="Trebuchet MS"/>
                <a:cs typeface="Trebuchet MS"/>
              </a:rPr>
              <a:t>disque </a:t>
            </a:r>
            <a:r>
              <a:rPr sz="2000" spc="-105" dirty="0">
                <a:latin typeface="Trebuchet MS"/>
                <a:cs typeface="Trebuchet MS"/>
              </a:rPr>
              <a:t>en </a:t>
            </a:r>
            <a:r>
              <a:rPr sz="2000" spc="-95" dirty="0">
                <a:latin typeface="Trebuchet MS"/>
                <a:cs typeface="Trebuchet MS"/>
              </a:rPr>
              <a:t>panne </a:t>
            </a:r>
            <a:r>
              <a:rPr sz="2000" spc="-130" dirty="0">
                <a:latin typeface="Trebuchet MS"/>
                <a:cs typeface="Trebuchet MS"/>
              </a:rPr>
              <a:t>et </a:t>
            </a:r>
            <a:r>
              <a:rPr sz="2000" spc="-75" dirty="0">
                <a:latin typeface="Trebuchet MS"/>
                <a:cs typeface="Trebuchet MS"/>
              </a:rPr>
              <a:t>donc </a:t>
            </a:r>
            <a:r>
              <a:rPr sz="2000" spc="-100" dirty="0">
                <a:latin typeface="Trebuchet MS"/>
                <a:cs typeface="Trebuchet MS"/>
              </a:rPr>
              <a:t>impossibilité </a:t>
            </a:r>
            <a:r>
              <a:rPr sz="2000" spc="-85" dirty="0">
                <a:latin typeface="Trebuchet MS"/>
                <a:cs typeface="Trebuchet MS"/>
              </a:rPr>
              <a:t>de </a:t>
            </a:r>
            <a:r>
              <a:rPr sz="2000" spc="-80" dirty="0">
                <a:latin typeface="Trebuchet MS"/>
                <a:cs typeface="Trebuchet MS"/>
              </a:rPr>
              <a:t> </a:t>
            </a:r>
            <a:r>
              <a:rPr sz="2000" spc="-110" dirty="0">
                <a:latin typeface="Trebuchet MS"/>
                <a:cs typeface="Trebuchet MS"/>
              </a:rPr>
              <a:t>reconstruire</a:t>
            </a:r>
            <a:r>
              <a:rPr sz="2000" spc="-200" dirty="0">
                <a:latin typeface="Trebuchet MS"/>
                <a:cs typeface="Trebuchet MS"/>
              </a:rPr>
              <a:t> </a:t>
            </a:r>
            <a:r>
              <a:rPr sz="2000" spc="-114" dirty="0">
                <a:latin typeface="Trebuchet MS"/>
                <a:cs typeface="Trebuchet MS"/>
              </a:rPr>
              <a:t>la</a:t>
            </a:r>
            <a:r>
              <a:rPr sz="2000" spc="-195" dirty="0">
                <a:latin typeface="Trebuchet MS"/>
                <a:cs typeface="Trebuchet MS"/>
              </a:rPr>
              <a:t> </a:t>
            </a:r>
            <a:r>
              <a:rPr sz="2000" spc="-110" dirty="0">
                <a:latin typeface="Trebuchet MS"/>
                <a:cs typeface="Trebuchet MS"/>
              </a:rPr>
              <a:t>grappe.</a:t>
            </a:r>
            <a:endParaRPr sz="2000" dirty="0">
              <a:latin typeface="Trebuchet MS"/>
              <a:cs typeface="Trebuchet MS"/>
            </a:endParaRPr>
          </a:p>
          <a:p>
            <a:pPr>
              <a:lnSpc>
                <a:spcPct val="100000"/>
              </a:lnSpc>
              <a:spcBef>
                <a:spcPts val="20"/>
              </a:spcBef>
              <a:buClr>
                <a:srgbClr val="00007C"/>
              </a:buClr>
              <a:buFont typeface="Trebuchet MS"/>
              <a:buChar char="o"/>
            </a:pPr>
            <a:endParaRPr sz="2050" dirty="0">
              <a:latin typeface="Trebuchet MS"/>
              <a:cs typeface="Trebuchet MS"/>
            </a:endParaRPr>
          </a:p>
          <a:p>
            <a:pPr marL="12700" marR="9525" algn="just">
              <a:lnSpc>
                <a:spcPct val="100000"/>
              </a:lnSpc>
              <a:buClr>
                <a:srgbClr val="00007C"/>
              </a:buClr>
              <a:tabLst>
                <a:tab pos="197485" algn="l"/>
              </a:tabLst>
            </a:pPr>
            <a:r>
              <a:rPr lang="en-GB" sz="2000" spc="-140" dirty="0">
                <a:latin typeface="Trebuchet MS"/>
                <a:cs typeface="Trebuchet MS"/>
              </a:rPr>
              <a:t>-  	</a:t>
            </a:r>
            <a:r>
              <a:rPr sz="2000" spc="-140" dirty="0">
                <a:latin typeface="Trebuchet MS"/>
                <a:cs typeface="Trebuchet MS"/>
              </a:rPr>
              <a:t>Le </a:t>
            </a:r>
            <a:r>
              <a:rPr sz="2000" dirty="0">
                <a:latin typeface="Trebuchet MS"/>
                <a:cs typeface="Trebuchet MS"/>
              </a:rPr>
              <a:t>RAID </a:t>
            </a:r>
            <a:r>
              <a:rPr sz="2000" spc="-100" dirty="0">
                <a:latin typeface="Trebuchet MS"/>
                <a:cs typeface="Trebuchet MS"/>
              </a:rPr>
              <a:t>ne </a:t>
            </a:r>
            <a:r>
              <a:rPr sz="2000" spc="-80" dirty="0">
                <a:latin typeface="Trebuchet MS"/>
                <a:cs typeface="Trebuchet MS"/>
              </a:rPr>
              <a:t>protège </a:t>
            </a:r>
            <a:r>
              <a:rPr sz="2000" spc="-100" dirty="0">
                <a:latin typeface="Trebuchet MS"/>
                <a:cs typeface="Trebuchet MS"/>
              </a:rPr>
              <a:t>pas </a:t>
            </a:r>
            <a:r>
              <a:rPr sz="2000" spc="-105" dirty="0">
                <a:latin typeface="Trebuchet MS"/>
                <a:cs typeface="Trebuchet MS"/>
              </a:rPr>
              <a:t>contre </a:t>
            </a:r>
            <a:r>
              <a:rPr sz="2000" spc="-295" dirty="0">
                <a:latin typeface="Trebuchet MS"/>
                <a:cs typeface="Trebuchet MS"/>
              </a:rPr>
              <a:t>: </a:t>
            </a:r>
            <a:r>
              <a:rPr sz="2000" spc="-110" dirty="0">
                <a:latin typeface="Trebuchet MS"/>
                <a:cs typeface="Trebuchet MS"/>
              </a:rPr>
              <a:t>les </a:t>
            </a:r>
            <a:r>
              <a:rPr sz="2000" spc="-120" dirty="0">
                <a:latin typeface="Trebuchet MS"/>
                <a:cs typeface="Trebuchet MS"/>
              </a:rPr>
              <a:t>surtensions, </a:t>
            </a:r>
            <a:r>
              <a:rPr sz="2000" spc="-114" dirty="0">
                <a:latin typeface="Trebuchet MS"/>
                <a:cs typeface="Trebuchet MS"/>
              </a:rPr>
              <a:t>les </a:t>
            </a:r>
            <a:r>
              <a:rPr sz="2000" spc="-120" dirty="0">
                <a:latin typeface="Trebuchet MS"/>
                <a:cs typeface="Trebuchet MS"/>
              </a:rPr>
              <a:t>incendies, </a:t>
            </a:r>
            <a:r>
              <a:rPr sz="2000" spc="-114" dirty="0">
                <a:latin typeface="Trebuchet MS"/>
                <a:cs typeface="Trebuchet MS"/>
              </a:rPr>
              <a:t>les </a:t>
            </a:r>
            <a:r>
              <a:rPr sz="2000" spc="-110" dirty="0">
                <a:latin typeface="Trebuchet MS"/>
                <a:cs typeface="Trebuchet MS"/>
              </a:rPr>
              <a:t>inondations, </a:t>
            </a:r>
            <a:r>
              <a:rPr sz="2000" spc="-114" dirty="0">
                <a:latin typeface="Trebuchet MS"/>
                <a:cs typeface="Trebuchet MS"/>
              </a:rPr>
              <a:t>les </a:t>
            </a:r>
            <a:r>
              <a:rPr sz="2000" spc="-590" dirty="0">
                <a:latin typeface="Trebuchet MS"/>
                <a:cs typeface="Trebuchet MS"/>
              </a:rPr>
              <a:t> </a:t>
            </a:r>
            <a:r>
              <a:rPr sz="2000" spc="-105" dirty="0">
                <a:latin typeface="Trebuchet MS"/>
                <a:cs typeface="Trebuchet MS"/>
              </a:rPr>
              <a:t>fichiers</a:t>
            </a:r>
            <a:r>
              <a:rPr sz="2000" spc="-190" dirty="0">
                <a:latin typeface="Trebuchet MS"/>
                <a:cs typeface="Trebuchet MS"/>
              </a:rPr>
              <a:t> </a:t>
            </a:r>
            <a:r>
              <a:rPr sz="2000" spc="-100" dirty="0">
                <a:latin typeface="Trebuchet MS"/>
                <a:cs typeface="Trebuchet MS"/>
              </a:rPr>
              <a:t>supprimés</a:t>
            </a:r>
            <a:r>
              <a:rPr sz="2000" spc="-190" dirty="0">
                <a:latin typeface="Trebuchet MS"/>
                <a:cs typeface="Trebuchet MS"/>
              </a:rPr>
              <a:t> </a:t>
            </a:r>
            <a:r>
              <a:rPr sz="2000" spc="-100" dirty="0">
                <a:latin typeface="Trebuchet MS"/>
                <a:cs typeface="Trebuchet MS"/>
              </a:rPr>
              <a:t>par</a:t>
            </a:r>
            <a:r>
              <a:rPr sz="2000" spc="-190" dirty="0">
                <a:latin typeface="Trebuchet MS"/>
                <a:cs typeface="Trebuchet MS"/>
              </a:rPr>
              <a:t> </a:t>
            </a:r>
            <a:r>
              <a:rPr sz="2000" spc="-125" dirty="0">
                <a:latin typeface="Trebuchet MS"/>
                <a:cs typeface="Trebuchet MS"/>
              </a:rPr>
              <a:t>inadvertance.</a:t>
            </a:r>
            <a:endParaRPr sz="2000" dirty="0">
              <a:latin typeface="Trebuchet MS"/>
              <a:cs typeface="Trebuchet M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4" y="708913"/>
            <a:ext cx="4797165" cy="635635"/>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75" dirty="0">
                <a:solidFill>
                  <a:srgbClr val="000000"/>
                </a:solidFill>
              </a:rPr>
              <a:t> </a:t>
            </a:r>
            <a:r>
              <a:rPr sz="4000" spc="-204" dirty="0">
                <a:solidFill>
                  <a:srgbClr val="000000"/>
                </a:solidFill>
              </a:rPr>
              <a:t>Baies</a:t>
            </a:r>
            <a:r>
              <a:rPr sz="4000" spc="-380" dirty="0">
                <a:solidFill>
                  <a:srgbClr val="000000"/>
                </a:solidFill>
              </a:rPr>
              <a:t> </a:t>
            </a:r>
            <a:r>
              <a:rPr sz="4000" spc="-165" dirty="0">
                <a:solidFill>
                  <a:srgbClr val="000000"/>
                </a:solidFill>
              </a:rPr>
              <a:t>de</a:t>
            </a:r>
            <a:r>
              <a:rPr sz="4000" spc="-375" dirty="0">
                <a:solidFill>
                  <a:srgbClr val="000000"/>
                </a:solidFill>
              </a:rPr>
              <a:t> </a:t>
            </a:r>
            <a:r>
              <a:rPr sz="4000" spc="-130" dirty="0">
                <a:solidFill>
                  <a:srgbClr val="000000"/>
                </a:solidFill>
              </a:rPr>
              <a:t>Disques</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65</a:t>
            </a:fld>
            <a:endParaRPr dirty="0"/>
          </a:p>
        </p:txBody>
      </p:sp>
      <p:sp>
        <p:nvSpPr>
          <p:cNvPr id="4" name="object 4"/>
          <p:cNvSpPr txBox="1"/>
          <p:nvPr/>
        </p:nvSpPr>
        <p:spPr>
          <a:xfrm>
            <a:off x="1087508" y="1564639"/>
            <a:ext cx="8428990" cy="4367221"/>
          </a:xfrm>
          <a:prstGeom prst="rect">
            <a:avLst/>
          </a:prstGeom>
        </p:spPr>
        <p:txBody>
          <a:bodyPr vert="horz" wrap="square" lIns="0" tIns="12065" rIns="0" bIns="0" rtlCol="0">
            <a:spAutoFit/>
          </a:bodyPr>
          <a:lstStyle/>
          <a:p>
            <a:pPr marL="12700" marR="5080">
              <a:lnSpc>
                <a:spcPct val="100000"/>
              </a:lnSpc>
              <a:spcBef>
                <a:spcPts val="95"/>
              </a:spcBef>
            </a:pPr>
            <a:r>
              <a:rPr sz="2000" spc="-50" dirty="0">
                <a:latin typeface="Trebuchet MS"/>
                <a:cs typeface="Trebuchet MS"/>
              </a:rPr>
              <a:t>Dans </a:t>
            </a:r>
            <a:r>
              <a:rPr sz="2000" spc="-114" dirty="0">
                <a:latin typeface="Trebuchet MS"/>
                <a:cs typeface="Trebuchet MS"/>
              </a:rPr>
              <a:t>les </a:t>
            </a:r>
            <a:r>
              <a:rPr sz="2000" spc="-130" dirty="0">
                <a:latin typeface="Trebuchet MS"/>
                <a:cs typeface="Trebuchet MS"/>
              </a:rPr>
              <a:t>systèmes </a:t>
            </a:r>
            <a:r>
              <a:rPr sz="2000" spc="-105" dirty="0">
                <a:latin typeface="Trebuchet MS"/>
                <a:cs typeface="Trebuchet MS"/>
              </a:rPr>
              <a:t>professionnels, </a:t>
            </a:r>
            <a:r>
              <a:rPr sz="2000" spc="-125" dirty="0">
                <a:latin typeface="Trebuchet MS"/>
                <a:cs typeface="Trebuchet MS"/>
              </a:rPr>
              <a:t>l’utilisation </a:t>
            </a:r>
            <a:r>
              <a:rPr sz="2000" spc="-85" dirty="0">
                <a:latin typeface="Trebuchet MS"/>
                <a:cs typeface="Trebuchet MS"/>
              </a:rPr>
              <a:t>de </a:t>
            </a:r>
            <a:r>
              <a:rPr sz="2000" spc="-100" dirty="0">
                <a:latin typeface="Trebuchet MS"/>
                <a:cs typeface="Trebuchet MS"/>
              </a:rPr>
              <a:t>baies </a:t>
            </a:r>
            <a:r>
              <a:rPr sz="2000" spc="-85" dirty="0">
                <a:latin typeface="Trebuchet MS"/>
                <a:cs typeface="Trebuchet MS"/>
              </a:rPr>
              <a:t>de </a:t>
            </a:r>
            <a:r>
              <a:rPr sz="2000" spc="-95" dirty="0">
                <a:latin typeface="Trebuchet MS"/>
                <a:cs typeface="Trebuchet MS"/>
              </a:rPr>
              <a:t>disques </a:t>
            </a:r>
            <a:r>
              <a:rPr sz="2000" spc="-125" dirty="0">
                <a:latin typeface="Trebuchet MS"/>
                <a:cs typeface="Trebuchet MS"/>
              </a:rPr>
              <a:t>est </a:t>
            </a:r>
            <a:r>
              <a:rPr sz="2000" spc="-130" dirty="0">
                <a:latin typeface="Trebuchet MS"/>
                <a:cs typeface="Trebuchet MS"/>
              </a:rPr>
              <a:t>extrêmement </a:t>
            </a:r>
            <a:r>
              <a:rPr sz="2000" spc="-590" dirty="0">
                <a:latin typeface="Trebuchet MS"/>
                <a:cs typeface="Trebuchet MS"/>
              </a:rPr>
              <a:t> </a:t>
            </a:r>
            <a:r>
              <a:rPr sz="2000" spc="-130" dirty="0">
                <a:latin typeface="Trebuchet MS"/>
                <a:cs typeface="Trebuchet MS"/>
              </a:rPr>
              <a:t>courante.</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a:lnSpc>
                <a:spcPct val="100000"/>
              </a:lnSpc>
            </a:pPr>
            <a:r>
              <a:rPr lang="en-GB" sz="2000" spc="-70" dirty="0">
                <a:latin typeface="Trebuchet MS"/>
                <a:cs typeface="Trebuchet MS"/>
              </a:rPr>
              <a:t>-  	</a:t>
            </a:r>
            <a:r>
              <a:rPr lang="en-GB" sz="2000" spc="-70" dirty="0" err="1">
                <a:latin typeface="Trebuchet MS"/>
                <a:cs typeface="Trebuchet MS"/>
              </a:rPr>
              <a:t>Ces</a:t>
            </a:r>
            <a:r>
              <a:rPr sz="2000" spc="-190" dirty="0">
                <a:latin typeface="Trebuchet MS"/>
                <a:cs typeface="Trebuchet MS"/>
              </a:rPr>
              <a:t> </a:t>
            </a:r>
            <a:r>
              <a:rPr sz="2000" spc="-100" dirty="0">
                <a:latin typeface="Trebuchet MS"/>
                <a:cs typeface="Trebuchet MS"/>
              </a:rPr>
              <a:t>baies</a:t>
            </a:r>
            <a:r>
              <a:rPr sz="2000" spc="-190" dirty="0">
                <a:latin typeface="Trebuchet MS"/>
                <a:cs typeface="Trebuchet MS"/>
              </a:rPr>
              <a:t> </a:t>
            </a:r>
            <a:r>
              <a:rPr sz="2000" spc="-95" dirty="0">
                <a:latin typeface="Trebuchet MS"/>
                <a:cs typeface="Trebuchet MS"/>
              </a:rPr>
              <a:t>possèdent</a:t>
            </a:r>
            <a:r>
              <a:rPr sz="2000" spc="-190" dirty="0">
                <a:latin typeface="Trebuchet MS"/>
                <a:cs typeface="Trebuchet MS"/>
              </a:rPr>
              <a:t> </a:t>
            </a:r>
            <a:r>
              <a:rPr sz="2000" spc="-114" dirty="0">
                <a:latin typeface="Trebuchet MS"/>
                <a:cs typeface="Trebuchet MS"/>
              </a:rPr>
              <a:t>certaines</a:t>
            </a:r>
            <a:r>
              <a:rPr sz="2000" spc="-190" dirty="0">
                <a:latin typeface="Trebuchet MS"/>
                <a:cs typeface="Trebuchet MS"/>
              </a:rPr>
              <a:t> </a:t>
            </a:r>
            <a:r>
              <a:rPr sz="2000" spc="-110" dirty="0">
                <a:latin typeface="Trebuchet MS"/>
                <a:cs typeface="Trebuchet MS"/>
              </a:rPr>
              <a:t>caractéristiques</a:t>
            </a:r>
            <a:r>
              <a:rPr sz="2000" spc="-190" dirty="0">
                <a:latin typeface="Trebuchet MS"/>
                <a:cs typeface="Trebuchet MS"/>
              </a:rPr>
              <a:t> </a:t>
            </a:r>
            <a:r>
              <a:rPr sz="2000" spc="-295" dirty="0">
                <a:latin typeface="Trebuchet MS"/>
                <a:cs typeface="Trebuchet MS"/>
              </a:rPr>
              <a:t>:</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065">
              <a:lnSpc>
                <a:spcPct val="100000"/>
              </a:lnSpc>
              <a:buClr>
                <a:srgbClr val="00007C"/>
              </a:buClr>
              <a:tabLst>
                <a:tab pos="197485" algn="l"/>
              </a:tabLst>
            </a:pPr>
            <a:r>
              <a:rPr lang="en-GB" sz="2000" spc="-110" dirty="0">
                <a:latin typeface="Trebuchet MS"/>
                <a:cs typeface="Trebuchet MS"/>
              </a:rPr>
              <a:t>-  	</a:t>
            </a:r>
            <a:r>
              <a:rPr sz="2000" spc="-110" dirty="0" err="1">
                <a:latin typeface="Trebuchet MS"/>
                <a:cs typeface="Trebuchet MS"/>
              </a:rPr>
              <a:t>Plusieurs</a:t>
            </a:r>
            <a:r>
              <a:rPr sz="2000" spc="-185" dirty="0">
                <a:latin typeface="Trebuchet MS"/>
                <a:cs typeface="Trebuchet MS"/>
              </a:rPr>
              <a:t> </a:t>
            </a:r>
            <a:r>
              <a:rPr sz="2000" spc="-110" dirty="0">
                <a:latin typeface="Trebuchet MS"/>
                <a:cs typeface="Trebuchet MS"/>
              </a:rPr>
              <a:t>chemins</a:t>
            </a:r>
            <a:r>
              <a:rPr sz="2000" spc="-185" dirty="0">
                <a:latin typeface="Trebuchet MS"/>
                <a:cs typeface="Trebuchet MS"/>
              </a:rPr>
              <a:t> </a:t>
            </a:r>
            <a:r>
              <a:rPr sz="2000" spc="-140" dirty="0">
                <a:latin typeface="Trebuchet MS"/>
                <a:cs typeface="Trebuchet MS"/>
              </a:rPr>
              <a:t>d’accès</a:t>
            </a:r>
            <a:r>
              <a:rPr sz="2000" spc="-180" dirty="0">
                <a:latin typeface="Trebuchet MS"/>
                <a:cs typeface="Trebuchet MS"/>
              </a:rPr>
              <a:t> </a:t>
            </a:r>
            <a:r>
              <a:rPr sz="2000" spc="-105" dirty="0">
                <a:latin typeface="Trebuchet MS"/>
                <a:cs typeface="Trebuchet MS"/>
              </a:rPr>
              <a:t>afin</a:t>
            </a:r>
            <a:r>
              <a:rPr sz="2000" spc="-185" dirty="0">
                <a:latin typeface="Trebuchet MS"/>
                <a:cs typeface="Trebuchet MS"/>
              </a:rPr>
              <a:t> </a:t>
            </a:r>
            <a:r>
              <a:rPr sz="2000" spc="-85" dirty="0">
                <a:latin typeface="Trebuchet MS"/>
                <a:cs typeface="Trebuchet MS"/>
              </a:rPr>
              <a:t>de</a:t>
            </a:r>
            <a:r>
              <a:rPr sz="2000" spc="-180" dirty="0">
                <a:latin typeface="Trebuchet MS"/>
                <a:cs typeface="Trebuchet MS"/>
              </a:rPr>
              <a:t> </a:t>
            </a:r>
            <a:r>
              <a:rPr sz="2000" spc="-80" dirty="0">
                <a:latin typeface="Trebuchet MS"/>
                <a:cs typeface="Trebuchet MS"/>
              </a:rPr>
              <a:t>pouvoir</a:t>
            </a:r>
            <a:r>
              <a:rPr sz="2000" spc="-185" dirty="0">
                <a:latin typeface="Trebuchet MS"/>
                <a:cs typeface="Trebuchet MS"/>
              </a:rPr>
              <a:t> </a:t>
            </a:r>
            <a:r>
              <a:rPr sz="2000" spc="-95" dirty="0">
                <a:latin typeface="Trebuchet MS"/>
                <a:cs typeface="Trebuchet MS"/>
              </a:rPr>
              <a:t>partager</a:t>
            </a:r>
            <a:r>
              <a:rPr sz="2000" spc="-180" dirty="0">
                <a:latin typeface="Trebuchet MS"/>
                <a:cs typeface="Trebuchet MS"/>
              </a:rPr>
              <a:t> </a:t>
            </a:r>
            <a:r>
              <a:rPr sz="2000" spc="-95" dirty="0">
                <a:latin typeface="Trebuchet MS"/>
                <a:cs typeface="Trebuchet MS"/>
              </a:rPr>
              <a:t>des</a:t>
            </a:r>
            <a:r>
              <a:rPr sz="2000" spc="-185" dirty="0">
                <a:latin typeface="Trebuchet MS"/>
                <a:cs typeface="Trebuchet MS"/>
              </a:rPr>
              <a:t> </a:t>
            </a:r>
            <a:r>
              <a:rPr sz="2000" spc="-95" dirty="0">
                <a:latin typeface="Trebuchet MS"/>
                <a:cs typeface="Trebuchet MS"/>
              </a:rPr>
              <a:t>disques</a:t>
            </a:r>
            <a:r>
              <a:rPr sz="2000" spc="-180" dirty="0">
                <a:latin typeface="Trebuchet MS"/>
                <a:cs typeface="Trebuchet MS"/>
              </a:rPr>
              <a:t> </a:t>
            </a:r>
            <a:r>
              <a:rPr sz="2000" spc="-120" dirty="0">
                <a:latin typeface="Trebuchet MS"/>
                <a:cs typeface="Trebuchet MS"/>
              </a:rPr>
              <a:t>entre</a:t>
            </a:r>
            <a:r>
              <a:rPr sz="2000" spc="-185" dirty="0">
                <a:latin typeface="Trebuchet MS"/>
                <a:cs typeface="Trebuchet MS"/>
              </a:rPr>
              <a:t> </a:t>
            </a:r>
            <a:r>
              <a:rPr sz="2000" spc="-110" dirty="0">
                <a:latin typeface="Trebuchet MS"/>
                <a:cs typeface="Trebuchet MS"/>
              </a:rPr>
              <a:t>machines</a:t>
            </a:r>
            <a:endParaRPr sz="2000" dirty="0">
              <a:latin typeface="Trebuchet MS"/>
              <a:cs typeface="Trebuchet MS"/>
            </a:endParaRPr>
          </a:p>
          <a:p>
            <a:pPr>
              <a:lnSpc>
                <a:spcPct val="100000"/>
              </a:lnSpc>
              <a:spcBef>
                <a:spcPts val="20"/>
              </a:spcBef>
              <a:buClr>
                <a:srgbClr val="00007C"/>
              </a:buClr>
              <a:buFont typeface="Trebuchet MS"/>
              <a:buChar char="o"/>
            </a:pPr>
            <a:endParaRPr sz="2050" dirty="0">
              <a:latin typeface="Trebuchet MS"/>
              <a:cs typeface="Trebuchet MS"/>
            </a:endParaRPr>
          </a:p>
          <a:p>
            <a:pPr marL="12065">
              <a:lnSpc>
                <a:spcPct val="100000"/>
              </a:lnSpc>
              <a:buClr>
                <a:srgbClr val="00007C"/>
              </a:buClr>
              <a:tabLst>
                <a:tab pos="197485" algn="l"/>
              </a:tabLst>
            </a:pPr>
            <a:r>
              <a:rPr lang="en-GB" sz="2000" spc="-100" dirty="0">
                <a:latin typeface="Trebuchet MS"/>
                <a:cs typeface="Trebuchet MS"/>
              </a:rPr>
              <a:t>-  	</a:t>
            </a:r>
            <a:r>
              <a:rPr sz="2000" spc="-100" dirty="0">
                <a:latin typeface="Trebuchet MS"/>
                <a:cs typeface="Trebuchet MS"/>
              </a:rPr>
              <a:t>Alimentations</a:t>
            </a:r>
            <a:r>
              <a:rPr sz="2000" spc="-185" dirty="0">
                <a:latin typeface="Trebuchet MS"/>
                <a:cs typeface="Trebuchet MS"/>
              </a:rPr>
              <a:t> </a:t>
            </a:r>
            <a:r>
              <a:rPr sz="2000" spc="-95" dirty="0">
                <a:latin typeface="Trebuchet MS"/>
                <a:cs typeface="Trebuchet MS"/>
              </a:rPr>
              <a:t>redondantes</a:t>
            </a:r>
            <a:endParaRPr sz="2000" dirty="0">
              <a:latin typeface="Trebuchet MS"/>
              <a:cs typeface="Trebuchet MS"/>
            </a:endParaRPr>
          </a:p>
          <a:p>
            <a:pPr>
              <a:lnSpc>
                <a:spcPct val="100000"/>
              </a:lnSpc>
              <a:spcBef>
                <a:spcPts val="20"/>
              </a:spcBef>
              <a:buClr>
                <a:srgbClr val="00007C"/>
              </a:buClr>
              <a:buFont typeface="Trebuchet MS"/>
              <a:buChar char="o"/>
            </a:pPr>
            <a:endParaRPr sz="2050" dirty="0">
              <a:latin typeface="Trebuchet MS"/>
              <a:cs typeface="Trebuchet MS"/>
            </a:endParaRPr>
          </a:p>
          <a:p>
            <a:pPr marL="12065">
              <a:lnSpc>
                <a:spcPct val="100000"/>
              </a:lnSpc>
              <a:buClr>
                <a:srgbClr val="00007C"/>
              </a:buClr>
              <a:tabLst>
                <a:tab pos="197485" algn="l"/>
              </a:tabLst>
            </a:pPr>
            <a:r>
              <a:rPr lang="en-GB" sz="2000" spc="-90" dirty="0">
                <a:latin typeface="Trebuchet MS"/>
                <a:cs typeface="Trebuchet MS"/>
              </a:rPr>
              <a:t>-  	</a:t>
            </a:r>
            <a:r>
              <a:rPr sz="2000" spc="-90" dirty="0" err="1">
                <a:latin typeface="Trebuchet MS"/>
                <a:cs typeface="Trebuchet MS"/>
              </a:rPr>
              <a:t>Technologie</a:t>
            </a:r>
            <a:r>
              <a:rPr sz="2000" spc="-190" dirty="0">
                <a:latin typeface="Trebuchet MS"/>
                <a:cs typeface="Trebuchet MS"/>
              </a:rPr>
              <a:t> </a:t>
            </a:r>
            <a:r>
              <a:rPr sz="2000" dirty="0">
                <a:latin typeface="Trebuchet MS"/>
                <a:cs typeface="Trebuchet MS"/>
              </a:rPr>
              <a:t>RAID</a:t>
            </a:r>
            <a:r>
              <a:rPr sz="2000" spc="-185" dirty="0">
                <a:latin typeface="Trebuchet MS"/>
                <a:cs typeface="Trebuchet MS"/>
              </a:rPr>
              <a:t> </a:t>
            </a:r>
            <a:r>
              <a:rPr sz="2000" spc="-120" dirty="0">
                <a:latin typeface="Trebuchet MS"/>
                <a:cs typeface="Trebuchet MS"/>
              </a:rPr>
              <a:t>matériel</a:t>
            </a:r>
            <a:r>
              <a:rPr sz="2000" spc="-185" dirty="0">
                <a:latin typeface="Trebuchet MS"/>
                <a:cs typeface="Trebuchet MS"/>
              </a:rPr>
              <a:t> </a:t>
            </a:r>
            <a:r>
              <a:rPr sz="2000" spc="-110" dirty="0">
                <a:latin typeface="Trebuchet MS"/>
                <a:cs typeface="Trebuchet MS"/>
              </a:rPr>
              <a:t>embarquée</a:t>
            </a:r>
            <a:r>
              <a:rPr sz="2000" spc="-190" dirty="0">
                <a:latin typeface="Trebuchet MS"/>
                <a:cs typeface="Trebuchet MS"/>
              </a:rPr>
              <a:t> </a:t>
            </a:r>
            <a:r>
              <a:rPr sz="2000" spc="-95" dirty="0">
                <a:latin typeface="Trebuchet MS"/>
                <a:cs typeface="Trebuchet MS"/>
              </a:rPr>
              <a:t>dans</a:t>
            </a:r>
            <a:r>
              <a:rPr sz="2000" spc="-185" dirty="0">
                <a:latin typeface="Trebuchet MS"/>
                <a:cs typeface="Trebuchet MS"/>
              </a:rPr>
              <a:t> </a:t>
            </a:r>
            <a:r>
              <a:rPr sz="2000" spc="-114" dirty="0">
                <a:latin typeface="Trebuchet MS"/>
                <a:cs typeface="Trebuchet MS"/>
              </a:rPr>
              <a:t>les</a:t>
            </a:r>
            <a:r>
              <a:rPr sz="2000" spc="-190" dirty="0">
                <a:latin typeface="Trebuchet MS"/>
                <a:cs typeface="Trebuchet MS"/>
              </a:rPr>
              <a:t> </a:t>
            </a:r>
            <a:r>
              <a:rPr sz="2000" spc="-100" dirty="0">
                <a:latin typeface="Trebuchet MS"/>
                <a:cs typeface="Trebuchet MS"/>
              </a:rPr>
              <a:t>baies</a:t>
            </a:r>
            <a:endParaRPr sz="2000" dirty="0">
              <a:latin typeface="Trebuchet MS"/>
              <a:cs typeface="Trebuchet MS"/>
            </a:endParaRPr>
          </a:p>
          <a:p>
            <a:pPr>
              <a:lnSpc>
                <a:spcPct val="100000"/>
              </a:lnSpc>
              <a:spcBef>
                <a:spcPts val="20"/>
              </a:spcBef>
              <a:buClr>
                <a:srgbClr val="00007C"/>
              </a:buClr>
              <a:buFont typeface="Trebuchet MS"/>
              <a:buChar char="o"/>
            </a:pPr>
            <a:endParaRPr sz="2050" dirty="0">
              <a:latin typeface="Trebuchet MS"/>
              <a:cs typeface="Trebuchet MS"/>
            </a:endParaRPr>
          </a:p>
          <a:p>
            <a:pPr marL="12065">
              <a:lnSpc>
                <a:spcPct val="100000"/>
              </a:lnSpc>
              <a:buClr>
                <a:srgbClr val="00007C"/>
              </a:buClr>
              <a:tabLst>
                <a:tab pos="197485" algn="l"/>
              </a:tabLst>
            </a:pPr>
            <a:r>
              <a:rPr lang="en-GB" sz="2000" spc="-35" dirty="0">
                <a:latin typeface="Trebuchet MS"/>
                <a:cs typeface="Trebuchet MS"/>
              </a:rPr>
              <a:t>-  	</a:t>
            </a:r>
            <a:r>
              <a:rPr sz="2000" spc="-35" dirty="0">
                <a:latin typeface="Trebuchet MS"/>
                <a:cs typeface="Trebuchet MS"/>
              </a:rPr>
              <a:t>Des</a:t>
            </a:r>
            <a:r>
              <a:rPr sz="2000" spc="-190" dirty="0">
                <a:latin typeface="Trebuchet MS"/>
                <a:cs typeface="Trebuchet MS"/>
              </a:rPr>
              <a:t> </a:t>
            </a:r>
            <a:r>
              <a:rPr sz="2000" spc="-114" dirty="0">
                <a:latin typeface="Trebuchet MS"/>
                <a:cs typeface="Trebuchet MS"/>
              </a:rPr>
              <a:t>interfaces</a:t>
            </a:r>
            <a:r>
              <a:rPr sz="2000" spc="-185" dirty="0">
                <a:latin typeface="Trebuchet MS"/>
                <a:cs typeface="Trebuchet MS"/>
              </a:rPr>
              <a:t> </a:t>
            </a:r>
            <a:r>
              <a:rPr sz="2000" spc="-114" dirty="0">
                <a:latin typeface="Trebuchet MS"/>
                <a:cs typeface="Trebuchet MS"/>
              </a:rPr>
              <a:t>variées</a:t>
            </a:r>
            <a:r>
              <a:rPr sz="2000" spc="-190" dirty="0">
                <a:latin typeface="Trebuchet MS"/>
                <a:cs typeface="Trebuchet MS"/>
              </a:rPr>
              <a:t> </a:t>
            </a:r>
            <a:r>
              <a:rPr sz="2000" spc="-295" dirty="0">
                <a:latin typeface="Trebuchet MS"/>
                <a:cs typeface="Trebuchet MS"/>
              </a:rPr>
              <a:t>:</a:t>
            </a:r>
            <a:r>
              <a:rPr sz="2000" spc="-185" dirty="0">
                <a:latin typeface="Trebuchet MS"/>
                <a:cs typeface="Trebuchet MS"/>
              </a:rPr>
              <a:t> </a:t>
            </a:r>
            <a:r>
              <a:rPr sz="2000" spc="-10" dirty="0">
                <a:latin typeface="Trebuchet MS"/>
                <a:cs typeface="Trebuchet MS"/>
              </a:rPr>
              <a:t>SCSI</a:t>
            </a:r>
            <a:r>
              <a:rPr sz="2000" spc="-190" dirty="0">
                <a:latin typeface="Trebuchet MS"/>
                <a:cs typeface="Trebuchet MS"/>
              </a:rPr>
              <a:t> </a:t>
            </a:r>
            <a:r>
              <a:rPr sz="2000" spc="-45" dirty="0">
                <a:latin typeface="Trebuchet MS"/>
                <a:cs typeface="Trebuchet MS"/>
              </a:rPr>
              <a:t>=&gt;</a:t>
            </a:r>
            <a:r>
              <a:rPr sz="2000" spc="-185" dirty="0">
                <a:latin typeface="Trebuchet MS"/>
                <a:cs typeface="Trebuchet MS"/>
              </a:rPr>
              <a:t> </a:t>
            </a:r>
            <a:r>
              <a:rPr sz="2000" spc="-114" dirty="0">
                <a:latin typeface="Trebuchet MS"/>
                <a:cs typeface="Trebuchet MS"/>
              </a:rPr>
              <a:t>Fibre</a:t>
            </a:r>
            <a:r>
              <a:rPr sz="2000" spc="-185" dirty="0">
                <a:latin typeface="Trebuchet MS"/>
                <a:cs typeface="Trebuchet MS"/>
              </a:rPr>
              <a:t> </a:t>
            </a:r>
            <a:r>
              <a:rPr sz="2000" spc="-90" dirty="0">
                <a:latin typeface="Trebuchet MS"/>
                <a:cs typeface="Trebuchet MS"/>
              </a:rPr>
              <a:t>Channel</a:t>
            </a:r>
            <a:endParaRPr sz="2000" dirty="0">
              <a:latin typeface="Trebuchet MS"/>
              <a:cs typeface="Trebuchet MS"/>
            </a:endParaRPr>
          </a:p>
          <a:p>
            <a:pPr>
              <a:lnSpc>
                <a:spcPct val="100000"/>
              </a:lnSpc>
              <a:spcBef>
                <a:spcPts val="20"/>
              </a:spcBef>
              <a:buClr>
                <a:srgbClr val="00007C"/>
              </a:buClr>
              <a:buFont typeface="Trebuchet MS"/>
              <a:buChar char="o"/>
            </a:pPr>
            <a:endParaRPr sz="2050" dirty="0">
              <a:latin typeface="Trebuchet MS"/>
              <a:cs typeface="Trebuchet MS"/>
            </a:endParaRPr>
          </a:p>
          <a:p>
            <a:pPr marL="12065">
              <a:lnSpc>
                <a:spcPct val="100000"/>
              </a:lnSpc>
              <a:buClr>
                <a:srgbClr val="00007C"/>
              </a:buClr>
              <a:tabLst>
                <a:tab pos="197485" algn="l"/>
              </a:tabLst>
            </a:pPr>
            <a:r>
              <a:rPr lang="en-GB" sz="2000" spc="-120" dirty="0">
                <a:latin typeface="Trebuchet MS"/>
                <a:cs typeface="Trebuchet MS"/>
              </a:rPr>
              <a:t>-  	</a:t>
            </a:r>
            <a:r>
              <a:rPr sz="2000" spc="-120" dirty="0">
                <a:latin typeface="Trebuchet MS"/>
                <a:cs typeface="Trebuchet MS"/>
              </a:rPr>
              <a:t>Placement</a:t>
            </a:r>
            <a:r>
              <a:rPr sz="2000" spc="-190" dirty="0">
                <a:latin typeface="Trebuchet MS"/>
                <a:cs typeface="Trebuchet MS"/>
              </a:rPr>
              <a:t> </a:t>
            </a:r>
            <a:r>
              <a:rPr sz="2000" spc="-95" dirty="0">
                <a:latin typeface="Trebuchet MS"/>
                <a:cs typeface="Trebuchet MS"/>
              </a:rPr>
              <a:t>des</a:t>
            </a:r>
            <a:r>
              <a:rPr sz="2000" spc="-185" dirty="0">
                <a:latin typeface="Trebuchet MS"/>
                <a:cs typeface="Trebuchet MS"/>
              </a:rPr>
              <a:t> </a:t>
            </a:r>
            <a:r>
              <a:rPr sz="2000" spc="-105" dirty="0">
                <a:latin typeface="Trebuchet MS"/>
                <a:cs typeface="Trebuchet MS"/>
              </a:rPr>
              <a:t>data-center</a:t>
            </a:r>
            <a:r>
              <a:rPr sz="2000" spc="-185" dirty="0">
                <a:latin typeface="Trebuchet MS"/>
                <a:cs typeface="Trebuchet MS"/>
              </a:rPr>
              <a:t> </a:t>
            </a:r>
            <a:r>
              <a:rPr sz="2000" spc="-105" dirty="0">
                <a:latin typeface="Trebuchet MS"/>
                <a:cs typeface="Trebuchet MS"/>
              </a:rPr>
              <a:t>(hors</a:t>
            </a:r>
            <a:r>
              <a:rPr sz="2000" spc="-185" dirty="0">
                <a:latin typeface="Trebuchet MS"/>
                <a:cs typeface="Trebuchet MS"/>
              </a:rPr>
              <a:t> </a:t>
            </a:r>
            <a:r>
              <a:rPr sz="2000" spc="-95" dirty="0">
                <a:latin typeface="Trebuchet MS"/>
                <a:cs typeface="Trebuchet MS"/>
              </a:rPr>
              <a:t>des</a:t>
            </a:r>
            <a:r>
              <a:rPr sz="2000" spc="-190" dirty="0">
                <a:latin typeface="Trebuchet MS"/>
                <a:cs typeface="Trebuchet MS"/>
              </a:rPr>
              <a:t> </a:t>
            </a:r>
            <a:r>
              <a:rPr sz="2000" spc="-90" dirty="0">
                <a:latin typeface="Trebuchet MS"/>
                <a:cs typeface="Trebuchet MS"/>
              </a:rPr>
              <a:t>couloirs</a:t>
            </a:r>
            <a:r>
              <a:rPr sz="2000" spc="-185" dirty="0">
                <a:latin typeface="Trebuchet MS"/>
                <a:cs typeface="Trebuchet MS"/>
              </a:rPr>
              <a:t> </a:t>
            </a:r>
            <a:r>
              <a:rPr sz="2000" spc="-114" dirty="0">
                <a:latin typeface="Trebuchet MS"/>
                <a:cs typeface="Trebuchet MS"/>
              </a:rPr>
              <a:t>aériens)</a:t>
            </a:r>
            <a:endParaRPr sz="2000" dirty="0">
              <a:latin typeface="Trebuchet MS"/>
              <a:cs typeface="Trebuchet M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311534" y="1724025"/>
            <a:ext cx="8009725" cy="5455920"/>
          </a:xfrm>
          <a:prstGeom prst="rect">
            <a:avLst/>
          </a:prstGeom>
        </p:spPr>
      </p:pic>
      <p:sp>
        <p:nvSpPr>
          <p:cNvPr id="5" name="object 5"/>
          <p:cNvSpPr txBox="1">
            <a:spLocks noGrp="1"/>
          </p:cNvSpPr>
          <p:nvPr>
            <p:ph type="title"/>
          </p:nvPr>
        </p:nvSpPr>
        <p:spPr>
          <a:xfrm>
            <a:off x="1311534" y="708913"/>
            <a:ext cx="5787765"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cs typeface="+mj-cs"/>
              </a:rPr>
              <a:t>Les Baies de Disques</a:t>
            </a:r>
          </a:p>
        </p:txBody>
      </p:sp>
      <p:sp>
        <p:nvSpPr>
          <p:cNvPr id="6" name="object 6"/>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66</a:t>
            </a:fld>
            <a:endParaRPr sz="3089" dirty="0">
              <a:solidFill>
                <a:schemeClr val="tx1">
                  <a:tint val="75000"/>
                </a:schemeClr>
              </a:solidFill>
              <a:latin typeface="+mn-lt"/>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4" y="708913"/>
            <a:ext cx="4949565" cy="635635"/>
          </a:xfrm>
          <a:prstGeom prst="rect">
            <a:avLst/>
          </a:prstGeom>
        </p:spPr>
        <p:txBody>
          <a:bodyPr vert="horz" wrap="square" lIns="0" tIns="12700" rIns="0" bIns="0" rtlCol="0">
            <a:spAutoFit/>
          </a:bodyPr>
          <a:lstStyle/>
          <a:p>
            <a:pPr marL="12700">
              <a:lnSpc>
                <a:spcPct val="100000"/>
              </a:lnSpc>
              <a:spcBef>
                <a:spcPts val="100"/>
              </a:spcBef>
            </a:pPr>
            <a:r>
              <a:rPr sz="4000" spc="-254" dirty="0">
                <a:solidFill>
                  <a:srgbClr val="000000"/>
                </a:solidFill>
              </a:rPr>
              <a:t>Les</a:t>
            </a:r>
            <a:r>
              <a:rPr sz="4000" spc="-375" dirty="0">
                <a:solidFill>
                  <a:srgbClr val="000000"/>
                </a:solidFill>
              </a:rPr>
              <a:t> </a:t>
            </a:r>
            <a:r>
              <a:rPr sz="4000" spc="-204" dirty="0">
                <a:solidFill>
                  <a:srgbClr val="000000"/>
                </a:solidFill>
              </a:rPr>
              <a:t>Baies</a:t>
            </a:r>
            <a:r>
              <a:rPr sz="4000" spc="-380" dirty="0">
                <a:solidFill>
                  <a:srgbClr val="000000"/>
                </a:solidFill>
              </a:rPr>
              <a:t> </a:t>
            </a:r>
            <a:r>
              <a:rPr sz="4000" spc="-165" dirty="0">
                <a:solidFill>
                  <a:srgbClr val="000000"/>
                </a:solidFill>
              </a:rPr>
              <a:t>de</a:t>
            </a:r>
            <a:r>
              <a:rPr sz="4000" spc="-375" dirty="0">
                <a:solidFill>
                  <a:srgbClr val="000000"/>
                </a:solidFill>
              </a:rPr>
              <a:t> </a:t>
            </a:r>
            <a:r>
              <a:rPr sz="4000" spc="-130" dirty="0">
                <a:solidFill>
                  <a:srgbClr val="000000"/>
                </a:solidFill>
              </a:rPr>
              <a:t>Disques</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67</a:t>
            </a:fld>
            <a:endParaRPr dirty="0"/>
          </a:p>
        </p:txBody>
      </p:sp>
      <p:sp>
        <p:nvSpPr>
          <p:cNvPr id="4" name="object 4"/>
          <p:cNvSpPr txBox="1"/>
          <p:nvPr/>
        </p:nvSpPr>
        <p:spPr>
          <a:xfrm>
            <a:off x="1097414" y="1549400"/>
            <a:ext cx="8431530" cy="1874231"/>
          </a:xfrm>
          <a:prstGeom prst="rect">
            <a:avLst/>
          </a:prstGeom>
        </p:spPr>
        <p:txBody>
          <a:bodyPr vert="horz" wrap="square" lIns="0" tIns="12065" rIns="0" bIns="0" rtlCol="0">
            <a:spAutoFit/>
          </a:bodyPr>
          <a:lstStyle/>
          <a:p>
            <a:pPr marL="12700">
              <a:lnSpc>
                <a:spcPct val="100000"/>
              </a:lnSpc>
              <a:spcBef>
                <a:spcPts val="95"/>
              </a:spcBef>
            </a:pPr>
            <a:r>
              <a:rPr sz="2000" spc="-130" dirty="0">
                <a:latin typeface="Trebuchet MS"/>
                <a:cs typeface="Trebuchet MS"/>
              </a:rPr>
              <a:t>Les</a:t>
            </a:r>
            <a:r>
              <a:rPr sz="2000" spc="-190" dirty="0">
                <a:latin typeface="Trebuchet MS"/>
                <a:cs typeface="Trebuchet MS"/>
              </a:rPr>
              <a:t> </a:t>
            </a:r>
            <a:r>
              <a:rPr sz="2000" spc="-100" dirty="0">
                <a:latin typeface="Trebuchet MS"/>
                <a:cs typeface="Trebuchet MS"/>
              </a:rPr>
              <a:t>baies</a:t>
            </a:r>
            <a:r>
              <a:rPr sz="2000" spc="-190"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80" dirty="0">
                <a:latin typeface="Trebuchet MS"/>
                <a:cs typeface="Trebuchet MS"/>
              </a:rPr>
              <a:t>grande</a:t>
            </a:r>
            <a:r>
              <a:rPr sz="2000" spc="-190" dirty="0">
                <a:latin typeface="Trebuchet MS"/>
                <a:cs typeface="Trebuchet MS"/>
              </a:rPr>
              <a:t> </a:t>
            </a:r>
            <a:r>
              <a:rPr sz="2000" spc="-110" dirty="0">
                <a:latin typeface="Trebuchet MS"/>
                <a:cs typeface="Trebuchet MS"/>
              </a:rPr>
              <a:t>capacité</a:t>
            </a:r>
            <a:r>
              <a:rPr sz="2000" spc="-185" dirty="0">
                <a:latin typeface="Trebuchet MS"/>
                <a:cs typeface="Trebuchet MS"/>
              </a:rPr>
              <a:t> </a:t>
            </a:r>
            <a:r>
              <a:rPr sz="2000" spc="-105" dirty="0">
                <a:latin typeface="Trebuchet MS"/>
                <a:cs typeface="Trebuchet MS"/>
              </a:rPr>
              <a:t>peuvent</a:t>
            </a:r>
            <a:r>
              <a:rPr sz="2000" spc="-190" dirty="0">
                <a:latin typeface="Trebuchet MS"/>
                <a:cs typeface="Trebuchet MS"/>
              </a:rPr>
              <a:t> </a:t>
            </a:r>
            <a:r>
              <a:rPr sz="2000" spc="-125" dirty="0">
                <a:latin typeface="Trebuchet MS"/>
                <a:cs typeface="Trebuchet MS"/>
              </a:rPr>
              <a:t>être</a:t>
            </a:r>
            <a:r>
              <a:rPr sz="2000" spc="-185" dirty="0">
                <a:latin typeface="Trebuchet MS"/>
                <a:cs typeface="Trebuchet MS"/>
              </a:rPr>
              <a:t> </a:t>
            </a:r>
            <a:r>
              <a:rPr sz="2000" spc="-95" dirty="0">
                <a:latin typeface="Trebuchet MS"/>
                <a:cs typeface="Trebuchet MS"/>
              </a:rPr>
              <a:t>partagées</a:t>
            </a:r>
            <a:r>
              <a:rPr sz="2000" spc="-190" dirty="0">
                <a:latin typeface="Trebuchet MS"/>
                <a:cs typeface="Trebuchet MS"/>
              </a:rPr>
              <a:t> </a:t>
            </a:r>
            <a:r>
              <a:rPr sz="2000" spc="-95" dirty="0">
                <a:latin typeface="Trebuchet MS"/>
                <a:cs typeface="Trebuchet MS"/>
              </a:rPr>
              <a:t>selon</a:t>
            </a:r>
            <a:r>
              <a:rPr sz="2000" spc="-190" dirty="0">
                <a:latin typeface="Trebuchet MS"/>
                <a:cs typeface="Trebuchet MS"/>
              </a:rPr>
              <a:t> </a:t>
            </a:r>
            <a:r>
              <a:rPr sz="2000" spc="-45" dirty="0">
                <a:latin typeface="Trebuchet MS"/>
                <a:cs typeface="Trebuchet MS"/>
              </a:rPr>
              <a:t>2</a:t>
            </a:r>
            <a:r>
              <a:rPr sz="2000" spc="-190" dirty="0">
                <a:latin typeface="Trebuchet MS"/>
                <a:cs typeface="Trebuchet MS"/>
              </a:rPr>
              <a:t> </a:t>
            </a:r>
            <a:r>
              <a:rPr sz="2000" spc="-105" dirty="0">
                <a:latin typeface="Trebuchet MS"/>
                <a:cs typeface="Trebuchet MS"/>
              </a:rPr>
              <a:t>techniques</a:t>
            </a:r>
            <a:r>
              <a:rPr sz="2000" spc="-190" dirty="0">
                <a:latin typeface="Trebuchet MS"/>
                <a:cs typeface="Trebuchet MS"/>
              </a:rPr>
              <a:t> </a:t>
            </a:r>
            <a:r>
              <a:rPr sz="2000" spc="-295" dirty="0">
                <a:latin typeface="Trebuchet MS"/>
                <a:cs typeface="Trebuchet MS"/>
              </a:rPr>
              <a:t>:</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065">
              <a:lnSpc>
                <a:spcPct val="100000"/>
              </a:lnSpc>
              <a:buClr>
                <a:srgbClr val="00007C"/>
              </a:buClr>
              <a:tabLst>
                <a:tab pos="197485" algn="l"/>
              </a:tabLst>
            </a:pPr>
            <a:r>
              <a:rPr lang="en-GB" sz="2000" spc="-114" dirty="0">
                <a:latin typeface="Trebuchet MS"/>
                <a:cs typeface="Trebuchet MS"/>
              </a:rPr>
              <a:t>-  	</a:t>
            </a:r>
            <a:r>
              <a:rPr sz="2000" spc="-114" dirty="0">
                <a:latin typeface="Trebuchet MS"/>
                <a:cs typeface="Trebuchet MS"/>
              </a:rPr>
              <a:t>Par</a:t>
            </a:r>
            <a:r>
              <a:rPr sz="2000" spc="-190" dirty="0">
                <a:latin typeface="Trebuchet MS"/>
                <a:cs typeface="Trebuchet MS"/>
              </a:rPr>
              <a:t> </a:t>
            </a:r>
            <a:r>
              <a:rPr sz="2000" spc="-140" dirty="0">
                <a:latin typeface="Trebuchet MS"/>
                <a:cs typeface="Trebuchet MS"/>
              </a:rPr>
              <a:t>réseau:</a:t>
            </a:r>
            <a:r>
              <a:rPr sz="2000" spc="-185" dirty="0">
                <a:latin typeface="Trebuchet MS"/>
                <a:cs typeface="Trebuchet MS"/>
              </a:rPr>
              <a:t> </a:t>
            </a:r>
            <a:r>
              <a:rPr sz="2000" spc="-110" dirty="0">
                <a:latin typeface="Trebuchet MS"/>
                <a:cs typeface="Trebuchet MS"/>
              </a:rPr>
              <a:t>les</a:t>
            </a:r>
            <a:r>
              <a:rPr sz="2000" spc="-185" dirty="0">
                <a:latin typeface="Trebuchet MS"/>
                <a:cs typeface="Trebuchet MS"/>
              </a:rPr>
              <a:t> </a:t>
            </a:r>
            <a:r>
              <a:rPr sz="2000" spc="55" dirty="0">
                <a:latin typeface="Trebuchet MS"/>
                <a:cs typeface="Trebuchet MS"/>
              </a:rPr>
              <a:t>NAS</a:t>
            </a:r>
            <a:r>
              <a:rPr sz="2000" spc="-185" dirty="0">
                <a:latin typeface="Trebuchet MS"/>
                <a:cs typeface="Trebuchet MS"/>
              </a:rPr>
              <a:t> </a:t>
            </a:r>
            <a:r>
              <a:rPr sz="2000" spc="-85" dirty="0">
                <a:latin typeface="Trebuchet MS"/>
                <a:cs typeface="Trebuchet MS"/>
              </a:rPr>
              <a:t>(Network</a:t>
            </a:r>
            <a:r>
              <a:rPr sz="2000" spc="-190" dirty="0">
                <a:latin typeface="Trebuchet MS"/>
                <a:cs typeface="Trebuchet MS"/>
              </a:rPr>
              <a:t> </a:t>
            </a:r>
            <a:r>
              <a:rPr sz="2000" spc="-100" dirty="0">
                <a:latin typeface="Trebuchet MS"/>
                <a:cs typeface="Trebuchet MS"/>
              </a:rPr>
              <a:t>Attached</a:t>
            </a:r>
            <a:r>
              <a:rPr sz="2000" spc="-180" dirty="0">
                <a:latin typeface="Trebuchet MS"/>
                <a:cs typeface="Trebuchet MS"/>
              </a:rPr>
              <a:t> </a:t>
            </a:r>
            <a:r>
              <a:rPr sz="2000" spc="-80" dirty="0">
                <a:latin typeface="Trebuchet MS"/>
                <a:cs typeface="Trebuchet MS"/>
              </a:rPr>
              <a:t>Storage)</a:t>
            </a:r>
            <a:endParaRPr sz="2000" dirty="0">
              <a:latin typeface="Trebuchet MS"/>
              <a:cs typeface="Trebuchet MS"/>
            </a:endParaRPr>
          </a:p>
          <a:p>
            <a:pPr>
              <a:lnSpc>
                <a:spcPct val="100000"/>
              </a:lnSpc>
              <a:spcBef>
                <a:spcPts val="20"/>
              </a:spcBef>
              <a:buClr>
                <a:srgbClr val="00007C"/>
              </a:buClr>
              <a:buFont typeface="Trebuchet MS"/>
              <a:buChar char="o"/>
            </a:pPr>
            <a:endParaRPr sz="2050" dirty="0">
              <a:latin typeface="Trebuchet MS"/>
              <a:cs typeface="Trebuchet MS"/>
            </a:endParaRPr>
          </a:p>
          <a:p>
            <a:pPr marL="12700" marR="5080">
              <a:lnSpc>
                <a:spcPct val="100000"/>
              </a:lnSpc>
              <a:buClr>
                <a:srgbClr val="00007C"/>
              </a:buClr>
              <a:tabLst>
                <a:tab pos="197485" algn="l"/>
              </a:tabLst>
            </a:pPr>
            <a:r>
              <a:rPr lang="en-GB" sz="2000" spc="-114" dirty="0">
                <a:latin typeface="Trebuchet MS"/>
                <a:cs typeface="Trebuchet MS"/>
              </a:rPr>
              <a:t>-  	</a:t>
            </a:r>
            <a:r>
              <a:rPr sz="2000" spc="-114" dirty="0">
                <a:latin typeface="Trebuchet MS"/>
                <a:cs typeface="Trebuchet MS"/>
              </a:rPr>
              <a:t>Par</a:t>
            </a:r>
            <a:r>
              <a:rPr sz="2000" spc="-90" dirty="0">
                <a:latin typeface="Trebuchet MS"/>
                <a:cs typeface="Trebuchet MS"/>
              </a:rPr>
              <a:t> </a:t>
            </a:r>
            <a:r>
              <a:rPr sz="2000" spc="-95" dirty="0">
                <a:latin typeface="Trebuchet MS"/>
                <a:cs typeface="Trebuchet MS"/>
              </a:rPr>
              <a:t>des</a:t>
            </a:r>
            <a:r>
              <a:rPr sz="2000" spc="-85" dirty="0">
                <a:latin typeface="Trebuchet MS"/>
                <a:cs typeface="Trebuchet MS"/>
              </a:rPr>
              <a:t> </a:t>
            </a:r>
            <a:r>
              <a:rPr sz="2000" spc="-110" dirty="0">
                <a:latin typeface="Trebuchet MS"/>
                <a:cs typeface="Trebuchet MS"/>
              </a:rPr>
              <a:t>machines</a:t>
            </a:r>
            <a:r>
              <a:rPr sz="2000" spc="-85" dirty="0">
                <a:latin typeface="Trebuchet MS"/>
                <a:cs typeface="Trebuchet MS"/>
              </a:rPr>
              <a:t> </a:t>
            </a:r>
            <a:r>
              <a:rPr sz="2000" spc="-114" dirty="0">
                <a:latin typeface="Trebuchet MS"/>
                <a:cs typeface="Trebuchet MS"/>
              </a:rPr>
              <a:t>se</a:t>
            </a:r>
            <a:r>
              <a:rPr sz="2000" spc="-90" dirty="0">
                <a:latin typeface="Trebuchet MS"/>
                <a:cs typeface="Trebuchet MS"/>
              </a:rPr>
              <a:t> </a:t>
            </a:r>
            <a:r>
              <a:rPr sz="2000" spc="-110" dirty="0">
                <a:latin typeface="Trebuchet MS"/>
                <a:cs typeface="Trebuchet MS"/>
              </a:rPr>
              <a:t>connectant</a:t>
            </a:r>
            <a:r>
              <a:rPr sz="2000" spc="-85" dirty="0">
                <a:latin typeface="Trebuchet MS"/>
                <a:cs typeface="Trebuchet MS"/>
              </a:rPr>
              <a:t> </a:t>
            </a:r>
            <a:r>
              <a:rPr sz="2000" spc="-114" dirty="0">
                <a:latin typeface="Trebuchet MS"/>
                <a:cs typeface="Trebuchet MS"/>
              </a:rPr>
              <a:t>sur</a:t>
            </a:r>
            <a:r>
              <a:rPr sz="2000" spc="-85" dirty="0">
                <a:latin typeface="Trebuchet MS"/>
                <a:cs typeface="Trebuchet MS"/>
              </a:rPr>
              <a:t> </a:t>
            </a:r>
            <a:r>
              <a:rPr sz="2000" spc="-110" dirty="0">
                <a:latin typeface="Trebuchet MS"/>
                <a:cs typeface="Trebuchet MS"/>
              </a:rPr>
              <a:t>le</a:t>
            </a:r>
            <a:r>
              <a:rPr sz="2000" spc="-85" dirty="0">
                <a:latin typeface="Trebuchet MS"/>
                <a:cs typeface="Trebuchet MS"/>
              </a:rPr>
              <a:t> </a:t>
            </a:r>
            <a:r>
              <a:rPr sz="2000" spc="-110" dirty="0">
                <a:latin typeface="Trebuchet MS"/>
                <a:cs typeface="Trebuchet MS"/>
              </a:rPr>
              <a:t>réseau</a:t>
            </a:r>
            <a:r>
              <a:rPr sz="2000" spc="-90" dirty="0">
                <a:latin typeface="Trebuchet MS"/>
                <a:cs typeface="Trebuchet MS"/>
              </a:rPr>
              <a:t> </a:t>
            </a:r>
            <a:r>
              <a:rPr sz="2000" spc="-85" dirty="0">
                <a:latin typeface="Trebuchet MS"/>
                <a:cs typeface="Trebuchet MS"/>
              </a:rPr>
              <a:t>de</a:t>
            </a:r>
            <a:r>
              <a:rPr sz="2000" spc="-70" dirty="0">
                <a:latin typeface="Trebuchet MS"/>
                <a:cs typeface="Trebuchet MS"/>
              </a:rPr>
              <a:t> </a:t>
            </a:r>
            <a:r>
              <a:rPr sz="2000" spc="-95" dirty="0">
                <a:latin typeface="Trebuchet MS"/>
                <a:cs typeface="Trebuchet MS"/>
              </a:rPr>
              <a:t>disques</a:t>
            </a:r>
            <a:r>
              <a:rPr sz="2000" spc="-85" dirty="0">
                <a:latin typeface="Trebuchet MS"/>
                <a:cs typeface="Trebuchet MS"/>
              </a:rPr>
              <a:t> </a:t>
            </a:r>
            <a:r>
              <a:rPr sz="2000" spc="-295" dirty="0">
                <a:latin typeface="Trebuchet MS"/>
                <a:cs typeface="Trebuchet MS"/>
              </a:rPr>
              <a:t>:</a:t>
            </a:r>
            <a:r>
              <a:rPr sz="2000" spc="-75" dirty="0">
                <a:latin typeface="Trebuchet MS"/>
                <a:cs typeface="Trebuchet MS"/>
              </a:rPr>
              <a:t> </a:t>
            </a:r>
            <a:r>
              <a:rPr sz="2000" spc="-114" dirty="0">
                <a:latin typeface="Trebuchet MS"/>
                <a:cs typeface="Trebuchet MS"/>
              </a:rPr>
              <a:t>les</a:t>
            </a:r>
            <a:r>
              <a:rPr sz="2000" spc="-80" dirty="0">
                <a:latin typeface="Trebuchet MS"/>
                <a:cs typeface="Trebuchet MS"/>
              </a:rPr>
              <a:t> </a:t>
            </a:r>
            <a:r>
              <a:rPr sz="2000" spc="55" dirty="0">
                <a:latin typeface="Trebuchet MS"/>
                <a:cs typeface="Trebuchet MS"/>
              </a:rPr>
              <a:t>SAN</a:t>
            </a:r>
            <a:r>
              <a:rPr sz="2000" spc="-75" dirty="0">
                <a:latin typeface="Trebuchet MS"/>
                <a:cs typeface="Trebuchet MS"/>
              </a:rPr>
              <a:t> </a:t>
            </a:r>
            <a:r>
              <a:rPr sz="2000" spc="-80" dirty="0">
                <a:latin typeface="Trebuchet MS"/>
                <a:cs typeface="Trebuchet MS"/>
              </a:rPr>
              <a:t>(Storage</a:t>
            </a:r>
            <a:r>
              <a:rPr sz="2000" spc="-75" dirty="0">
                <a:latin typeface="Trebuchet MS"/>
                <a:cs typeface="Trebuchet MS"/>
              </a:rPr>
              <a:t> </a:t>
            </a:r>
            <a:r>
              <a:rPr sz="2000" spc="-90" dirty="0">
                <a:latin typeface="Trebuchet MS"/>
                <a:cs typeface="Trebuchet MS"/>
              </a:rPr>
              <a:t>Area </a:t>
            </a:r>
            <a:r>
              <a:rPr sz="2000" spc="-590" dirty="0">
                <a:latin typeface="Trebuchet MS"/>
                <a:cs typeface="Trebuchet MS"/>
              </a:rPr>
              <a:t> </a:t>
            </a:r>
            <a:r>
              <a:rPr sz="2000" spc="-105" dirty="0">
                <a:latin typeface="Trebuchet MS"/>
                <a:cs typeface="Trebuchet MS"/>
              </a:rPr>
              <a:t>Network).</a:t>
            </a:r>
            <a:endParaRPr sz="2000" dirty="0">
              <a:latin typeface="Trebuchet MS"/>
              <a:cs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3196965" cy="635635"/>
          </a:xfrm>
          <a:prstGeom prst="rect">
            <a:avLst/>
          </a:prstGeom>
        </p:spPr>
        <p:txBody>
          <a:bodyPr vert="horz" wrap="square" lIns="0" tIns="12700" rIns="0" bIns="0" rtlCol="0">
            <a:spAutoFit/>
          </a:bodyPr>
          <a:lstStyle/>
          <a:p>
            <a:pPr marL="12700">
              <a:lnSpc>
                <a:spcPct val="100000"/>
              </a:lnSpc>
              <a:spcBef>
                <a:spcPts val="100"/>
              </a:spcBef>
            </a:pPr>
            <a:r>
              <a:rPr sz="4000" spc="-275" dirty="0">
                <a:solidFill>
                  <a:srgbClr val="000000"/>
                </a:solidFill>
              </a:rPr>
              <a:t>Le</a:t>
            </a:r>
            <a:r>
              <a:rPr sz="4000" spc="-380" dirty="0">
                <a:solidFill>
                  <a:srgbClr val="000000"/>
                </a:solidFill>
              </a:rPr>
              <a:t> </a:t>
            </a:r>
            <a:r>
              <a:rPr sz="4000" spc="110" dirty="0">
                <a:solidFill>
                  <a:srgbClr val="000000"/>
                </a:solidFill>
              </a:rPr>
              <a:t>NAS</a:t>
            </a:r>
            <a:endParaRPr sz="400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68</a:t>
            </a:fld>
            <a:endParaRPr dirty="0"/>
          </a:p>
        </p:txBody>
      </p:sp>
      <p:sp>
        <p:nvSpPr>
          <p:cNvPr id="4" name="object 4"/>
          <p:cNvSpPr txBox="1"/>
          <p:nvPr/>
        </p:nvSpPr>
        <p:spPr>
          <a:xfrm>
            <a:off x="1097414" y="1460245"/>
            <a:ext cx="8431530" cy="5207000"/>
          </a:xfrm>
          <a:prstGeom prst="rect">
            <a:avLst/>
          </a:prstGeom>
        </p:spPr>
        <p:txBody>
          <a:bodyPr vert="horz" wrap="square" lIns="0" tIns="12065" rIns="0" bIns="0" rtlCol="0">
            <a:spAutoFit/>
          </a:bodyPr>
          <a:lstStyle/>
          <a:p>
            <a:pPr marL="12700" marR="5080" algn="just">
              <a:lnSpc>
                <a:spcPct val="100000"/>
              </a:lnSpc>
              <a:spcBef>
                <a:spcPts val="95"/>
              </a:spcBef>
            </a:pPr>
            <a:r>
              <a:rPr sz="2000" spc="-140" dirty="0">
                <a:latin typeface="Trebuchet MS"/>
                <a:cs typeface="Trebuchet MS"/>
              </a:rPr>
              <a:t>Le </a:t>
            </a:r>
            <a:r>
              <a:rPr sz="2000" b="1" spc="-185" dirty="0">
                <a:latin typeface="Trebuchet MS"/>
                <a:cs typeface="Trebuchet MS"/>
              </a:rPr>
              <a:t>serveur </a:t>
            </a:r>
            <a:r>
              <a:rPr sz="2000" spc="50" dirty="0">
                <a:latin typeface="Trebuchet MS"/>
                <a:cs typeface="Trebuchet MS"/>
              </a:rPr>
              <a:t>NAS </a:t>
            </a:r>
            <a:r>
              <a:rPr sz="2000" spc="-120" dirty="0">
                <a:latin typeface="Trebuchet MS"/>
                <a:cs typeface="Trebuchet MS"/>
              </a:rPr>
              <a:t>a </a:t>
            </a:r>
            <a:r>
              <a:rPr sz="2000" spc="-80" dirty="0">
                <a:latin typeface="Trebuchet MS"/>
                <a:cs typeface="Trebuchet MS"/>
              </a:rPr>
              <a:t>pour </a:t>
            </a:r>
            <a:r>
              <a:rPr sz="2000" spc="-95" dirty="0">
                <a:latin typeface="Trebuchet MS"/>
                <a:cs typeface="Trebuchet MS"/>
              </a:rPr>
              <a:t>vocation </a:t>
            </a:r>
            <a:r>
              <a:rPr sz="2000" spc="-150" dirty="0">
                <a:latin typeface="Trebuchet MS"/>
                <a:cs typeface="Trebuchet MS"/>
              </a:rPr>
              <a:t>d’être </a:t>
            </a:r>
            <a:r>
              <a:rPr sz="2000" spc="-105" dirty="0">
                <a:latin typeface="Trebuchet MS"/>
                <a:cs typeface="Trebuchet MS"/>
              </a:rPr>
              <a:t>accessible </a:t>
            </a:r>
            <a:r>
              <a:rPr sz="2000" spc="-85" dirty="0">
                <a:latin typeface="Trebuchet MS"/>
                <a:cs typeface="Trebuchet MS"/>
              </a:rPr>
              <a:t>depuis </a:t>
            </a:r>
            <a:r>
              <a:rPr sz="2000" spc="-95" dirty="0">
                <a:latin typeface="Trebuchet MS"/>
                <a:cs typeface="Trebuchet MS"/>
              </a:rPr>
              <a:t>des </a:t>
            </a:r>
            <a:r>
              <a:rPr sz="2000" spc="-114" dirty="0">
                <a:latin typeface="Trebuchet MS"/>
                <a:cs typeface="Trebuchet MS"/>
              </a:rPr>
              <a:t>serveurs </a:t>
            </a:r>
            <a:r>
              <a:rPr sz="2000" spc="-120" dirty="0">
                <a:latin typeface="Trebuchet MS"/>
                <a:cs typeface="Trebuchet MS"/>
              </a:rPr>
              <a:t>à </a:t>
            </a:r>
            <a:r>
              <a:rPr sz="2000" spc="-125" dirty="0">
                <a:latin typeface="Trebuchet MS"/>
                <a:cs typeface="Trebuchet MS"/>
              </a:rPr>
              <a:t>travers </a:t>
            </a:r>
            <a:r>
              <a:rPr sz="2000" spc="-105" dirty="0">
                <a:latin typeface="Trebuchet MS"/>
                <a:cs typeface="Trebuchet MS"/>
              </a:rPr>
              <a:t>le </a:t>
            </a:r>
            <a:r>
              <a:rPr sz="2000" spc="-100" dirty="0">
                <a:latin typeface="Trebuchet MS"/>
                <a:cs typeface="Trebuchet MS"/>
              </a:rPr>
              <a:t> </a:t>
            </a:r>
            <a:r>
              <a:rPr sz="2000" spc="-114" dirty="0">
                <a:latin typeface="Trebuchet MS"/>
                <a:cs typeface="Trebuchet MS"/>
              </a:rPr>
              <a:t>résea</a:t>
            </a:r>
            <a:r>
              <a:rPr sz="2000" spc="-125" dirty="0">
                <a:latin typeface="Trebuchet MS"/>
                <a:cs typeface="Trebuchet MS"/>
              </a:rPr>
              <a:t>u</a:t>
            </a:r>
            <a:r>
              <a:rPr sz="2000" spc="-190" dirty="0">
                <a:latin typeface="Trebuchet MS"/>
                <a:cs typeface="Trebuchet MS"/>
              </a:rPr>
              <a:t> </a:t>
            </a:r>
            <a:r>
              <a:rPr sz="2000" spc="-80" dirty="0">
                <a:latin typeface="Trebuchet MS"/>
                <a:cs typeface="Trebuchet MS"/>
              </a:rPr>
              <a:t>pour</a:t>
            </a:r>
            <a:r>
              <a:rPr sz="2000" spc="-190" dirty="0">
                <a:latin typeface="Trebuchet MS"/>
                <a:cs typeface="Trebuchet MS"/>
              </a:rPr>
              <a:t> </a:t>
            </a:r>
            <a:r>
              <a:rPr sz="2000" spc="-150" dirty="0">
                <a:latin typeface="Trebuchet MS"/>
                <a:cs typeface="Trebuchet MS"/>
              </a:rPr>
              <a:t>y</a:t>
            </a:r>
            <a:r>
              <a:rPr sz="2000" spc="-190" dirty="0">
                <a:latin typeface="Trebuchet MS"/>
                <a:cs typeface="Trebuchet MS"/>
              </a:rPr>
              <a:t> </a:t>
            </a:r>
            <a:r>
              <a:rPr sz="2000" spc="-110" dirty="0">
                <a:latin typeface="Trebuchet MS"/>
                <a:cs typeface="Trebuchet MS"/>
              </a:rPr>
              <a:t>stocke</a:t>
            </a:r>
            <a:r>
              <a:rPr sz="2000" spc="-85" dirty="0">
                <a:latin typeface="Trebuchet MS"/>
                <a:cs typeface="Trebuchet MS"/>
              </a:rPr>
              <a:t>r</a:t>
            </a:r>
            <a:r>
              <a:rPr sz="2000" spc="-190" dirty="0">
                <a:latin typeface="Trebuchet MS"/>
                <a:cs typeface="Trebuchet MS"/>
              </a:rPr>
              <a:t> </a:t>
            </a:r>
            <a:r>
              <a:rPr sz="2000" spc="-95" dirty="0">
                <a:latin typeface="Trebuchet MS"/>
                <a:cs typeface="Trebuchet MS"/>
              </a:rPr>
              <a:t>des</a:t>
            </a:r>
            <a:r>
              <a:rPr sz="2000" spc="-190" dirty="0">
                <a:latin typeface="Trebuchet MS"/>
                <a:cs typeface="Trebuchet MS"/>
              </a:rPr>
              <a:t> </a:t>
            </a:r>
            <a:r>
              <a:rPr sz="2000" spc="-114" dirty="0">
                <a:latin typeface="Trebuchet MS"/>
                <a:cs typeface="Trebuchet MS"/>
              </a:rPr>
              <a:t>données.</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marR="5080" algn="just">
              <a:lnSpc>
                <a:spcPct val="100000"/>
              </a:lnSpc>
            </a:pPr>
            <a:r>
              <a:rPr sz="2000" spc="-140" dirty="0">
                <a:latin typeface="Trebuchet MS"/>
                <a:cs typeface="Trebuchet MS"/>
              </a:rPr>
              <a:t>Le </a:t>
            </a:r>
            <a:r>
              <a:rPr sz="2000" spc="-95" dirty="0">
                <a:latin typeface="Trebuchet MS"/>
                <a:cs typeface="Trebuchet MS"/>
              </a:rPr>
              <a:t>composant </a:t>
            </a:r>
            <a:r>
              <a:rPr sz="2000" spc="-105" dirty="0">
                <a:latin typeface="Trebuchet MS"/>
                <a:cs typeface="Trebuchet MS"/>
              </a:rPr>
              <a:t>informatique </a:t>
            </a:r>
            <a:r>
              <a:rPr sz="2000" spc="-95" dirty="0">
                <a:latin typeface="Trebuchet MS"/>
                <a:cs typeface="Trebuchet MS"/>
              </a:rPr>
              <a:t>principal </a:t>
            </a:r>
            <a:r>
              <a:rPr sz="2000" spc="-85" dirty="0">
                <a:latin typeface="Trebuchet MS"/>
                <a:cs typeface="Trebuchet MS"/>
              </a:rPr>
              <a:t>de </a:t>
            </a:r>
            <a:r>
              <a:rPr sz="2000" spc="-114" dirty="0">
                <a:latin typeface="Trebuchet MS"/>
                <a:cs typeface="Trebuchet MS"/>
              </a:rPr>
              <a:t>ce </a:t>
            </a:r>
            <a:r>
              <a:rPr sz="2000" spc="-120" dirty="0">
                <a:latin typeface="Trebuchet MS"/>
                <a:cs typeface="Trebuchet MS"/>
              </a:rPr>
              <a:t>type </a:t>
            </a:r>
            <a:r>
              <a:rPr sz="2000" spc="-85" dirty="0">
                <a:latin typeface="Trebuchet MS"/>
                <a:cs typeface="Trebuchet MS"/>
              </a:rPr>
              <a:t>de </a:t>
            </a:r>
            <a:r>
              <a:rPr sz="2000" spc="-120" dirty="0">
                <a:latin typeface="Trebuchet MS"/>
                <a:cs typeface="Trebuchet MS"/>
              </a:rPr>
              <a:t>serveur </a:t>
            </a:r>
            <a:r>
              <a:rPr sz="2000" spc="-125" dirty="0">
                <a:latin typeface="Trebuchet MS"/>
                <a:cs typeface="Trebuchet MS"/>
              </a:rPr>
              <a:t>est </a:t>
            </a:r>
            <a:r>
              <a:rPr sz="2000" spc="-110" dirty="0">
                <a:latin typeface="Trebuchet MS"/>
                <a:cs typeface="Trebuchet MS"/>
              </a:rPr>
              <a:t>le </a:t>
            </a:r>
            <a:r>
              <a:rPr sz="2000" spc="-90" dirty="0">
                <a:latin typeface="Trebuchet MS"/>
                <a:cs typeface="Trebuchet MS"/>
              </a:rPr>
              <a:t>disque </a:t>
            </a:r>
            <a:r>
              <a:rPr sz="2000" spc="-145" dirty="0">
                <a:latin typeface="Trebuchet MS"/>
                <a:cs typeface="Trebuchet MS"/>
              </a:rPr>
              <a:t>dur. </a:t>
            </a:r>
            <a:r>
              <a:rPr sz="2000" spc="-140" dirty="0">
                <a:latin typeface="Trebuchet MS"/>
                <a:cs typeface="Trebuchet MS"/>
              </a:rPr>
              <a:t> L’interface</a:t>
            </a:r>
            <a:r>
              <a:rPr sz="2000" spc="-125" dirty="0">
                <a:latin typeface="Trebuchet MS"/>
                <a:cs typeface="Trebuchet MS"/>
              </a:rPr>
              <a:t> </a:t>
            </a:r>
            <a:r>
              <a:rPr sz="2000" spc="-65" dirty="0">
                <a:latin typeface="Trebuchet MS"/>
                <a:cs typeface="Trebuchet MS"/>
              </a:rPr>
              <a:t>SCSI,</a:t>
            </a:r>
            <a:r>
              <a:rPr sz="2000" spc="-125" dirty="0">
                <a:latin typeface="Trebuchet MS"/>
                <a:cs typeface="Trebuchet MS"/>
              </a:rPr>
              <a:t> </a:t>
            </a:r>
            <a:r>
              <a:rPr sz="2000" spc="-80" dirty="0">
                <a:latin typeface="Trebuchet MS"/>
                <a:cs typeface="Trebuchet MS"/>
              </a:rPr>
              <a:t>IDE,</a:t>
            </a:r>
            <a:r>
              <a:rPr sz="2000" spc="-125" dirty="0">
                <a:latin typeface="Trebuchet MS"/>
                <a:cs typeface="Trebuchet MS"/>
              </a:rPr>
              <a:t> </a:t>
            </a:r>
            <a:r>
              <a:rPr sz="2000" spc="-70" dirty="0">
                <a:latin typeface="Trebuchet MS"/>
                <a:cs typeface="Trebuchet MS"/>
              </a:rPr>
              <a:t>SAS,</a:t>
            </a:r>
            <a:r>
              <a:rPr sz="2000" spc="-105" dirty="0">
                <a:latin typeface="Trebuchet MS"/>
                <a:cs typeface="Trebuchet MS"/>
              </a:rPr>
              <a:t> </a:t>
            </a:r>
            <a:r>
              <a:rPr sz="2000" spc="-45" dirty="0">
                <a:latin typeface="Trebuchet MS"/>
                <a:cs typeface="Trebuchet MS"/>
              </a:rPr>
              <a:t>SATA</a:t>
            </a:r>
            <a:r>
              <a:rPr sz="2000" spc="-105" dirty="0">
                <a:latin typeface="Trebuchet MS"/>
                <a:cs typeface="Trebuchet MS"/>
              </a:rPr>
              <a:t> </a:t>
            </a:r>
            <a:r>
              <a:rPr sz="2000" spc="-65" dirty="0">
                <a:latin typeface="Trebuchet MS"/>
                <a:cs typeface="Trebuchet MS"/>
              </a:rPr>
              <a:t>ou</a:t>
            </a:r>
            <a:r>
              <a:rPr sz="2000" spc="-105" dirty="0">
                <a:latin typeface="Trebuchet MS"/>
                <a:cs typeface="Trebuchet MS"/>
              </a:rPr>
              <a:t> </a:t>
            </a:r>
            <a:r>
              <a:rPr sz="2000" spc="-110" dirty="0">
                <a:latin typeface="Trebuchet MS"/>
                <a:cs typeface="Trebuchet MS"/>
              </a:rPr>
              <a:t>Fibre </a:t>
            </a:r>
            <a:r>
              <a:rPr sz="2000" spc="-95" dirty="0">
                <a:latin typeface="Trebuchet MS"/>
                <a:cs typeface="Trebuchet MS"/>
              </a:rPr>
              <a:t>Channel</a:t>
            </a:r>
            <a:r>
              <a:rPr sz="2000" spc="-110" dirty="0">
                <a:latin typeface="Trebuchet MS"/>
                <a:cs typeface="Trebuchet MS"/>
              </a:rPr>
              <a:t> utilisé</a:t>
            </a:r>
            <a:r>
              <a:rPr sz="2000" spc="-95" dirty="0">
                <a:latin typeface="Trebuchet MS"/>
                <a:cs typeface="Trebuchet MS"/>
              </a:rPr>
              <a:t> </a:t>
            </a:r>
            <a:r>
              <a:rPr sz="2000" spc="-125" dirty="0">
                <a:latin typeface="Trebuchet MS"/>
                <a:cs typeface="Trebuchet MS"/>
              </a:rPr>
              <a:t>est</a:t>
            </a:r>
            <a:r>
              <a:rPr sz="2000" spc="-110" dirty="0">
                <a:latin typeface="Trebuchet MS"/>
                <a:cs typeface="Trebuchet MS"/>
              </a:rPr>
              <a:t> </a:t>
            </a:r>
            <a:r>
              <a:rPr sz="2000" spc="-95" dirty="0">
                <a:latin typeface="Trebuchet MS"/>
                <a:cs typeface="Trebuchet MS"/>
              </a:rPr>
              <a:t>choisie</a:t>
            </a:r>
            <a:r>
              <a:rPr sz="2000" spc="-110" dirty="0">
                <a:latin typeface="Trebuchet MS"/>
                <a:cs typeface="Trebuchet MS"/>
              </a:rPr>
              <a:t> </a:t>
            </a:r>
            <a:r>
              <a:rPr sz="2000" spc="-105" dirty="0">
                <a:latin typeface="Trebuchet MS"/>
                <a:cs typeface="Trebuchet MS"/>
              </a:rPr>
              <a:t>en</a:t>
            </a:r>
            <a:r>
              <a:rPr sz="2000" spc="-110" dirty="0">
                <a:latin typeface="Trebuchet MS"/>
                <a:cs typeface="Trebuchet MS"/>
              </a:rPr>
              <a:t> </a:t>
            </a:r>
            <a:r>
              <a:rPr sz="2000" spc="-95" dirty="0">
                <a:latin typeface="Trebuchet MS"/>
                <a:cs typeface="Trebuchet MS"/>
              </a:rPr>
              <a:t>fonction</a:t>
            </a:r>
            <a:r>
              <a:rPr sz="2000" spc="-110" dirty="0">
                <a:latin typeface="Trebuchet MS"/>
                <a:cs typeface="Trebuchet MS"/>
              </a:rPr>
              <a:t> </a:t>
            </a:r>
            <a:r>
              <a:rPr sz="2000" spc="-80" dirty="0">
                <a:latin typeface="Trebuchet MS"/>
                <a:cs typeface="Trebuchet MS"/>
              </a:rPr>
              <a:t>du </a:t>
            </a:r>
            <a:r>
              <a:rPr sz="2000" spc="-590" dirty="0">
                <a:latin typeface="Trebuchet MS"/>
                <a:cs typeface="Trebuchet MS"/>
              </a:rPr>
              <a:t> </a:t>
            </a:r>
            <a:r>
              <a:rPr sz="2000" spc="-105" dirty="0">
                <a:latin typeface="Trebuchet MS"/>
                <a:cs typeface="Trebuchet MS"/>
              </a:rPr>
              <a:t>rappor</a:t>
            </a:r>
            <a:r>
              <a:rPr sz="2000" spc="-80" dirty="0">
                <a:latin typeface="Trebuchet MS"/>
                <a:cs typeface="Trebuchet MS"/>
              </a:rPr>
              <a:t>t</a:t>
            </a:r>
            <a:r>
              <a:rPr sz="2000" spc="-190" dirty="0">
                <a:latin typeface="Trebuchet MS"/>
                <a:cs typeface="Trebuchet MS"/>
              </a:rPr>
              <a:t> </a:t>
            </a:r>
            <a:r>
              <a:rPr sz="2000" spc="-120" dirty="0">
                <a:latin typeface="Trebuchet MS"/>
                <a:cs typeface="Trebuchet MS"/>
              </a:rPr>
              <a:t>coût/performance</a:t>
            </a:r>
            <a:r>
              <a:rPr sz="2000" spc="-190" dirty="0">
                <a:latin typeface="Trebuchet MS"/>
                <a:cs typeface="Trebuchet MS"/>
              </a:rPr>
              <a:t> </a:t>
            </a:r>
            <a:r>
              <a:rPr sz="2000" spc="-135" dirty="0">
                <a:latin typeface="Trebuchet MS"/>
                <a:cs typeface="Trebuchet MS"/>
              </a:rPr>
              <a:t>recherché.</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marR="5080" algn="just">
              <a:lnSpc>
                <a:spcPct val="100000"/>
              </a:lnSpc>
            </a:pPr>
            <a:r>
              <a:rPr sz="2000" spc="-145" dirty="0">
                <a:latin typeface="Trebuchet MS"/>
                <a:cs typeface="Trebuchet MS"/>
              </a:rPr>
              <a:t>La </a:t>
            </a:r>
            <a:r>
              <a:rPr sz="2000" spc="-85" dirty="0">
                <a:latin typeface="Trebuchet MS"/>
                <a:cs typeface="Trebuchet MS"/>
              </a:rPr>
              <a:t>technologie </a:t>
            </a:r>
            <a:r>
              <a:rPr sz="2000" dirty="0">
                <a:latin typeface="Trebuchet MS"/>
                <a:cs typeface="Trebuchet MS"/>
              </a:rPr>
              <a:t>RAID </a:t>
            </a:r>
            <a:r>
              <a:rPr sz="2000" spc="-125" dirty="0">
                <a:latin typeface="Trebuchet MS"/>
                <a:cs typeface="Trebuchet MS"/>
              </a:rPr>
              <a:t>est </a:t>
            </a:r>
            <a:r>
              <a:rPr sz="2000" spc="-110" dirty="0">
                <a:latin typeface="Trebuchet MS"/>
                <a:cs typeface="Trebuchet MS"/>
              </a:rPr>
              <a:t>employée </a:t>
            </a:r>
            <a:r>
              <a:rPr sz="2000" spc="-80" dirty="0">
                <a:latin typeface="Trebuchet MS"/>
                <a:cs typeface="Trebuchet MS"/>
              </a:rPr>
              <a:t>pour </a:t>
            </a:r>
            <a:r>
              <a:rPr sz="2000" spc="-110" dirty="0">
                <a:latin typeface="Trebuchet MS"/>
                <a:cs typeface="Trebuchet MS"/>
              </a:rPr>
              <a:t>sécuriser </a:t>
            </a:r>
            <a:r>
              <a:rPr sz="2000" spc="-114" dirty="0">
                <a:latin typeface="Trebuchet MS"/>
                <a:cs typeface="Trebuchet MS"/>
              </a:rPr>
              <a:t>les </a:t>
            </a:r>
            <a:r>
              <a:rPr sz="2000" spc="-90" dirty="0">
                <a:latin typeface="Trebuchet MS"/>
                <a:cs typeface="Trebuchet MS"/>
              </a:rPr>
              <a:t>données </a:t>
            </a:r>
            <a:r>
              <a:rPr sz="2000" spc="-110" dirty="0">
                <a:latin typeface="Trebuchet MS"/>
                <a:cs typeface="Trebuchet MS"/>
              </a:rPr>
              <a:t>stockées </a:t>
            </a:r>
            <a:r>
              <a:rPr sz="2000" spc="-105" dirty="0">
                <a:latin typeface="Trebuchet MS"/>
                <a:cs typeface="Trebuchet MS"/>
              </a:rPr>
              <a:t>contre </a:t>
            </a:r>
            <a:r>
              <a:rPr sz="2000" spc="-114" dirty="0">
                <a:latin typeface="Trebuchet MS"/>
                <a:cs typeface="Trebuchet MS"/>
              </a:rPr>
              <a:t>la </a:t>
            </a:r>
            <a:r>
              <a:rPr sz="2000" spc="-110" dirty="0">
                <a:latin typeface="Trebuchet MS"/>
                <a:cs typeface="Trebuchet MS"/>
              </a:rPr>
              <a:t> </a:t>
            </a:r>
            <a:r>
              <a:rPr sz="2000" spc="-105" dirty="0">
                <a:latin typeface="Trebuchet MS"/>
                <a:cs typeface="Trebuchet MS"/>
              </a:rPr>
              <a:t>défaillance</a:t>
            </a:r>
            <a:r>
              <a:rPr sz="2000" spc="-190" dirty="0">
                <a:latin typeface="Trebuchet MS"/>
                <a:cs typeface="Trebuchet MS"/>
              </a:rPr>
              <a:t> </a:t>
            </a:r>
            <a:r>
              <a:rPr sz="2000" spc="-145" dirty="0">
                <a:latin typeface="Trebuchet MS"/>
                <a:cs typeface="Trebuchet MS"/>
              </a:rPr>
              <a:t>d’un</a:t>
            </a:r>
            <a:r>
              <a:rPr sz="2000" spc="-190" dirty="0">
                <a:latin typeface="Trebuchet MS"/>
                <a:cs typeface="Trebuchet MS"/>
              </a:rPr>
              <a:t> </a:t>
            </a:r>
            <a:r>
              <a:rPr sz="2000" spc="-95" dirty="0">
                <a:latin typeface="Trebuchet MS"/>
                <a:cs typeface="Trebuchet MS"/>
              </a:rPr>
              <a:t>(ou</a:t>
            </a:r>
            <a:r>
              <a:rPr sz="2000" spc="-190" dirty="0">
                <a:latin typeface="Trebuchet MS"/>
                <a:cs typeface="Trebuchet MS"/>
              </a:rPr>
              <a:t> </a:t>
            </a:r>
            <a:r>
              <a:rPr sz="2000" spc="-105" dirty="0">
                <a:latin typeface="Trebuchet MS"/>
                <a:cs typeface="Trebuchet MS"/>
              </a:rPr>
              <a:t>plusieurs)</a:t>
            </a:r>
            <a:r>
              <a:rPr sz="2000" spc="-190" dirty="0">
                <a:latin typeface="Trebuchet MS"/>
                <a:cs typeface="Trebuchet MS"/>
              </a:rPr>
              <a:t> </a:t>
            </a:r>
            <a:r>
              <a:rPr sz="2000" spc="-120" dirty="0">
                <a:latin typeface="Trebuchet MS"/>
                <a:cs typeface="Trebuchet MS"/>
              </a:rPr>
              <a:t>disques.</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algn="just">
              <a:lnSpc>
                <a:spcPct val="100000"/>
              </a:lnSpc>
            </a:pPr>
            <a:r>
              <a:rPr sz="2000" spc="-140" dirty="0">
                <a:latin typeface="Trebuchet MS"/>
                <a:cs typeface="Trebuchet MS"/>
              </a:rPr>
              <a:t>Le</a:t>
            </a:r>
            <a:r>
              <a:rPr sz="2000" spc="-190" dirty="0">
                <a:latin typeface="Trebuchet MS"/>
                <a:cs typeface="Trebuchet MS"/>
              </a:rPr>
              <a:t> </a:t>
            </a:r>
            <a:r>
              <a:rPr sz="2000" spc="55" dirty="0">
                <a:latin typeface="Trebuchet MS"/>
                <a:cs typeface="Trebuchet MS"/>
              </a:rPr>
              <a:t>NA</a:t>
            </a:r>
            <a:r>
              <a:rPr sz="2000" spc="45" dirty="0">
                <a:latin typeface="Trebuchet MS"/>
                <a:cs typeface="Trebuchet MS"/>
              </a:rPr>
              <a:t>S</a:t>
            </a:r>
            <a:r>
              <a:rPr sz="2000" spc="-190" dirty="0">
                <a:latin typeface="Trebuchet MS"/>
                <a:cs typeface="Trebuchet MS"/>
              </a:rPr>
              <a:t> </a:t>
            </a:r>
            <a:r>
              <a:rPr sz="2000" spc="-95" dirty="0">
                <a:latin typeface="Trebuchet MS"/>
                <a:cs typeface="Trebuchet MS"/>
              </a:rPr>
              <a:t>intègr</a:t>
            </a:r>
            <a:r>
              <a:rPr sz="2000" spc="-105" dirty="0">
                <a:latin typeface="Trebuchet MS"/>
                <a:cs typeface="Trebuchet MS"/>
              </a:rPr>
              <a:t>e</a:t>
            </a:r>
            <a:r>
              <a:rPr sz="2000" spc="-190" dirty="0">
                <a:latin typeface="Trebuchet MS"/>
                <a:cs typeface="Trebuchet MS"/>
              </a:rPr>
              <a:t> </a:t>
            </a:r>
            <a:r>
              <a:rPr sz="2000" spc="-90" dirty="0">
                <a:latin typeface="Trebuchet MS"/>
                <a:cs typeface="Trebuchet MS"/>
              </a:rPr>
              <a:t>un</a:t>
            </a:r>
            <a:r>
              <a:rPr sz="2000" spc="-190" dirty="0">
                <a:latin typeface="Trebuchet MS"/>
                <a:cs typeface="Trebuchet MS"/>
              </a:rPr>
              <a:t> </a:t>
            </a:r>
            <a:r>
              <a:rPr sz="2000" spc="-125" dirty="0">
                <a:latin typeface="Trebuchet MS"/>
                <a:cs typeface="Trebuchet MS"/>
              </a:rPr>
              <a:t>serveu</a:t>
            </a:r>
            <a:r>
              <a:rPr sz="2000" spc="-95" dirty="0">
                <a:latin typeface="Trebuchet MS"/>
                <a:cs typeface="Trebuchet MS"/>
              </a:rPr>
              <a:t>r</a:t>
            </a:r>
            <a:r>
              <a:rPr sz="2000" spc="-190"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0" dirty="0">
                <a:latin typeface="Trebuchet MS"/>
                <a:cs typeface="Trebuchet MS"/>
              </a:rPr>
              <a:t>fichie</a:t>
            </a:r>
            <a:r>
              <a:rPr sz="2000" spc="-100" dirty="0">
                <a:latin typeface="Trebuchet MS"/>
                <a:cs typeface="Trebuchet MS"/>
              </a:rPr>
              <a:t>r</a:t>
            </a:r>
            <a:r>
              <a:rPr sz="2000" spc="-190"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4" dirty="0">
                <a:latin typeface="Trebuchet MS"/>
                <a:cs typeface="Trebuchet MS"/>
              </a:rPr>
              <a:t>typ</a:t>
            </a:r>
            <a:r>
              <a:rPr sz="2000" spc="-125" dirty="0">
                <a:latin typeface="Trebuchet MS"/>
                <a:cs typeface="Trebuchet MS"/>
              </a:rPr>
              <a:t>e</a:t>
            </a:r>
            <a:r>
              <a:rPr sz="2000" spc="-190" dirty="0">
                <a:latin typeface="Trebuchet MS"/>
                <a:cs typeface="Trebuchet MS"/>
              </a:rPr>
              <a:t> </a:t>
            </a:r>
            <a:r>
              <a:rPr sz="2000" spc="-295" dirty="0">
                <a:latin typeface="Trebuchet MS"/>
                <a:cs typeface="Trebuchet MS"/>
              </a:rPr>
              <a:t>:</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55575" indent="-143510">
              <a:lnSpc>
                <a:spcPct val="100000"/>
              </a:lnSpc>
              <a:buChar char="-"/>
              <a:tabLst>
                <a:tab pos="156210" algn="l"/>
              </a:tabLst>
            </a:pPr>
            <a:r>
              <a:rPr sz="2000" dirty="0">
                <a:latin typeface="Trebuchet MS"/>
                <a:cs typeface="Trebuchet MS"/>
              </a:rPr>
              <a:t>NFS</a:t>
            </a:r>
          </a:p>
          <a:p>
            <a:pPr marL="155575" indent="-143510" algn="just">
              <a:lnSpc>
                <a:spcPct val="100000"/>
              </a:lnSpc>
              <a:buChar char="-"/>
              <a:tabLst>
                <a:tab pos="156210" algn="l"/>
              </a:tabLst>
            </a:pPr>
            <a:r>
              <a:rPr sz="2000" spc="-20" dirty="0">
                <a:latin typeface="Trebuchet MS"/>
                <a:cs typeface="Trebuchet MS"/>
              </a:rPr>
              <a:t>CI</a:t>
            </a:r>
            <a:r>
              <a:rPr sz="2000" spc="-155" dirty="0">
                <a:latin typeface="Trebuchet MS"/>
                <a:cs typeface="Trebuchet MS"/>
              </a:rPr>
              <a:t>F</a:t>
            </a:r>
            <a:r>
              <a:rPr sz="2000" dirty="0">
                <a:latin typeface="Trebuchet MS"/>
                <a:cs typeface="Trebuchet MS"/>
              </a:rPr>
              <a:t>S</a:t>
            </a:r>
            <a:r>
              <a:rPr sz="2000" spc="-190" dirty="0">
                <a:latin typeface="Trebuchet MS"/>
                <a:cs typeface="Trebuchet MS"/>
              </a:rPr>
              <a:t> </a:t>
            </a:r>
            <a:r>
              <a:rPr sz="2000" spc="-155" dirty="0">
                <a:latin typeface="Trebuchet MS"/>
                <a:cs typeface="Trebuchet MS"/>
              </a:rPr>
              <a:t>(</a:t>
            </a:r>
            <a:r>
              <a:rPr sz="2000" spc="-55" dirty="0">
                <a:latin typeface="Trebuchet MS"/>
                <a:cs typeface="Trebuchet MS"/>
              </a:rPr>
              <a:t>d</a:t>
            </a:r>
            <a:r>
              <a:rPr sz="2000" spc="-90" dirty="0">
                <a:latin typeface="Trebuchet MS"/>
                <a:cs typeface="Trebuchet MS"/>
              </a:rPr>
              <a:t>i</a:t>
            </a:r>
            <a:r>
              <a:rPr sz="2000" spc="-114" dirty="0">
                <a:latin typeface="Trebuchet MS"/>
                <a:cs typeface="Trebuchet MS"/>
              </a:rPr>
              <a:t>s</a:t>
            </a:r>
            <a:r>
              <a:rPr sz="2000" spc="-75" dirty="0">
                <a:latin typeface="Trebuchet MS"/>
                <a:cs typeface="Trebuchet MS"/>
              </a:rPr>
              <a:t>q</a:t>
            </a:r>
            <a:r>
              <a:rPr sz="2000" spc="-95" dirty="0">
                <a:latin typeface="Trebuchet MS"/>
                <a:cs typeface="Trebuchet MS"/>
              </a:rPr>
              <a:t>u</a:t>
            </a:r>
            <a:r>
              <a:rPr sz="2000" spc="-105" dirty="0">
                <a:latin typeface="Trebuchet MS"/>
                <a:cs typeface="Trebuchet MS"/>
              </a:rPr>
              <a:t>e</a:t>
            </a:r>
            <a:r>
              <a:rPr sz="2000" spc="-114" dirty="0">
                <a:latin typeface="Trebuchet MS"/>
                <a:cs typeface="Trebuchet MS"/>
              </a:rPr>
              <a:t>s</a:t>
            </a:r>
            <a:r>
              <a:rPr sz="2000" spc="-190" dirty="0">
                <a:latin typeface="Trebuchet MS"/>
                <a:cs typeface="Trebuchet MS"/>
              </a:rPr>
              <a:t> </a:t>
            </a:r>
            <a:r>
              <a:rPr sz="2000" spc="185" dirty="0">
                <a:latin typeface="Trebuchet MS"/>
                <a:cs typeface="Trebuchet MS"/>
              </a:rPr>
              <a:t>W</a:t>
            </a:r>
            <a:r>
              <a:rPr sz="2000" spc="-90" dirty="0">
                <a:latin typeface="Trebuchet MS"/>
                <a:cs typeface="Trebuchet MS"/>
              </a:rPr>
              <a:t>in</a:t>
            </a:r>
            <a:r>
              <a:rPr sz="2000" spc="-65" dirty="0">
                <a:latin typeface="Trebuchet MS"/>
                <a:cs typeface="Trebuchet MS"/>
              </a:rPr>
              <a:t>d</a:t>
            </a:r>
            <a:r>
              <a:rPr sz="2000" spc="-35" dirty="0">
                <a:latin typeface="Trebuchet MS"/>
                <a:cs typeface="Trebuchet MS"/>
              </a:rPr>
              <a:t>o</a:t>
            </a:r>
            <a:r>
              <a:rPr sz="2000" spc="-180" dirty="0">
                <a:latin typeface="Trebuchet MS"/>
                <a:cs typeface="Trebuchet MS"/>
              </a:rPr>
              <a:t>w</a:t>
            </a:r>
            <a:r>
              <a:rPr sz="2000" spc="-120" dirty="0">
                <a:latin typeface="Trebuchet MS"/>
                <a:cs typeface="Trebuchet MS"/>
              </a:rPr>
              <a:t>s</a:t>
            </a:r>
            <a:r>
              <a:rPr sz="2000" spc="-155" dirty="0">
                <a:latin typeface="Trebuchet MS"/>
                <a:cs typeface="Trebuchet MS"/>
              </a:rPr>
              <a:t>)</a:t>
            </a:r>
            <a:endParaRPr sz="2000" dirty="0">
              <a:latin typeface="Trebuchet MS"/>
              <a:cs typeface="Trebuchet MS"/>
            </a:endParaRPr>
          </a:p>
          <a:p>
            <a:pPr marL="155575" indent="-143510" algn="just">
              <a:lnSpc>
                <a:spcPct val="100000"/>
              </a:lnSpc>
              <a:buChar char="-"/>
              <a:tabLst>
                <a:tab pos="156210" algn="l"/>
              </a:tabLst>
            </a:pPr>
            <a:r>
              <a:rPr sz="2000" dirty="0">
                <a:latin typeface="Trebuchet MS"/>
                <a:cs typeface="Trebuchet MS"/>
              </a:rPr>
              <a:t>A</a:t>
            </a:r>
            <a:r>
              <a:rPr sz="2000" spc="-125" dirty="0">
                <a:latin typeface="Trebuchet MS"/>
                <a:cs typeface="Trebuchet MS"/>
              </a:rPr>
              <a:t>FP</a:t>
            </a:r>
            <a:r>
              <a:rPr sz="2000" spc="-190" dirty="0">
                <a:latin typeface="Trebuchet MS"/>
                <a:cs typeface="Trebuchet MS"/>
              </a:rPr>
              <a:t> </a:t>
            </a:r>
            <a:r>
              <a:rPr sz="2000" spc="-85" dirty="0">
                <a:latin typeface="Trebuchet MS"/>
                <a:cs typeface="Trebuchet MS"/>
              </a:rPr>
              <a:t>(AppleShare</a:t>
            </a:r>
            <a:r>
              <a:rPr sz="2000" spc="-190" dirty="0">
                <a:latin typeface="Trebuchet MS"/>
                <a:cs typeface="Trebuchet MS"/>
              </a:rPr>
              <a:t> </a:t>
            </a:r>
            <a:r>
              <a:rPr sz="2000" spc="-114" dirty="0">
                <a:latin typeface="Trebuchet MS"/>
                <a:cs typeface="Trebuchet MS"/>
              </a:rPr>
              <a:t>File</a:t>
            </a:r>
            <a:r>
              <a:rPr sz="2000" spc="-190" dirty="0">
                <a:latin typeface="Trebuchet MS"/>
                <a:cs typeface="Trebuchet MS"/>
              </a:rPr>
              <a:t> </a:t>
            </a:r>
            <a:r>
              <a:rPr sz="2000" spc="-114" dirty="0">
                <a:latin typeface="Trebuchet MS"/>
                <a:cs typeface="Trebuchet MS"/>
              </a:rPr>
              <a:t>Protocol).</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algn="just">
              <a:lnSpc>
                <a:spcPct val="100000"/>
              </a:lnSpc>
            </a:pPr>
            <a:r>
              <a:rPr sz="2000" spc="-35" dirty="0">
                <a:latin typeface="Trebuchet MS"/>
                <a:cs typeface="Trebuchet MS"/>
              </a:rPr>
              <a:t>Des</a:t>
            </a:r>
            <a:r>
              <a:rPr sz="2000" spc="-190" dirty="0">
                <a:latin typeface="Trebuchet MS"/>
                <a:cs typeface="Trebuchet MS"/>
              </a:rPr>
              <a:t> </a:t>
            </a:r>
            <a:r>
              <a:rPr sz="2000" spc="-95" dirty="0">
                <a:latin typeface="Trebuchet MS"/>
                <a:cs typeface="Trebuchet MS"/>
              </a:rPr>
              <a:t>outils</a:t>
            </a:r>
            <a:r>
              <a:rPr sz="2000" spc="-185" dirty="0">
                <a:latin typeface="Trebuchet MS"/>
                <a:cs typeface="Trebuchet MS"/>
              </a:rPr>
              <a:t> </a:t>
            </a:r>
            <a:r>
              <a:rPr sz="2000" spc="-120" dirty="0">
                <a:latin typeface="Trebuchet MS"/>
                <a:cs typeface="Trebuchet MS"/>
              </a:rPr>
              <a:t>permettent</a:t>
            </a:r>
            <a:r>
              <a:rPr sz="2000" spc="-185"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0" dirty="0">
                <a:latin typeface="Trebuchet MS"/>
                <a:cs typeface="Trebuchet MS"/>
              </a:rPr>
              <a:t>se</a:t>
            </a:r>
            <a:r>
              <a:rPr sz="2000" spc="-185" dirty="0">
                <a:latin typeface="Trebuchet MS"/>
                <a:cs typeface="Trebuchet MS"/>
              </a:rPr>
              <a:t> </a:t>
            </a:r>
            <a:r>
              <a:rPr sz="2000" spc="-105" dirty="0">
                <a:latin typeface="Trebuchet MS"/>
                <a:cs typeface="Trebuchet MS"/>
              </a:rPr>
              <a:t>connecter</a:t>
            </a:r>
            <a:r>
              <a:rPr sz="2000" spc="-185" dirty="0">
                <a:latin typeface="Trebuchet MS"/>
                <a:cs typeface="Trebuchet MS"/>
              </a:rPr>
              <a:t> </a:t>
            </a:r>
            <a:r>
              <a:rPr sz="2000" spc="-105" dirty="0">
                <a:latin typeface="Trebuchet MS"/>
                <a:cs typeface="Trebuchet MS"/>
              </a:rPr>
              <a:t>au</a:t>
            </a:r>
            <a:r>
              <a:rPr sz="2000" spc="-210" dirty="0">
                <a:latin typeface="Trebuchet MS"/>
                <a:cs typeface="Trebuchet MS"/>
              </a:rPr>
              <a:t> </a:t>
            </a:r>
            <a:r>
              <a:rPr sz="2000" spc="-130" dirty="0">
                <a:latin typeface="Trebuchet MS"/>
                <a:cs typeface="Trebuchet MS"/>
              </a:rPr>
              <a:t>firmware</a:t>
            </a:r>
            <a:r>
              <a:rPr sz="2000" spc="-185" dirty="0">
                <a:latin typeface="Trebuchet MS"/>
                <a:cs typeface="Trebuchet MS"/>
              </a:rPr>
              <a:t> </a:t>
            </a:r>
            <a:r>
              <a:rPr sz="2000" spc="-75" dirty="0">
                <a:latin typeface="Trebuchet MS"/>
                <a:cs typeface="Trebuchet MS"/>
              </a:rPr>
              <a:t>du</a:t>
            </a:r>
            <a:r>
              <a:rPr sz="2000" spc="-185" dirty="0">
                <a:latin typeface="Trebuchet MS"/>
                <a:cs typeface="Trebuchet MS"/>
              </a:rPr>
              <a:t> </a:t>
            </a:r>
            <a:r>
              <a:rPr sz="2000" spc="50" dirty="0">
                <a:latin typeface="Trebuchet MS"/>
                <a:cs typeface="Trebuchet MS"/>
              </a:rPr>
              <a:t>NAS</a:t>
            </a:r>
            <a:r>
              <a:rPr sz="2000" spc="-190" dirty="0">
                <a:latin typeface="Trebuchet MS"/>
                <a:cs typeface="Trebuchet MS"/>
              </a:rPr>
              <a:t> </a:t>
            </a:r>
            <a:r>
              <a:rPr sz="2000" spc="-105" dirty="0">
                <a:latin typeface="Trebuchet MS"/>
                <a:cs typeface="Trebuchet MS"/>
              </a:rPr>
              <a:t>afin</a:t>
            </a:r>
            <a:r>
              <a:rPr sz="2000" spc="-185"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145" dirty="0">
                <a:latin typeface="Trebuchet MS"/>
                <a:cs typeface="Trebuchet MS"/>
              </a:rPr>
              <a:t>l’administrer.</a:t>
            </a:r>
            <a:endParaRPr sz="2000" dirty="0">
              <a:latin typeface="Trebuchet MS"/>
              <a:cs typeface="Trebuchet M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673237" y="3156394"/>
            <a:ext cx="2635250" cy="1722120"/>
          </a:xfrm>
          <a:prstGeom prst="rect">
            <a:avLst/>
          </a:prstGeom>
          <a:ln w="9525">
            <a:solidFill>
              <a:srgbClr val="000000"/>
            </a:solidFill>
          </a:ln>
        </p:spPr>
        <p:txBody>
          <a:bodyPr vert="horz" wrap="square" lIns="0" tIns="0" rIns="0" bIns="0" rtlCol="0">
            <a:spAutoFit/>
          </a:bodyPr>
          <a:lstStyle/>
          <a:p>
            <a:pPr>
              <a:lnSpc>
                <a:spcPct val="100000"/>
              </a:lnSpc>
            </a:pPr>
            <a:endParaRPr sz="2000">
              <a:latin typeface="Times New Roman"/>
              <a:cs typeface="Times New Roman"/>
            </a:endParaRPr>
          </a:p>
          <a:p>
            <a:pPr>
              <a:lnSpc>
                <a:spcPct val="100000"/>
              </a:lnSpc>
              <a:spcBef>
                <a:spcPts val="25"/>
              </a:spcBef>
            </a:pPr>
            <a:endParaRPr sz="1850">
              <a:latin typeface="Times New Roman"/>
              <a:cs typeface="Times New Roman"/>
            </a:endParaRPr>
          </a:p>
          <a:p>
            <a:pPr algn="ctr">
              <a:lnSpc>
                <a:spcPct val="100000"/>
              </a:lnSpc>
              <a:spcBef>
                <a:spcPts val="5"/>
              </a:spcBef>
            </a:pPr>
            <a:r>
              <a:rPr sz="1800" spc="-5" dirty="0">
                <a:latin typeface="Arial MT"/>
                <a:cs typeface="Arial MT"/>
              </a:rPr>
              <a:t>NAS</a:t>
            </a:r>
            <a:endParaRPr sz="1800">
              <a:latin typeface="Arial MT"/>
              <a:cs typeface="Arial MT"/>
            </a:endParaRPr>
          </a:p>
        </p:txBody>
      </p:sp>
      <p:sp>
        <p:nvSpPr>
          <p:cNvPr id="5" name="object 5"/>
          <p:cNvSpPr txBox="1"/>
          <p:nvPr/>
        </p:nvSpPr>
        <p:spPr>
          <a:xfrm>
            <a:off x="4862969" y="3156394"/>
            <a:ext cx="1184275" cy="393065"/>
          </a:xfrm>
          <a:prstGeom prst="rect">
            <a:avLst/>
          </a:prstGeom>
          <a:ln w="9525">
            <a:solidFill>
              <a:srgbClr val="000000"/>
            </a:solidFill>
          </a:ln>
        </p:spPr>
        <p:txBody>
          <a:bodyPr vert="horz" wrap="square" lIns="0" tIns="60325" rIns="0" bIns="0" rtlCol="0">
            <a:spAutoFit/>
          </a:bodyPr>
          <a:lstStyle/>
          <a:p>
            <a:pPr marL="96520">
              <a:lnSpc>
                <a:spcPct val="100000"/>
              </a:lnSpc>
              <a:spcBef>
                <a:spcPts val="475"/>
              </a:spcBef>
            </a:pPr>
            <a:r>
              <a:rPr sz="1800" spc="-5" dirty="0">
                <a:latin typeface="Arial MT"/>
                <a:cs typeface="Arial MT"/>
              </a:rPr>
              <a:t>Serveur</a:t>
            </a:r>
            <a:r>
              <a:rPr sz="1800" spc="-50" dirty="0">
                <a:latin typeface="Arial MT"/>
                <a:cs typeface="Arial MT"/>
              </a:rPr>
              <a:t> </a:t>
            </a:r>
            <a:r>
              <a:rPr sz="1800" spc="-5" dirty="0">
                <a:latin typeface="Arial MT"/>
                <a:cs typeface="Arial MT"/>
              </a:rPr>
              <a:t>1</a:t>
            </a:r>
            <a:endParaRPr sz="1800">
              <a:latin typeface="Arial MT"/>
              <a:cs typeface="Arial MT"/>
            </a:endParaRPr>
          </a:p>
        </p:txBody>
      </p:sp>
      <p:sp>
        <p:nvSpPr>
          <p:cNvPr id="6" name="object 6"/>
          <p:cNvSpPr txBox="1"/>
          <p:nvPr/>
        </p:nvSpPr>
        <p:spPr>
          <a:xfrm>
            <a:off x="4862969" y="3803141"/>
            <a:ext cx="1184275" cy="376555"/>
          </a:xfrm>
          <a:prstGeom prst="rect">
            <a:avLst/>
          </a:prstGeom>
          <a:ln w="9525">
            <a:solidFill>
              <a:srgbClr val="000000"/>
            </a:solidFill>
          </a:ln>
        </p:spPr>
        <p:txBody>
          <a:bodyPr vert="horz" wrap="square" lIns="0" tIns="43815" rIns="0" bIns="0" rtlCol="0">
            <a:spAutoFit/>
          </a:bodyPr>
          <a:lstStyle/>
          <a:p>
            <a:pPr marL="96520">
              <a:lnSpc>
                <a:spcPct val="100000"/>
              </a:lnSpc>
              <a:spcBef>
                <a:spcPts val="345"/>
              </a:spcBef>
            </a:pPr>
            <a:r>
              <a:rPr sz="1800" spc="-5" dirty="0">
                <a:latin typeface="Arial MT"/>
                <a:cs typeface="Arial MT"/>
              </a:rPr>
              <a:t>Serveur</a:t>
            </a:r>
            <a:r>
              <a:rPr sz="1800" spc="-50" dirty="0">
                <a:latin typeface="Arial MT"/>
                <a:cs typeface="Arial MT"/>
              </a:rPr>
              <a:t> </a:t>
            </a:r>
            <a:r>
              <a:rPr sz="1800" spc="-5" dirty="0">
                <a:latin typeface="Arial MT"/>
                <a:cs typeface="Arial MT"/>
              </a:rPr>
              <a:t>2</a:t>
            </a:r>
            <a:endParaRPr sz="1800">
              <a:latin typeface="Arial MT"/>
              <a:cs typeface="Arial MT"/>
            </a:endParaRPr>
          </a:p>
        </p:txBody>
      </p:sp>
      <p:sp>
        <p:nvSpPr>
          <p:cNvPr id="7" name="object 7"/>
          <p:cNvSpPr txBox="1"/>
          <p:nvPr/>
        </p:nvSpPr>
        <p:spPr>
          <a:xfrm>
            <a:off x="4862969" y="4433315"/>
            <a:ext cx="1184275" cy="376555"/>
          </a:xfrm>
          <a:prstGeom prst="rect">
            <a:avLst/>
          </a:prstGeom>
          <a:ln w="9525">
            <a:solidFill>
              <a:srgbClr val="000000"/>
            </a:solidFill>
          </a:ln>
        </p:spPr>
        <p:txBody>
          <a:bodyPr vert="horz" wrap="square" lIns="0" tIns="44450" rIns="0" bIns="0" rtlCol="0">
            <a:spAutoFit/>
          </a:bodyPr>
          <a:lstStyle/>
          <a:p>
            <a:pPr marL="96520">
              <a:lnSpc>
                <a:spcPct val="100000"/>
              </a:lnSpc>
              <a:spcBef>
                <a:spcPts val="350"/>
              </a:spcBef>
            </a:pPr>
            <a:r>
              <a:rPr sz="1800" spc="-5" dirty="0">
                <a:latin typeface="Arial MT"/>
                <a:cs typeface="Arial MT"/>
              </a:rPr>
              <a:t>Serveur</a:t>
            </a:r>
            <a:r>
              <a:rPr sz="1800" spc="-50" dirty="0">
                <a:latin typeface="Arial MT"/>
                <a:cs typeface="Arial MT"/>
              </a:rPr>
              <a:t> </a:t>
            </a:r>
            <a:r>
              <a:rPr sz="1800" spc="-5" dirty="0">
                <a:latin typeface="Arial MT"/>
                <a:cs typeface="Arial MT"/>
              </a:rPr>
              <a:t>3</a:t>
            </a:r>
            <a:endParaRPr sz="1800">
              <a:latin typeface="Arial MT"/>
              <a:cs typeface="Arial MT"/>
            </a:endParaRPr>
          </a:p>
        </p:txBody>
      </p:sp>
      <p:grpSp>
        <p:nvGrpSpPr>
          <p:cNvPr id="8" name="object 8"/>
          <p:cNvGrpSpPr/>
          <p:nvPr/>
        </p:nvGrpSpPr>
        <p:grpSpPr>
          <a:xfrm>
            <a:off x="2041283" y="1973008"/>
            <a:ext cx="5287010" cy="2714625"/>
            <a:chOff x="2041283" y="1973008"/>
            <a:chExt cx="5287010" cy="2714625"/>
          </a:xfrm>
        </p:grpSpPr>
        <p:sp>
          <p:nvSpPr>
            <p:cNvPr id="9" name="object 9"/>
            <p:cNvSpPr/>
            <p:nvPr/>
          </p:nvSpPr>
          <p:spPr>
            <a:xfrm>
              <a:off x="2060333" y="1996439"/>
              <a:ext cx="5248910" cy="0"/>
            </a:xfrm>
            <a:custGeom>
              <a:avLst/>
              <a:gdLst/>
              <a:ahLst/>
              <a:cxnLst/>
              <a:rect l="l" t="t" r="r" b="b"/>
              <a:pathLst>
                <a:path w="5248909">
                  <a:moveTo>
                    <a:pt x="0" y="0"/>
                  </a:moveTo>
                  <a:lnTo>
                    <a:pt x="5248656" y="0"/>
                  </a:lnTo>
                </a:path>
              </a:pathLst>
            </a:custGeom>
            <a:ln w="38100">
              <a:solidFill>
                <a:srgbClr val="000000"/>
              </a:solidFill>
            </a:ln>
          </p:spPr>
          <p:txBody>
            <a:bodyPr wrap="square" lIns="0" tIns="0" rIns="0" bIns="0" rtlCol="0"/>
            <a:lstStyle/>
            <a:p>
              <a:endParaRPr/>
            </a:p>
          </p:txBody>
        </p:sp>
        <p:sp>
          <p:nvSpPr>
            <p:cNvPr id="10" name="object 10"/>
            <p:cNvSpPr/>
            <p:nvPr/>
          </p:nvSpPr>
          <p:spPr>
            <a:xfrm>
              <a:off x="2622689" y="1987295"/>
              <a:ext cx="0" cy="1133475"/>
            </a:xfrm>
            <a:custGeom>
              <a:avLst/>
              <a:gdLst/>
              <a:ahLst/>
              <a:cxnLst/>
              <a:rect l="l" t="t" r="r" b="b"/>
              <a:pathLst>
                <a:path h="1133475">
                  <a:moveTo>
                    <a:pt x="0" y="1133093"/>
                  </a:moveTo>
                  <a:lnTo>
                    <a:pt x="0" y="0"/>
                  </a:lnTo>
                </a:path>
              </a:pathLst>
            </a:custGeom>
            <a:ln w="28575">
              <a:solidFill>
                <a:srgbClr val="000000"/>
              </a:solidFill>
            </a:ln>
          </p:spPr>
          <p:txBody>
            <a:bodyPr wrap="square" lIns="0" tIns="0" rIns="0" bIns="0" rtlCol="0"/>
            <a:lstStyle/>
            <a:p>
              <a:endParaRPr/>
            </a:p>
          </p:txBody>
        </p:sp>
        <p:sp>
          <p:nvSpPr>
            <p:cNvPr id="11" name="object 11"/>
            <p:cNvSpPr/>
            <p:nvPr/>
          </p:nvSpPr>
          <p:spPr>
            <a:xfrm>
              <a:off x="6308483" y="1996439"/>
              <a:ext cx="0" cy="2677160"/>
            </a:xfrm>
            <a:custGeom>
              <a:avLst/>
              <a:gdLst/>
              <a:ahLst/>
              <a:cxnLst/>
              <a:rect l="l" t="t" r="r" b="b"/>
              <a:pathLst>
                <a:path h="2677160">
                  <a:moveTo>
                    <a:pt x="0" y="2676906"/>
                  </a:moveTo>
                  <a:lnTo>
                    <a:pt x="0" y="0"/>
                  </a:lnTo>
                </a:path>
              </a:pathLst>
            </a:custGeom>
            <a:ln w="28575">
              <a:solidFill>
                <a:srgbClr val="000000"/>
              </a:solidFill>
            </a:ln>
          </p:spPr>
          <p:txBody>
            <a:bodyPr wrap="square" lIns="0" tIns="0" rIns="0" bIns="0" rtlCol="0"/>
            <a:lstStyle/>
            <a:p>
              <a:endParaRPr/>
            </a:p>
          </p:txBody>
        </p:sp>
      </p:grpSp>
      <p:sp>
        <p:nvSpPr>
          <p:cNvPr id="12" name="object 12"/>
          <p:cNvSpPr txBox="1"/>
          <p:nvPr/>
        </p:nvSpPr>
        <p:spPr>
          <a:xfrm>
            <a:off x="6630796" y="3156394"/>
            <a:ext cx="1184910" cy="393065"/>
          </a:xfrm>
          <a:prstGeom prst="rect">
            <a:avLst/>
          </a:prstGeom>
          <a:ln w="9525">
            <a:solidFill>
              <a:srgbClr val="000000"/>
            </a:solidFill>
          </a:ln>
        </p:spPr>
        <p:txBody>
          <a:bodyPr vert="horz" wrap="square" lIns="0" tIns="60325" rIns="0" bIns="0" rtlCol="0">
            <a:spAutoFit/>
          </a:bodyPr>
          <a:lstStyle/>
          <a:p>
            <a:pPr marL="97155">
              <a:lnSpc>
                <a:spcPct val="100000"/>
              </a:lnSpc>
              <a:spcBef>
                <a:spcPts val="475"/>
              </a:spcBef>
            </a:pPr>
            <a:r>
              <a:rPr sz="1800" spc="-5" dirty="0">
                <a:latin typeface="Arial MT"/>
                <a:cs typeface="Arial MT"/>
              </a:rPr>
              <a:t>Serveur</a:t>
            </a:r>
            <a:r>
              <a:rPr sz="1800" spc="-50" dirty="0">
                <a:latin typeface="Arial MT"/>
                <a:cs typeface="Arial MT"/>
              </a:rPr>
              <a:t> </a:t>
            </a:r>
            <a:r>
              <a:rPr sz="1800" spc="-5" dirty="0">
                <a:latin typeface="Arial MT"/>
                <a:cs typeface="Arial MT"/>
              </a:rPr>
              <a:t>4</a:t>
            </a:r>
            <a:endParaRPr sz="1800">
              <a:latin typeface="Arial MT"/>
              <a:cs typeface="Arial MT"/>
            </a:endParaRPr>
          </a:p>
        </p:txBody>
      </p:sp>
      <p:sp>
        <p:nvSpPr>
          <p:cNvPr id="13" name="object 13"/>
          <p:cNvSpPr txBox="1"/>
          <p:nvPr/>
        </p:nvSpPr>
        <p:spPr>
          <a:xfrm>
            <a:off x="6630796" y="3803141"/>
            <a:ext cx="1184910" cy="376555"/>
          </a:xfrm>
          <a:prstGeom prst="rect">
            <a:avLst/>
          </a:prstGeom>
          <a:ln w="9525">
            <a:solidFill>
              <a:srgbClr val="000000"/>
            </a:solidFill>
          </a:ln>
        </p:spPr>
        <p:txBody>
          <a:bodyPr vert="horz" wrap="square" lIns="0" tIns="43815" rIns="0" bIns="0" rtlCol="0">
            <a:spAutoFit/>
          </a:bodyPr>
          <a:lstStyle/>
          <a:p>
            <a:pPr marL="97155">
              <a:lnSpc>
                <a:spcPct val="100000"/>
              </a:lnSpc>
              <a:spcBef>
                <a:spcPts val="345"/>
              </a:spcBef>
            </a:pPr>
            <a:r>
              <a:rPr sz="1800" spc="-5" dirty="0">
                <a:latin typeface="Arial MT"/>
                <a:cs typeface="Arial MT"/>
              </a:rPr>
              <a:t>Serveur</a:t>
            </a:r>
            <a:r>
              <a:rPr sz="1800" spc="-50" dirty="0">
                <a:latin typeface="Arial MT"/>
                <a:cs typeface="Arial MT"/>
              </a:rPr>
              <a:t> </a:t>
            </a:r>
            <a:r>
              <a:rPr sz="1800" spc="-5" dirty="0">
                <a:latin typeface="Arial MT"/>
                <a:cs typeface="Arial MT"/>
              </a:rPr>
              <a:t>5</a:t>
            </a:r>
            <a:endParaRPr sz="1800">
              <a:latin typeface="Arial MT"/>
              <a:cs typeface="Arial MT"/>
            </a:endParaRPr>
          </a:p>
        </p:txBody>
      </p:sp>
      <p:sp>
        <p:nvSpPr>
          <p:cNvPr id="14" name="object 14"/>
          <p:cNvSpPr txBox="1"/>
          <p:nvPr/>
        </p:nvSpPr>
        <p:spPr>
          <a:xfrm>
            <a:off x="6630796" y="4433315"/>
            <a:ext cx="1184910" cy="376555"/>
          </a:xfrm>
          <a:prstGeom prst="rect">
            <a:avLst/>
          </a:prstGeom>
          <a:ln w="9525">
            <a:solidFill>
              <a:srgbClr val="000000"/>
            </a:solidFill>
          </a:ln>
        </p:spPr>
        <p:txBody>
          <a:bodyPr vert="horz" wrap="square" lIns="0" tIns="44450" rIns="0" bIns="0" rtlCol="0">
            <a:spAutoFit/>
          </a:bodyPr>
          <a:lstStyle/>
          <a:p>
            <a:pPr marL="97155">
              <a:lnSpc>
                <a:spcPct val="100000"/>
              </a:lnSpc>
              <a:spcBef>
                <a:spcPts val="350"/>
              </a:spcBef>
            </a:pPr>
            <a:r>
              <a:rPr sz="1800" spc="-5" dirty="0">
                <a:latin typeface="Arial MT"/>
                <a:cs typeface="Arial MT"/>
              </a:rPr>
              <a:t>Serveur</a:t>
            </a:r>
            <a:r>
              <a:rPr sz="1800" spc="-50" dirty="0">
                <a:latin typeface="Arial MT"/>
                <a:cs typeface="Arial MT"/>
              </a:rPr>
              <a:t> </a:t>
            </a:r>
            <a:r>
              <a:rPr sz="1800" spc="-5" dirty="0">
                <a:latin typeface="Arial MT"/>
                <a:cs typeface="Arial MT"/>
              </a:rPr>
              <a:t>6</a:t>
            </a:r>
            <a:endParaRPr sz="1800">
              <a:latin typeface="Arial MT"/>
              <a:cs typeface="Arial MT"/>
            </a:endParaRPr>
          </a:p>
        </p:txBody>
      </p:sp>
      <p:grpSp>
        <p:nvGrpSpPr>
          <p:cNvPr id="15" name="object 15"/>
          <p:cNvGrpSpPr/>
          <p:nvPr/>
        </p:nvGrpSpPr>
        <p:grpSpPr>
          <a:xfrm>
            <a:off x="6041783" y="3344608"/>
            <a:ext cx="571500" cy="1321435"/>
            <a:chOff x="6041783" y="3344608"/>
            <a:chExt cx="571500" cy="1321435"/>
          </a:xfrm>
        </p:grpSpPr>
        <p:sp>
          <p:nvSpPr>
            <p:cNvPr id="16" name="object 16"/>
            <p:cNvSpPr/>
            <p:nvPr/>
          </p:nvSpPr>
          <p:spPr>
            <a:xfrm>
              <a:off x="6041783" y="3358896"/>
              <a:ext cx="571500" cy="0"/>
            </a:xfrm>
            <a:custGeom>
              <a:avLst/>
              <a:gdLst/>
              <a:ahLst/>
              <a:cxnLst/>
              <a:rect l="l" t="t" r="r" b="b"/>
              <a:pathLst>
                <a:path w="571500">
                  <a:moveTo>
                    <a:pt x="0" y="0"/>
                  </a:moveTo>
                  <a:lnTo>
                    <a:pt x="571500" y="0"/>
                  </a:lnTo>
                </a:path>
              </a:pathLst>
            </a:custGeom>
            <a:ln w="28575">
              <a:solidFill>
                <a:srgbClr val="000000"/>
              </a:solidFill>
            </a:ln>
          </p:spPr>
          <p:txBody>
            <a:bodyPr wrap="square" lIns="0" tIns="0" rIns="0" bIns="0" rtlCol="0"/>
            <a:lstStyle/>
            <a:p>
              <a:endParaRPr/>
            </a:p>
          </p:txBody>
        </p:sp>
        <p:sp>
          <p:nvSpPr>
            <p:cNvPr id="17" name="object 17"/>
            <p:cNvSpPr/>
            <p:nvPr/>
          </p:nvSpPr>
          <p:spPr>
            <a:xfrm>
              <a:off x="6041783" y="4003548"/>
              <a:ext cx="571500" cy="0"/>
            </a:xfrm>
            <a:custGeom>
              <a:avLst/>
              <a:gdLst/>
              <a:ahLst/>
              <a:cxnLst/>
              <a:rect l="l" t="t" r="r" b="b"/>
              <a:pathLst>
                <a:path w="571500">
                  <a:moveTo>
                    <a:pt x="0" y="0"/>
                  </a:moveTo>
                  <a:lnTo>
                    <a:pt x="571500" y="0"/>
                  </a:lnTo>
                </a:path>
              </a:pathLst>
            </a:custGeom>
            <a:ln w="28575">
              <a:solidFill>
                <a:srgbClr val="000000"/>
              </a:solidFill>
            </a:ln>
          </p:spPr>
          <p:txBody>
            <a:bodyPr wrap="square" lIns="0" tIns="0" rIns="0" bIns="0" rtlCol="0"/>
            <a:lstStyle/>
            <a:p>
              <a:endParaRPr/>
            </a:p>
          </p:txBody>
        </p:sp>
        <p:sp>
          <p:nvSpPr>
            <p:cNvPr id="18" name="object 18"/>
            <p:cNvSpPr/>
            <p:nvPr/>
          </p:nvSpPr>
          <p:spPr>
            <a:xfrm>
              <a:off x="6041783" y="4651248"/>
              <a:ext cx="571500" cy="0"/>
            </a:xfrm>
            <a:custGeom>
              <a:avLst/>
              <a:gdLst/>
              <a:ahLst/>
              <a:cxnLst/>
              <a:rect l="l" t="t" r="r" b="b"/>
              <a:pathLst>
                <a:path w="571500">
                  <a:moveTo>
                    <a:pt x="0" y="0"/>
                  </a:moveTo>
                  <a:lnTo>
                    <a:pt x="571500" y="0"/>
                  </a:lnTo>
                </a:path>
              </a:pathLst>
            </a:custGeom>
            <a:ln w="28575">
              <a:solidFill>
                <a:srgbClr val="000000"/>
              </a:solidFill>
            </a:ln>
          </p:spPr>
          <p:txBody>
            <a:bodyPr wrap="square" lIns="0" tIns="0" rIns="0" bIns="0" rtlCol="0"/>
            <a:lstStyle/>
            <a:p>
              <a:endParaRPr/>
            </a:p>
          </p:txBody>
        </p:sp>
      </p:grpSp>
      <p:sp>
        <p:nvSpPr>
          <p:cNvPr id="19" name="object 19"/>
          <p:cNvSpPr txBox="1"/>
          <p:nvPr/>
        </p:nvSpPr>
        <p:spPr>
          <a:xfrm>
            <a:off x="7429633" y="1822196"/>
            <a:ext cx="17151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Réseau</a:t>
            </a:r>
            <a:r>
              <a:rPr sz="1800" spc="-50" dirty="0">
                <a:latin typeface="Arial MT"/>
                <a:cs typeface="Arial MT"/>
              </a:rPr>
              <a:t> </a:t>
            </a:r>
            <a:r>
              <a:rPr sz="1800" spc="-10" dirty="0">
                <a:latin typeface="Arial MT"/>
                <a:cs typeface="Arial MT"/>
              </a:rPr>
              <a:t>éthernet</a:t>
            </a:r>
            <a:endParaRPr sz="1800">
              <a:latin typeface="Arial MT"/>
              <a:cs typeface="Arial MT"/>
            </a:endParaRPr>
          </a:p>
        </p:txBody>
      </p:sp>
      <p:sp>
        <p:nvSpPr>
          <p:cNvPr id="21" name="object 21"/>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69</a:t>
            </a:fld>
            <a:endParaRPr dirty="0"/>
          </a:p>
        </p:txBody>
      </p:sp>
      <p:sp>
        <p:nvSpPr>
          <p:cNvPr id="20" name="object 20"/>
          <p:cNvSpPr txBox="1"/>
          <p:nvPr/>
        </p:nvSpPr>
        <p:spPr>
          <a:xfrm>
            <a:off x="1311535" y="708913"/>
            <a:ext cx="2130165"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ea typeface="+mj-ea"/>
                <a:cs typeface="+mj-cs"/>
              </a:rPr>
              <a:t>Le NAS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3501765" cy="635635"/>
          </a:xfrm>
          <a:prstGeom prst="rect">
            <a:avLst/>
          </a:prstGeom>
        </p:spPr>
        <p:txBody>
          <a:bodyPr vert="horz" wrap="square" lIns="0" tIns="12700" rIns="0" bIns="0" rtlCol="0">
            <a:spAutoFit/>
          </a:bodyPr>
          <a:lstStyle/>
          <a:p>
            <a:pPr marL="12700">
              <a:lnSpc>
                <a:spcPct val="100000"/>
              </a:lnSpc>
              <a:spcBef>
                <a:spcPts val="100"/>
              </a:spcBef>
            </a:pPr>
            <a:r>
              <a:rPr sz="4000" spc="-175" dirty="0">
                <a:solidFill>
                  <a:srgbClr val="000000"/>
                </a:solidFill>
              </a:rPr>
              <a:t>Introduction</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7</a:t>
            </a:fld>
            <a:endParaRPr dirty="0"/>
          </a:p>
        </p:txBody>
      </p:sp>
      <p:sp>
        <p:nvSpPr>
          <p:cNvPr id="4" name="object 4"/>
          <p:cNvSpPr txBox="1"/>
          <p:nvPr/>
        </p:nvSpPr>
        <p:spPr>
          <a:xfrm>
            <a:off x="1460500" y="1724025"/>
            <a:ext cx="8546719" cy="5052024"/>
          </a:xfrm>
          <a:prstGeom prst="rect">
            <a:avLst/>
          </a:prstGeom>
        </p:spPr>
        <p:txBody>
          <a:bodyPr vert="horz" wrap="square" lIns="0" tIns="12065" rIns="0" bIns="0" rtlCol="0">
            <a:spAutoFit/>
          </a:bodyPr>
          <a:lstStyle/>
          <a:p>
            <a:pPr marL="469900" lvl="1">
              <a:spcBef>
                <a:spcPts val="95"/>
              </a:spcBef>
            </a:pPr>
            <a:r>
              <a:rPr lang="fr-FR" sz="2000" b="1" spc="-150" dirty="0">
                <a:latin typeface="Trebuchet MS"/>
                <a:cs typeface="Trebuchet MS"/>
              </a:rPr>
              <a:t>Stratégies de sauvegarde :</a:t>
            </a:r>
          </a:p>
          <a:p>
            <a:pPr marL="469900" lvl="1">
              <a:spcBef>
                <a:spcPts val="95"/>
              </a:spcBef>
            </a:pPr>
            <a:r>
              <a:rPr lang="fr-FR" sz="2000" b="1" spc="-150" dirty="0">
                <a:latin typeface="Trebuchet MS"/>
                <a:cs typeface="Trebuchet MS"/>
              </a:rPr>
              <a:t>On fait la différence entre la sauvegarde d'un poste individuel et la sauvegarde d'un serveur car les méthodes de sauvegarde sont différentes pour plusieurs raisons :</a:t>
            </a:r>
          </a:p>
          <a:p>
            <a:pPr marL="469900" lvl="1">
              <a:spcBef>
                <a:spcPts val="95"/>
              </a:spcBef>
            </a:pPr>
            <a:endParaRPr lang="fr-FR" sz="2000" b="1" spc="-150" dirty="0">
              <a:latin typeface="Trebuchet MS"/>
              <a:cs typeface="Trebuchet MS"/>
            </a:endParaRPr>
          </a:p>
          <a:p>
            <a:pPr marL="469900" lvl="1">
              <a:spcBef>
                <a:spcPts val="95"/>
              </a:spcBef>
            </a:pPr>
            <a:r>
              <a:rPr lang="fr-FR" sz="2000" b="1" spc="-150" dirty="0">
                <a:latin typeface="Trebuchet MS"/>
                <a:cs typeface="Trebuchet MS"/>
              </a:rPr>
              <a:t>	• les données sur poste client sont réputées moins importantes que les données gérées sur des systèmes centraux ;</a:t>
            </a:r>
          </a:p>
          <a:p>
            <a:pPr marL="469900" lvl="1">
              <a:spcBef>
                <a:spcPts val="95"/>
              </a:spcBef>
            </a:pPr>
            <a:r>
              <a:rPr lang="fr-FR" sz="2000" b="1" spc="-150" dirty="0">
                <a:latin typeface="Trebuchet MS"/>
                <a:cs typeface="Trebuchet MS"/>
              </a:rPr>
              <a:t>	• les utilisateurs sont moins sensibilisés au risque de perte de données que les professionnels de l'informatique ;</a:t>
            </a:r>
          </a:p>
          <a:p>
            <a:pPr marL="469900" lvl="1">
              <a:spcBef>
                <a:spcPts val="95"/>
              </a:spcBef>
            </a:pPr>
            <a:r>
              <a:rPr lang="fr-FR" sz="2000" b="1" spc="-150" dirty="0">
                <a:latin typeface="Trebuchet MS"/>
                <a:cs typeface="Trebuchet MS"/>
              </a:rPr>
              <a:t>	• ils ont également moins de formation sur les techniques de sauvegarde ;</a:t>
            </a:r>
          </a:p>
          <a:p>
            <a:pPr marL="469900" lvl="1">
              <a:spcBef>
                <a:spcPts val="95"/>
              </a:spcBef>
            </a:pPr>
            <a:r>
              <a:rPr lang="fr-FR" sz="2000" b="1" spc="-150" dirty="0">
                <a:latin typeface="Trebuchet MS"/>
                <a:cs typeface="Trebuchet MS"/>
              </a:rPr>
              <a:t>	• les moyens techniques sont moins développés sur poste individuel que sur serveur.</a:t>
            </a:r>
          </a:p>
          <a:p>
            <a:pPr marL="469900" lvl="1">
              <a:spcBef>
                <a:spcPts val="95"/>
              </a:spcBef>
            </a:pPr>
            <a:endParaRPr lang="fr-FR" sz="2000" b="1" spc="-150" dirty="0">
              <a:latin typeface="Trebuchet MS"/>
              <a:cs typeface="Trebuchet MS"/>
            </a:endParaRPr>
          </a:p>
          <a:p>
            <a:pPr marL="469900" lvl="1">
              <a:spcBef>
                <a:spcPts val="95"/>
              </a:spcBef>
            </a:pPr>
            <a:r>
              <a:rPr lang="fr-FR" sz="2000" b="1" spc="-150" dirty="0">
                <a:latin typeface="Trebuchet MS"/>
                <a:cs typeface="Trebuchet MS"/>
              </a:rPr>
              <a:t>La sauvegarde des données des postes individuels reste marginale dans la stratégie</a:t>
            </a:r>
          </a:p>
          <a:p>
            <a:pPr marL="469900" lvl="1">
              <a:spcBef>
                <a:spcPts val="95"/>
              </a:spcBef>
            </a:pPr>
            <a:r>
              <a:rPr lang="fr-FR" sz="2000" b="1" spc="-150" dirty="0">
                <a:latin typeface="Trebuchet MS"/>
                <a:cs typeface="Trebuchet MS"/>
              </a:rPr>
              <a:t>d'utilisation des ordinateurs.</a:t>
            </a:r>
          </a:p>
        </p:txBody>
      </p:sp>
    </p:spTree>
    <p:extLst>
      <p:ext uri="{BB962C8B-B14F-4D97-AF65-F5344CB8AC3E}">
        <p14:creationId xmlns:p14="http://schemas.microsoft.com/office/powerpoint/2010/main" val="10181797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2434965" cy="635635"/>
          </a:xfrm>
          <a:prstGeom prst="rect">
            <a:avLst/>
          </a:prstGeom>
        </p:spPr>
        <p:txBody>
          <a:bodyPr vert="horz" wrap="square" lIns="0" tIns="12700" rIns="0" bIns="0" rtlCol="0">
            <a:spAutoFit/>
          </a:bodyPr>
          <a:lstStyle/>
          <a:p>
            <a:pPr marL="12700">
              <a:lnSpc>
                <a:spcPct val="100000"/>
              </a:lnSpc>
              <a:spcBef>
                <a:spcPts val="100"/>
              </a:spcBef>
            </a:pPr>
            <a:r>
              <a:rPr sz="4000" spc="-275" dirty="0">
                <a:solidFill>
                  <a:srgbClr val="000000"/>
                </a:solidFill>
              </a:rPr>
              <a:t>Le</a:t>
            </a:r>
            <a:r>
              <a:rPr sz="4000" spc="-380" dirty="0">
                <a:solidFill>
                  <a:srgbClr val="000000"/>
                </a:solidFill>
              </a:rPr>
              <a:t> </a:t>
            </a:r>
            <a:r>
              <a:rPr sz="4000" spc="110" dirty="0">
                <a:solidFill>
                  <a:srgbClr val="000000"/>
                </a:solidFill>
              </a:rPr>
              <a:t>SAN</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70</a:t>
            </a:fld>
            <a:endParaRPr dirty="0"/>
          </a:p>
        </p:txBody>
      </p:sp>
      <p:sp>
        <p:nvSpPr>
          <p:cNvPr id="4" name="object 4"/>
          <p:cNvSpPr txBox="1"/>
          <p:nvPr/>
        </p:nvSpPr>
        <p:spPr>
          <a:xfrm>
            <a:off x="1097414" y="1448816"/>
            <a:ext cx="8432165" cy="4597400"/>
          </a:xfrm>
          <a:prstGeom prst="rect">
            <a:avLst/>
          </a:prstGeom>
        </p:spPr>
        <p:txBody>
          <a:bodyPr vert="horz" wrap="square" lIns="0" tIns="12065" rIns="0" bIns="0" rtlCol="0">
            <a:spAutoFit/>
          </a:bodyPr>
          <a:lstStyle/>
          <a:p>
            <a:pPr marL="12700" marR="5715" algn="just">
              <a:lnSpc>
                <a:spcPct val="100000"/>
              </a:lnSpc>
              <a:spcBef>
                <a:spcPts val="95"/>
              </a:spcBef>
            </a:pPr>
            <a:r>
              <a:rPr sz="2000" spc="-20" dirty="0">
                <a:latin typeface="Trebuchet MS"/>
                <a:cs typeface="Trebuchet MS"/>
              </a:rPr>
              <a:t>Un </a:t>
            </a:r>
            <a:r>
              <a:rPr sz="2000" spc="55" dirty="0">
                <a:latin typeface="Trebuchet MS"/>
                <a:cs typeface="Trebuchet MS"/>
              </a:rPr>
              <a:t>SAN </a:t>
            </a:r>
            <a:r>
              <a:rPr sz="2000" spc="-114" dirty="0">
                <a:latin typeface="Trebuchet MS"/>
                <a:cs typeface="Trebuchet MS"/>
              </a:rPr>
              <a:t>se </a:t>
            </a:r>
            <a:r>
              <a:rPr sz="2000" spc="-85" dirty="0">
                <a:latin typeface="Trebuchet MS"/>
                <a:cs typeface="Trebuchet MS"/>
              </a:rPr>
              <a:t>distingue </a:t>
            </a:r>
            <a:r>
              <a:rPr sz="2000" spc="-95" dirty="0">
                <a:latin typeface="Trebuchet MS"/>
                <a:cs typeface="Trebuchet MS"/>
              </a:rPr>
              <a:t>des </a:t>
            </a:r>
            <a:r>
              <a:rPr sz="2000" spc="-120" dirty="0">
                <a:latin typeface="Trebuchet MS"/>
                <a:cs typeface="Trebuchet MS"/>
              </a:rPr>
              <a:t>autres </a:t>
            </a:r>
            <a:r>
              <a:rPr sz="2000" spc="-130" dirty="0">
                <a:latin typeface="Trebuchet MS"/>
                <a:cs typeface="Trebuchet MS"/>
              </a:rPr>
              <a:t>systèmes </a:t>
            </a:r>
            <a:r>
              <a:rPr sz="2000" spc="-85" dirty="0">
                <a:latin typeface="Trebuchet MS"/>
                <a:cs typeface="Trebuchet MS"/>
              </a:rPr>
              <a:t>de </a:t>
            </a:r>
            <a:r>
              <a:rPr sz="2000" spc="-90" dirty="0">
                <a:latin typeface="Trebuchet MS"/>
                <a:cs typeface="Trebuchet MS"/>
              </a:rPr>
              <a:t>stockage </a:t>
            </a:r>
            <a:r>
              <a:rPr sz="2000" spc="-100" dirty="0">
                <a:latin typeface="Trebuchet MS"/>
                <a:cs typeface="Trebuchet MS"/>
              </a:rPr>
              <a:t>par </a:t>
            </a:r>
            <a:r>
              <a:rPr sz="2000" spc="-95" dirty="0">
                <a:latin typeface="Trebuchet MS"/>
                <a:cs typeface="Trebuchet MS"/>
              </a:rPr>
              <a:t>un </a:t>
            </a:r>
            <a:r>
              <a:rPr sz="2000" spc="-114" dirty="0">
                <a:latin typeface="Trebuchet MS"/>
                <a:cs typeface="Trebuchet MS"/>
              </a:rPr>
              <a:t>accès </a:t>
            </a:r>
            <a:r>
              <a:rPr sz="2000" spc="-105" dirty="0">
                <a:latin typeface="Trebuchet MS"/>
                <a:cs typeface="Trebuchet MS"/>
              </a:rPr>
              <a:t>bas </a:t>
            </a:r>
            <a:r>
              <a:rPr sz="2000" spc="-110" dirty="0">
                <a:latin typeface="Trebuchet MS"/>
                <a:cs typeface="Trebuchet MS"/>
              </a:rPr>
              <a:t>niveau </a:t>
            </a:r>
            <a:r>
              <a:rPr sz="2000" spc="-114" dirty="0">
                <a:latin typeface="Trebuchet MS"/>
                <a:cs typeface="Trebuchet MS"/>
              </a:rPr>
              <a:t>aux </a:t>
            </a:r>
            <a:r>
              <a:rPr sz="2000" spc="-590" dirty="0">
                <a:latin typeface="Trebuchet MS"/>
                <a:cs typeface="Trebuchet MS"/>
              </a:rPr>
              <a:t> </a:t>
            </a:r>
            <a:r>
              <a:rPr sz="2000" spc="-120" dirty="0">
                <a:latin typeface="Trebuchet MS"/>
                <a:cs typeface="Trebuchet MS"/>
              </a:rPr>
              <a:t>disques.</a:t>
            </a:r>
            <a:r>
              <a:rPr sz="2000" spc="-190" dirty="0">
                <a:latin typeface="Trebuchet MS"/>
                <a:cs typeface="Trebuchet MS"/>
              </a:rPr>
              <a:t> </a:t>
            </a:r>
            <a:r>
              <a:rPr sz="2000" spc="-145" dirty="0">
                <a:latin typeface="Trebuchet MS"/>
                <a:cs typeface="Trebuchet MS"/>
              </a:rPr>
              <a:t>C’est</a:t>
            </a:r>
            <a:r>
              <a:rPr sz="2000" spc="-190" dirty="0">
                <a:latin typeface="Trebuchet MS"/>
                <a:cs typeface="Trebuchet MS"/>
              </a:rPr>
              <a:t> </a:t>
            </a:r>
            <a:r>
              <a:rPr sz="2000" spc="-95" dirty="0">
                <a:latin typeface="Trebuchet MS"/>
                <a:cs typeface="Trebuchet MS"/>
              </a:rPr>
              <a:t>une</a:t>
            </a:r>
            <a:r>
              <a:rPr sz="2000" spc="-190" dirty="0">
                <a:latin typeface="Trebuchet MS"/>
                <a:cs typeface="Trebuchet MS"/>
              </a:rPr>
              <a:t> </a:t>
            </a:r>
            <a:r>
              <a:rPr sz="2000" spc="-105" dirty="0">
                <a:latin typeface="Trebuchet MS"/>
                <a:cs typeface="Trebuchet MS"/>
              </a:rPr>
              <a:t>mutualisation</a:t>
            </a:r>
            <a:r>
              <a:rPr sz="2000" spc="-185" dirty="0">
                <a:latin typeface="Trebuchet MS"/>
                <a:cs typeface="Trebuchet MS"/>
              </a:rPr>
              <a:t> </a:t>
            </a:r>
            <a:r>
              <a:rPr sz="2000" spc="-95" dirty="0">
                <a:latin typeface="Trebuchet MS"/>
                <a:cs typeface="Trebuchet MS"/>
              </a:rPr>
              <a:t>des</a:t>
            </a:r>
            <a:r>
              <a:rPr sz="2000" spc="-185" dirty="0">
                <a:latin typeface="Trebuchet MS"/>
                <a:cs typeface="Trebuchet MS"/>
              </a:rPr>
              <a:t> </a:t>
            </a:r>
            <a:r>
              <a:rPr sz="2000" spc="-110" dirty="0">
                <a:latin typeface="Trebuchet MS"/>
                <a:cs typeface="Trebuchet MS"/>
              </a:rPr>
              <a:t>ressources</a:t>
            </a:r>
            <a:r>
              <a:rPr sz="2000" spc="-190"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110" dirty="0">
                <a:latin typeface="Trebuchet MS"/>
                <a:cs typeface="Trebuchet MS"/>
              </a:rPr>
              <a:t>stockage.</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marR="5080" algn="just">
              <a:lnSpc>
                <a:spcPct val="100000"/>
              </a:lnSpc>
            </a:pPr>
            <a:r>
              <a:rPr sz="2000" spc="-50" dirty="0">
                <a:latin typeface="Trebuchet MS"/>
                <a:cs typeface="Trebuchet MS"/>
              </a:rPr>
              <a:t>Dans </a:t>
            </a:r>
            <a:r>
              <a:rPr sz="2000" spc="-105" dirty="0">
                <a:latin typeface="Trebuchet MS"/>
                <a:cs typeface="Trebuchet MS"/>
              </a:rPr>
              <a:t>le </a:t>
            </a:r>
            <a:r>
              <a:rPr sz="2000" spc="-114" dirty="0">
                <a:latin typeface="Trebuchet MS"/>
                <a:cs typeface="Trebuchet MS"/>
              </a:rPr>
              <a:t>cas </a:t>
            </a:r>
            <a:r>
              <a:rPr sz="2000" spc="-75" dirty="0">
                <a:latin typeface="Trebuchet MS"/>
                <a:cs typeface="Trebuchet MS"/>
              </a:rPr>
              <a:t>du </a:t>
            </a:r>
            <a:r>
              <a:rPr sz="2000" spc="-30" dirty="0">
                <a:latin typeface="Trebuchet MS"/>
                <a:cs typeface="Trebuchet MS"/>
              </a:rPr>
              <a:t>SAN, </a:t>
            </a:r>
            <a:r>
              <a:rPr sz="2000" spc="-110" dirty="0">
                <a:latin typeface="Trebuchet MS"/>
                <a:cs typeface="Trebuchet MS"/>
              </a:rPr>
              <a:t>les </a:t>
            </a:r>
            <a:r>
              <a:rPr sz="2000" spc="-100" dirty="0">
                <a:latin typeface="Trebuchet MS"/>
                <a:cs typeface="Trebuchet MS"/>
              </a:rPr>
              <a:t>baies </a:t>
            </a:r>
            <a:r>
              <a:rPr sz="2000" spc="-85" dirty="0">
                <a:latin typeface="Trebuchet MS"/>
                <a:cs typeface="Trebuchet MS"/>
              </a:rPr>
              <a:t>de stockage </a:t>
            </a:r>
            <a:r>
              <a:rPr sz="2000" spc="-120" dirty="0">
                <a:latin typeface="Trebuchet MS"/>
                <a:cs typeface="Trebuchet MS"/>
              </a:rPr>
              <a:t>n’apparaissent </a:t>
            </a:r>
            <a:r>
              <a:rPr sz="2000" spc="-100" dirty="0">
                <a:latin typeface="Trebuchet MS"/>
                <a:cs typeface="Trebuchet MS"/>
              </a:rPr>
              <a:t>pas </a:t>
            </a:r>
            <a:r>
              <a:rPr sz="2000" spc="-114" dirty="0">
                <a:latin typeface="Trebuchet MS"/>
                <a:cs typeface="Trebuchet MS"/>
              </a:rPr>
              <a:t>comme </a:t>
            </a:r>
            <a:r>
              <a:rPr sz="2000" spc="-95" dirty="0">
                <a:latin typeface="Trebuchet MS"/>
                <a:cs typeface="Trebuchet MS"/>
              </a:rPr>
              <a:t>des </a:t>
            </a:r>
            <a:r>
              <a:rPr sz="2000" spc="-105" dirty="0">
                <a:latin typeface="Trebuchet MS"/>
                <a:cs typeface="Trebuchet MS"/>
              </a:rPr>
              <a:t>volumes </a:t>
            </a:r>
            <a:r>
              <a:rPr sz="2000" spc="-100" dirty="0">
                <a:latin typeface="Trebuchet MS"/>
                <a:cs typeface="Trebuchet MS"/>
              </a:rPr>
              <a:t> </a:t>
            </a:r>
            <a:r>
              <a:rPr sz="2000" spc="-95" dirty="0">
                <a:latin typeface="Trebuchet MS"/>
                <a:cs typeface="Trebuchet MS"/>
              </a:rPr>
              <a:t>partagés </a:t>
            </a:r>
            <a:r>
              <a:rPr sz="2000" spc="-110" dirty="0">
                <a:latin typeface="Trebuchet MS"/>
                <a:cs typeface="Trebuchet MS"/>
              </a:rPr>
              <a:t>sur </a:t>
            </a:r>
            <a:r>
              <a:rPr sz="2000" spc="-105" dirty="0">
                <a:latin typeface="Trebuchet MS"/>
                <a:cs typeface="Trebuchet MS"/>
              </a:rPr>
              <a:t>le </a:t>
            </a:r>
            <a:r>
              <a:rPr sz="2000" spc="-140" dirty="0">
                <a:latin typeface="Trebuchet MS"/>
                <a:cs typeface="Trebuchet MS"/>
              </a:rPr>
              <a:t>réseau. </a:t>
            </a:r>
            <a:r>
              <a:rPr sz="2000" spc="-114" dirty="0">
                <a:latin typeface="Trebuchet MS"/>
                <a:cs typeface="Trebuchet MS"/>
              </a:rPr>
              <a:t>Elles </a:t>
            </a:r>
            <a:r>
              <a:rPr sz="2000" spc="-95" dirty="0">
                <a:latin typeface="Trebuchet MS"/>
                <a:cs typeface="Trebuchet MS"/>
              </a:rPr>
              <a:t>sont </a:t>
            </a:r>
            <a:r>
              <a:rPr sz="2000" spc="-114" dirty="0">
                <a:latin typeface="Trebuchet MS"/>
                <a:cs typeface="Trebuchet MS"/>
              </a:rPr>
              <a:t>directement </a:t>
            </a:r>
            <a:r>
              <a:rPr sz="2000" spc="-105" dirty="0">
                <a:latin typeface="Trebuchet MS"/>
                <a:cs typeface="Trebuchet MS"/>
              </a:rPr>
              <a:t>accessibles en </a:t>
            </a:r>
            <a:r>
              <a:rPr sz="2000" spc="-90" dirty="0">
                <a:latin typeface="Trebuchet MS"/>
                <a:cs typeface="Trebuchet MS"/>
              </a:rPr>
              <a:t>mode </a:t>
            </a:r>
            <a:r>
              <a:rPr sz="2000" spc="-85" dirty="0">
                <a:latin typeface="Trebuchet MS"/>
                <a:cs typeface="Trebuchet MS"/>
              </a:rPr>
              <a:t>bloc </a:t>
            </a:r>
            <a:r>
              <a:rPr sz="2000" spc="-100" dirty="0">
                <a:latin typeface="Trebuchet MS"/>
                <a:cs typeface="Trebuchet MS"/>
              </a:rPr>
              <a:t>par </a:t>
            </a:r>
            <a:r>
              <a:rPr sz="2000" spc="-110" dirty="0">
                <a:latin typeface="Trebuchet MS"/>
                <a:cs typeface="Trebuchet MS"/>
              </a:rPr>
              <a:t>les </a:t>
            </a:r>
            <a:r>
              <a:rPr sz="2000" spc="-105" dirty="0">
                <a:latin typeface="Trebuchet MS"/>
                <a:cs typeface="Trebuchet MS"/>
              </a:rPr>
              <a:t> </a:t>
            </a:r>
            <a:r>
              <a:rPr sz="2000" spc="-125" dirty="0">
                <a:latin typeface="Trebuchet MS"/>
                <a:cs typeface="Trebuchet MS"/>
              </a:rPr>
              <a:t>systèmes </a:t>
            </a:r>
            <a:r>
              <a:rPr sz="2000" spc="-85" dirty="0">
                <a:latin typeface="Trebuchet MS"/>
                <a:cs typeface="Trebuchet MS"/>
              </a:rPr>
              <a:t>de </a:t>
            </a:r>
            <a:r>
              <a:rPr sz="2000" spc="-105" dirty="0">
                <a:latin typeface="Trebuchet MS"/>
                <a:cs typeface="Trebuchet MS"/>
              </a:rPr>
              <a:t>fichiers </a:t>
            </a:r>
            <a:r>
              <a:rPr sz="2000" spc="-95" dirty="0">
                <a:latin typeface="Trebuchet MS"/>
                <a:cs typeface="Trebuchet MS"/>
              </a:rPr>
              <a:t>des </a:t>
            </a:r>
            <a:r>
              <a:rPr sz="2000" spc="-135" dirty="0">
                <a:latin typeface="Trebuchet MS"/>
                <a:cs typeface="Trebuchet MS"/>
              </a:rPr>
              <a:t>serveurs. </a:t>
            </a:r>
            <a:r>
              <a:rPr sz="2000" spc="-85" dirty="0">
                <a:latin typeface="Trebuchet MS"/>
                <a:cs typeface="Trebuchet MS"/>
              </a:rPr>
              <a:t>Chaque </a:t>
            </a:r>
            <a:r>
              <a:rPr sz="2000" spc="-114" dirty="0">
                <a:latin typeface="Trebuchet MS"/>
                <a:cs typeface="Trebuchet MS"/>
              </a:rPr>
              <a:t>serveur </a:t>
            </a:r>
            <a:r>
              <a:rPr sz="2000" spc="-100" dirty="0">
                <a:latin typeface="Trebuchet MS"/>
                <a:cs typeface="Trebuchet MS"/>
              </a:rPr>
              <a:t>voit </a:t>
            </a:r>
            <a:r>
              <a:rPr sz="2000" spc="-135" dirty="0">
                <a:latin typeface="Trebuchet MS"/>
                <a:cs typeface="Trebuchet MS"/>
              </a:rPr>
              <a:t>l’espace </a:t>
            </a:r>
            <a:r>
              <a:rPr sz="2000" spc="-90" dirty="0">
                <a:latin typeface="Trebuchet MS"/>
                <a:cs typeface="Trebuchet MS"/>
              </a:rPr>
              <a:t>disque </a:t>
            </a:r>
            <a:r>
              <a:rPr sz="2000" spc="-140" dirty="0">
                <a:latin typeface="Trebuchet MS"/>
                <a:cs typeface="Trebuchet MS"/>
              </a:rPr>
              <a:t>d’une </a:t>
            </a:r>
            <a:r>
              <a:rPr sz="2000" spc="-95" dirty="0">
                <a:latin typeface="Trebuchet MS"/>
                <a:cs typeface="Trebuchet MS"/>
              </a:rPr>
              <a:t>baie </a:t>
            </a:r>
            <a:r>
              <a:rPr sz="2000" spc="-90" dirty="0">
                <a:latin typeface="Trebuchet MS"/>
                <a:cs typeface="Trebuchet MS"/>
              </a:rPr>
              <a:t> </a:t>
            </a:r>
            <a:r>
              <a:rPr sz="2000" spc="55" dirty="0">
                <a:latin typeface="Trebuchet MS"/>
                <a:cs typeface="Trebuchet MS"/>
              </a:rPr>
              <a:t>SAN</a:t>
            </a:r>
            <a:r>
              <a:rPr sz="2000" spc="-190" dirty="0">
                <a:latin typeface="Trebuchet MS"/>
                <a:cs typeface="Trebuchet MS"/>
              </a:rPr>
              <a:t> </a:t>
            </a:r>
            <a:r>
              <a:rPr sz="2000" spc="-120" dirty="0">
                <a:latin typeface="Trebuchet MS"/>
                <a:cs typeface="Trebuchet MS"/>
              </a:rPr>
              <a:t>à</a:t>
            </a:r>
            <a:r>
              <a:rPr sz="2000" spc="-190" dirty="0">
                <a:latin typeface="Trebuchet MS"/>
                <a:cs typeface="Trebuchet MS"/>
              </a:rPr>
              <a:t> </a:t>
            </a:r>
            <a:r>
              <a:rPr sz="2000" spc="-100" dirty="0">
                <a:latin typeface="Trebuchet MS"/>
                <a:cs typeface="Trebuchet MS"/>
              </a:rPr>
              <a:t>laquelle</a:t>
            </a:r>
            <a:r>
              <a:rPr sz="2000" spc="-190" dirty="0">
                <a:latin typeface="Trebuchet MS"/>
                <a:cs typeface="Trebuchet MS"/>
              </a:rPr>
              <a:t> </a:t>
            </a:r>
            <a:r>
              <a:rPr sz="2000" spc="-95" dirty="0">
                <a:latin typeface="Trebuchet MS"/>
                <a:cs typeface="Trebuchet MS"/>
              </a:rPr>
              <a:t>il</a:t>
            </a:r>
            <a:r>
              <a:rPr sz="2000" spc="-190" dirty="0">
                <a:latin typeface="Trebuchet MS"/>
                <a:cs typeface="Trebuchet MS"/>
              </a:rPr>
              <a:t> </a:t>
            </a:r>
            <a:r>
              <a:rPr sz="2000" spc="-120" dirty="0">
                <a:latin typeface="Trebuchet MS"/>
                <a:cs typeface="Trebuchet MS"/>
              </a:rPr>
              <a:t>a</a:t>
            </a:r>
            <a:r>
              <a:rPr sz="2000" spc="-185" dirty="0">
                <a:latin typeface="Trebuchet MS"/>
                <a:cs typeface="Trebuchet MS"/>
              </a:rPr>
              <a:t> </a:t>
            </a:r>
            <a:r>
              <a:rPr sz="2000" spc="-114" dirty="0">
                <a:latin typeface="Trebuchet MS"/>
                <a:cs typeface="Trebuchet MS"/>
              </a:rPr>
              <a:t>accès</a:t>
            </a:r>
            <a:r>
              <a:rPr sz="2000" spc="-190" dirty="0">
                <a:latin typeface="Trebuchet MS"/>
                <a:cs typeface="Trebuchet MS"/>
              </a:rPr>
              <a:t> </a:t>
            </a:r>
            <a:r>
              <a:rPr sz="2000" spc="-114" dirty="0">
                <a:latin typeface="Trebuchet MS"/>
                <a:cs typeface="Trebuchet MS"/>
              </a:rPr>
              <a:t>comme</a:t>
            </a:r>
            <a:r>
              <a:rPr sz="2000" spc="-190" dirty="0">
                <a:latin typeface="Trebuchet MS"/>
                <a:cs typeface="Trebuchet MS"/>
              </a:rPr>
              <a:t> </a:t>
            </a:r>
            <a:r>
              <a:rPr sz="2000" spc="-105" dirty="0">
                <a:latin typeface="Trebuchet MS"/>
                <a:cs typeface="Trebuchet MS"/>
              </a:rPr>
              <a:t>celui</a:t>
            </a:r>
            <a:r>
              <a:rPr sz="2000" spc="-185" dirty="0">
                <a:latin typeface="Trebuchet MS"/>
                <a:cs typeface="Trebuchet MS"/>
              </a:rPr>
              <a:t> </a:t>
            </a:r>
            <a:r>
              <a:rPr sz="2000" spc="-85" dirty="0">
                <a:latin typeface="Trebuchet MS"/>
                <a:cs typeface="Trebuchet MS"/>
              </a:rPr>
              <a:t>de</a:t>
            </a:r>
            <a:r>
              <a:rPr sz="2000" spc="-180" dirty="0">
                <a:latin typeface="Trebuchet MS"/>
                <a:cs typeface="Trebuchet MS"/>
              </a:rPr>
              <a:t> </a:t>
            </a:r>
            <a:r>
              <a:rPr sz="2000" spc="-114" dirty="0">
                <a:latin typeface="Trebuchet MS"/>
                <a:cs typeface="Trebuchet MS"/>
              </a:rPr>
              <a:t>ses</a:t>
            </a:r>
            <a:r>
              <a:rPr sz="2000" spc="-185" dirty="0">
                <a:latin typeface="Trebuchet MS"/>
                <a:cs typeface="Trebuchet MS"/>
              </a:rPr>
              <a:t> </a:t>
            </a:r>
            <a:r>
              <a:rPr sz="2000" spc="-90" dirty="0">
                <a:latin typeface="Trebuchet MS"/>
                <a:cs typeface="Trebuchet MS"/>
              </a:rPr>
              <a:t>propres</a:t>
            </a:r>
            <a:r>
              <a:rPr sz="2000" spc="-185" dirty="0">
                <a:latin typeface="Trebuchet MS"/>
                <a:cs typeface="Trebuchet MS"/>
              </a:rPr>
              <a:t> </a:t>
            </a:r>
            <a:r>
              <a:rPr sz="2000" spc="-95" dirty="0">
                <a:latin typeface="Trebuchet MS"/>
                <a:cs typeface="Trebuchet MS"/>
              </a:rPr>
              <a:t>disques</a:t>
            </a:r>
            <a:r>
              <a:rPr sz="2000" spc="-185" dirty="0">
                <a:latin typeface="Trebuchet MS"/>
                <a:cs typeface="Trebuchet MS"/>
              </a:rPr>
              <a:t> </a:t>
            </a:r>
            <a:r>
              <a:rPr sz="2000" spc="-140" dirty="0">
                <a:latin typeface="Trebuchet MS"/>
                <a:cs typeface="Trebuchet MS"/>
              </a:rPr>
              <a:t>durs.</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marR="5080" algn="just">
              <a:lnSpc>
                <a:spcPct val="100000"/>
              </a:lnSpc>
            </a:pPr>
            <a:r>
              <a:rPr sz="2000" spc="-130" dirty="0">
                <a:latin typeface="Trebuchet MS"/>
                <a:cs typeface="Trebuchet MS"/>
              </a:rPr>
              <a:t>L’administrateur </a:t>
            </a:r>
            <a:r>
              <a:rPr sz="2000" spc="-80" dirty="0">
                <a:latin typeface="Trebuchet MS"/>
                <a:cs typeface="Trebuchet MS"/>
              </a:rPr>
              <a:t>doit </a:t>
            </a:r>
            <a:r>
              <a:rPr sz="2000" spc="-75" dirty="0">
                <a:latin typeface="Trebuchet MS"/>
                <a:cs typeface="Trebuchet MS"/>
              </a:rPr>
              <a:t>donc </a:t>
            </a:r>
            <a:r>
              <a:rPr sz="2000" spc="-100" dirty="0">
                <a:latin typeface="Trebuchet MS"/>
                <a:cs typeface="Trebuchet MS"/>
              </a:rPr>
              <a:t>définir </a:t>
            </a:r>
            <a:r>
              <a:rPr sz="2000" spc="-130" dirty="0">
                <a:latin typeface="Trebuchet MS"/>
                <a:cs typeface="Trebuchet MS"/>
              </a:rPr>
              <a:t>très </a:t>
            </a:r>
            <a:r>
              <a:rPr sz="2000" spc="-110" dirty="0">
                <a:latin typeface="Trebuchet MS"/>
                <a:cs typeface="Trebuchet MS"/>
              </a:rPr>
              <a:t>précisément les </a:t>
            </a:r>
            <a:r>
              <a:rPr sz="2000" spc="-15" dirty="0">
                <a:latin typeface="Trebuchet MS"/>
                <a:cs typeface="Trebuchet MS"/>
              </a:rPr>
              <a:t>LUNs </a:t>
            </a:r>
            <a:r>
              <a:rPr sz="2000" spc="-114" dirty="0">
                <a:latin typeface="Trebuchet MS"/>
                <a:cs typeface="Trebuchet MS"/>
              </a:rPr>
              <a:t>(unités </a:t>
            </a:r>
            <a:r>
              <a:rPr sz="2000" spc="-100" dirty="0">
                <a:latin typeface="Trebuchet MS"/>
                <a:cs typeface="Trebuchet MS"/>
              </a:rPr>
              <a:t>logiques), </a:t>
            </a:r>
            <a:r>
              <a:rPr sz="2000" spc="-105" dirty="0">
                <a:latin typeface="Trebuchet MS"/>
                <a:cs typeface="Trebuchet MS"/>
              </a:rPr>
              <a:t>le </a:t>
            </a:r>
            <a:r>
              <a:rPr sz="2000" spc="-100" dirty="0">
                <a:latin typeface="Trebuchet MS"/>
                <a:cs typeface="Trebuchet MS"/>
              </a:rPr>
              <a:t> </a:t>
            </a:r>
            <a:r>
              <a:rPr sz="2000" spc="-85" dirty="0">
                <a:latin typeface="Trebuchet MS"/>
                <a:cs typeface="Trebuchet MS"/>
              </a:rPr>
              <a:t>masking </a:t>
            </a:r>
            <a:r>
              <a:rPr sz="2000" spc="-130" dirty="0">
                <a:latin typeface="Trebuchet MS"/>
                <a:cs typeface="Trebuchet MS"/>
              </a:rPr>
              <a:t>et </a:t>
            </a:r>
            <a:r>
              <a:rPr sz="2000" spc="-110" dirty="0">
                <a:latin typeface="Trebuchet MS"/>
                <a:cs typeface="Trebuchet MS"/>
              </a:rPr>
              <a:t>le </a:t>
            </a:r>
            <a:r>
              <a:rPr sz="2000" spc="-70" dirty="0">
                <a:latin typeface="Trebuchet MS"/>
                <a:cs typeface="Trebuchet MS"/>
              </a:rPr>
              <a:t>zoning </a:t>
            </a:r>
            <a:r>
              <a:rPr sz="2000" spc="-80" dirty="0">
                <a:latin typeface="Trebuchet MS"/>
                <a:cs typeface="Trebuchet MS"/>
              </a:rPr>
              <a:t>pour </a:t>
            </a:r>
            <a:r>
              <a:rPr sz="2000" spc="-140" dirty="0">
                <a:latin typeface="Trebuchet MS"/>
                <a:cs typeface="Trebuchet MS"/>
              </a:rPr>
              <a:t>qu’un </a:t>
            </a:r>
            <a:r>
              <a:rPr sz="2000" spc="-120" dirty="0">
                <a:latin typeface="Trebuchet MS"/>
                <a:cs typeface="Trebuchet MS"/>
              </a:rPr>
              <a:t>serveur </a:t>
            </a:r>
            <a:r>
              <a:rPr sz="2000" spc="-105" dirty="0">
                <a:latin typeface="Trebuchet MS"/>
                <a:cs typeface="Trebuchet MS"/>
              </a:rPr>
              <a:t>unix </a:t>
            </a:r>
            <a:r>
              <a:rPr sz="2000" spc="-135" dirty="0">
                <a:latin typeface="Trebuchet MS"/>
                <a:cs typeface="Trebuchet MS"/>
              </a:rPr>
              <a:t>n’accède </a:t>
            </a:r>
            <a:r>
              <a:rPr sz="2000" spc="-95" dirty="0">
                <a:latin typeface="Trebuchet MS"/>
                <a:cs typeface="Trebuchet MS"/>
              </a:rPr>
              <a:t>pas </a:t>
            </a:r>
            <a:r>
              <a:rPr sz="2000" spc="-114" dirty="0">
                <a:latin typeface="Trebuchet MS"/>
                <a:cs typeface="Trebuchet MS"/>
              </a:rPr>
              <a:t>aux </a:t>
            </a:r>
            <a:r>
              <a:rPr sz="2000" spc="-125" dirty="0">
                <a:latin typeface="Trebuchet MS"/>
                <a:cs typeface="Trebuchet MS"/>
              </a:rPr>
              <a:t>mêmes </a:t>
            </a:r>
            <a:r>
              <a:rPr sz="2000" spc="-110" dirty="0">
                <a:latin typeface="Trebuchet MS"/>
                <a:cs typeface="Trebuchet MS"/>
              </a:rPr>
              <a:t>ressources </a:t>
            </a:r>
            <a:r>
              <a:rPr sz="2000" spc="-105" dirty="0">
                <a:latin typeface="Trebuchet MS"/>
                <a:cs typeface="Trebuchet MS"/>
              </a:rPr>
              <a:t> </a:t>
            </a:r>
            <a:r>
              <a:rPr sz="2000" spc="-140" dirty="0">
                <a:latin typeface="Trebuchet MS"/>
                <a:cs typeface="Trebuchet MS"/>
              </a:rPr>
              <a:t>qu’un</a:t>
            </a:r>
            <a:r>
              <a:rPr sz="2000" spc="-190" dirty="0">
                <a:latin typeface="Trebuchet MS"/>
                <a:cs typeface="Trebuchet MS"/>
              </a:rPr>
              <a:t> </a:t>
            </a:r>
            <a:r>
              <a:rPr sz="2000" spc="-120" dirty="0">
                <a:latin typeface="Trebuchet MS"/>
                <a:cs typeface="Trebuchet MS"/>
              </a:rPr>
              <a:t>serveur</a:t>
            </a:r>
            <a:r>
              <a:rPr sz="2000" spc="-185" dirty="0">
                <a:latin typeface="Trebuchet MS"/>
                <a:cs typeface="Trebuchet MS"/>
              </a:rPr>
              <a:t> </a:t>
            </a:r>
            <a:r>
              <a:rPr sz="2000" spc="-60" dirty="0">
                <a:latin typeface="Trebuchet MS"/>
                <a:cs typeface="Trebuchet MS"/>
              </a:rPr>
              <a:t>Windows</a:t>
            </a:r>
            <a:r>
              <a:rPr sz="2000" spc="-185" dirty="0">
                <a:latin typeface="Trebuchet MS"/>
                <a:cs typeface="Trebuchet MS"/>
              </a:rPr>
              <a:t> </a:t>
            </a:r>
            <a:r>
              <a:rPr sz="2000" spc="-120" dirty="0">
                <a:latin typeface="Trebuchet MS"/>
                <a:cs typeface="Trebuchet MS"/>
              </a:rPr>
              <a:t>car</a:t>
            </a:r>
            <a:r>
              <a:rPr sz="2000" spc="-190" dirty="0">
                <a:latin typeface="Trebuchet MS"/>
                <a:cs typeface="Trebuchet MS"/>
              </a:rPr>
              <a:t> </a:t>
            </a:r>
            <a:r>
              <a:rPr sz="2000" spc="-114" dirty="0">
                <a:latin typeface="Trebuchet MS"/>
                <a:cs typeface="Trebuchet MS"/>
              </a:rPr>
              <a:t>les</a:t>
            </a:r>
            <a:r>
              <a:rPr sz="2000" spc="-185" dirty="0">
                <a:latin typeface="Trebuchet MS"/>
                <a:cs typeface="Trebuchet MS"/>
              </a:rPr>
              <a:t> </a:t>
            </a:r>
            <a:r>
              <a:rPr sz="2000" spc="-100" dirty="0">
                <a:latin typeface="Trebuchet MS"/>
                <a:cs typeface="Trebuchet MS"/>
              </a:rPr>
              <a:t>deux</a:t>
            </a:r>
            <a:r>
              <a:rPr sz="2000" spc="-185" dirty="0">
                <a:latin typeface="Trebuchet MS"/>
                <a:cs typeface="Trebuchet MS"/>
              </a:rPr>
              <a:t> </a:t>
            </a:r>
            <a:r>
              <a:rPr sz="2000" spc="-110" dirty="0">
                <a:latin typeface="Trebuchet MS"/>
                <a:cs typeface="Trebuchet MS"/>
              </a:rPr>
              <a:t>utilisent</a:t>
            </a:r>
            <a:r>
              <a:rPr sz="2000" spc="-190" dirty="0">
                <a:latin typeface="Trebuchet MS"/>
                <a:cs typeface="Trebuchet MS"/>
              </a:rPr>
              <a:t> </a:t>
            </a:r>
            <a:r>
              <a:rPr sz="2000" spc="-95" dirty="0">
                <a:latin typeface="Trebuchet MS"/>
                <a:cs typeface="Trebuchet MS"/>
              </a:rPr>
              <a:t>des</a:t>
            </a:r>
            <a:r>
              <a:rPr sz="2000" spc="-180" dirty="0">
                <a:latin typeface="Trebuchet MS"/>
                <a:cs typeface="Trebuchet MS"/>
              </a:rPr>
              <a:t> </a:t>
            </a:r>
            <a:r>
              <a:rPr sz="2000" spc="-125" dirty="0">
                <a:latin typeface="Trebuchet MS"/>
                <a:cs typeface="Trebuchet MS"/>
              </a:rPr>
              <a:t>systèmes</a:t>
            </a:r>
            <a:r>
              <a:rPr sz="2000" spc="-185"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105" dirty="0">
                <a:latin typeface="Trebuchet MS"/>
                <a:cs typeface="Trebuchet MS"/>
              </a:rPr>
              <a:t>fichiers</a:t>
            </a:r>
            <a:r>
              <a:rPr sz="2000" spc="-185" dirty="0">
                <a:latin typeface="Trebuchet MS"/>
                <a:cs typeface="Trebuchet MS"/>
              </a:rPr>
              <a:t> </a:t>
            </a:r>
            <a:r>
              <a:rPr sz="2000" spc="-125" dirty="0">
                <a:latin typeface="Trebuchet MS"/>
                <a:cs typeface="Trebuchet MS"/>
              </a:rPr>
              <a:t>différents.</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a:lnSpc>
                <a:spcPct val="100000"/>
              </a:lnSpc>
            </a:pPr>
            <a:r>
              <a:rPr sz="2000" spc="20" dirty="0">
                <a:latin typeface="Trebuchet MS"/>
                <a:cs typeface="Trebuchet MS"/>
              </a:rPr>
              <a:t>LUN</a:t>
            </a:r>
            <a:endParaRPr sz="2000" dirty="0">
              <a:latin typeface="Trebuchet MS"/>
              <a:cs typeface="Trebuchet MS"/>
            </a:endParaRPr>
          </a:p>
          <a:p>
            <a:pPr marL="12700" marR="7552055">
              <a:lnSpc>
                <a:spcPct val="100000"/>
              </a:lnSpc>
            </a:pPr>
            <a:r>
              <a:rPr sz="2000" spc="-30" dirty="0">
                <a:latin typeface="Trebuchet MS"/>
                <a:cs typeface="Trebuchet MS"/>
              </a:rPr>
              <a:t>Masking  </a:t>
            </a:r>
            <a:r>
              <a:rPr sz="2000" spc="-50" dirty="0">
                <a:latin typeface="Trebuchet MS"/>
                <a:cs typeface="Trebuchet MS"/>
              </a:rPr>
              <a:t>Zoning</a:t>
            </a:r>
            <a:endParaRPr sz="2000" dirty="0">
              <a:latin typeface="Trebuchet MS"/>
              <a:cs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11535" y="708913"/>
            <a:ext cx="1901565"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cs typeface="+mj-cs"/>
              </a:rPr>
              <a:t>Le SAN</a:t>
            </a:r>
          </a:p>
        </p:txBody>
      </p:sp>
      <p:sp>
        <p:nvSpPr>
          <p:cNvPr id="6" name="object 6"/>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71</a:t>
            </a:fld>
            <a:endParaRPr sz="3089" dirty="0">
              <a:solidFill>
                <a:schemeClr val="tx1">
                  <a:tint val="75000"/>
                </a:schemeClr>
              </a:solidFill>
              <a:latin typeface="+mn-lt"/>
              <a:cs typeface="+mn-cs"/>
            </a:endParaRPr>
          </a:p>
        </p:txBody>
      </p:sp>
      <p:pic>
        <p:nvPicPr>
          <p:cNvPr id="5" name="object 5"/>
          <p:cNvPicPr/>
          <p:nvPr/>
        </p:nvPicPr>
        <p:blipFill>
          <a:blip r:embed="rId2" cstate="print"/>
          <a:stretch>
            <a:fillRect/>
          </a:stretch>
        </p:blipFill>
        <p:spPr>
          <a:xfrm>
            <a:off x="2111387" y="1547474"/>
            <a:ext cx="6451853" cy="49324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92545" y="669121"/>
            <a:ext cx="8108310" cy="124393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cs typeface="+mj-cs"/>
              </a:rPr>
              <a:t>Les baies de disques : Le Connectrix EMC</a:t>
            </a:r>
          </a:p>
        </p:txBody>
      </p:sp>
      <p:sp>
        <p:nvSpPr>
          <p:cNvPr id="5" name="object 5"/>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72</a:t>
            </a:fld>
            <a:endParaRPr sz="3089" dirty="0">
              <a:solidFill>
                <a:schemeClr val="tx1">
                  <a:tint val="75000"/>
                </a:schemeClr>
              </a:solidFill>
              <a:latin typeface="+mn-lt"/>
              <a:cs typeface="+mn-cs"/>
            </a:endParaRPr>
          </a:p>
        </p:txBody>
      </p:sp>
      <p:pic>
        <p:nvPicPr>
          <p:cNvPr id="4" name="object 4"/>
          <p:cNvPicPr/>
          <p:nvPr/>
        </p:nvPicPr>
        <p:blipFill>
          <a:blip r:embed="rId2" cstate="print"/>
          <a:stretch>
            <a:fillRect/>
          </a:stretch>
        </p:blipFill>
        <p:spPr>
          <a:xfrm>
            <a:off x="1862308" y="1913051"/>
            <a:ext cx="7232802" cy="542315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808111" y="1361694"/>
            <a:ext cx="7226045" cy="5419344"/>
          </a:xfrm>
          <a:prstGeom prst="rect">
            <a:avLst/>
          </a:prstGeom>
        </p:spPr>
      </p:pic>
      <p:sp>
        <p:nvSpPr>
          <p:cNvPr id="5" name="object 5"/>
          <p:cNvSpPr txBox="1">
            <a:spLocks noGrp="1"/>
          </p:cNvSpPr>
          <p:nvPr>
            <p:ph type="title"/>
          </p:nvPr>
        </p:nvSpPr>
        <p:spPr>
          <a:xfrm>
            <a:off x="1536700" y="396236"/>
            <a:ext cx="4191000"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cs typeface="+mj-cs"/>
              </a:rPr>
              <a:t>Symmétrix EMC</a:t>
            </a:r>
          </a:p>
        </p:txBody>
      </p:sp>
      <p:sp>
        <p:nvSpPr>
          <p:cNvPr id="6" name="object 6"/>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73</a:t>
            </a:fld>
            <a:endParaRPr sz="3089" dirty="0">
              <a:solidFill>
                <a:schemeClr val="tx1">
                  <a:tint val="75000"/>
                </a:schemeClr>
              </a:solidFill>
              <a:latin typeface="+mn-lt"/>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104785" y="1458468"/>
            <a:ext cx="8570976" cy="4821173"/>
          </a:xfrm>
          <a:prstGeom prst="rect">
            <a:avLst/>
          </a:prstGeom>
        </p:spPr>
      </p:pic>
      <p:sp>
        <p:nvSpPr>
          <p:cNvPr id="5" name="object 5"/>
          <p:cNvSpPr txBox="1">
            <a:spLocks noGrp="1"/>
          </p:cNvSpPr>
          <p:nvPr>
            <p:ph type="title"/>
          </p:nvPr>
        </p:nvSpPr>
        <p:spPr>
          <a:xfrm>
            <a:off x="1460500" y="400522"/>
            <a:ext cx="4648200"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cs typeface="+mj-cs"/>
              </a:rPr>
              <a:t>Symmétrix EMC</a:t>
            </a:r>
          </a:p>
        </p:txBody>
      </p:sp>
      <p:sp>
        <p:nvSpPr>
          <p:cNvPr id="6" name="object 6"/>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74</a:t>
            </a:fld>
            <a:endParaRPr sz="3089" dirty="0">
              <a:solidFill>
                <a:schemeClr val="tx1">
                  <a:tint val="75000"/>
                </a:schemeClr>
              </a:solidFill>
              <a:latin typeface="+mn-lt"/>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079500" y="1724915"/>
            <a:ext cx="2970707" cy="5129022"/>
          </a:xfrm>
          <a:prstGeom prst="rect">
            <a:avLst/>
          </a:prstGeom>
        </p:spPr>
      </p:pic>
      <p:pic>
        <p:nvPicPr>
          <p:cNvPr id="5" name="object 5"/>
          <p:cNvPicPr/>
          <p:nvPr/>
        </p:nvPicPr>
        <p:blipFill>
          <a:blip r:embed="rId3" cstate="print"/>
          <a:stretch>
            <a:fillRect/>
          </a:stretch>
        </p:blipFill>
        <p:spPr>
          <a:xfrm>
            <a:off x="4279900" y="2128013"/>
            <a:ext cx="5764529" cy="4322826"/>
          </a:xfrm>
          <a:prstGeom prst="rect">
            <a:avLst/>
          </a:prstGeom>
        </p:spPr>
      </p:pic>
      <p:sp>
        <p:nvSpPr>
          <p:cNvPr id="6" name="object 6"/>
          <p:cNvSpPr txBox="1">
            <a:spLocks noGrp="1"/>
          </p:cNvSpPr>
          <p:nvPr>
            <p:ph type="title"/>
          </p:nvPr>
        </p:nvSpPr>
        <p:spPr>
          <a:xfrm>
            <a:off x="1612900" y="708913"/>
            <a:ext cx="8096505" cy="628377"/>
          </a:xfrm>
          <a:prstGeom prst="rect">
            <a:avLst/>
          </a:prstGeom>
        </p:spPr>
        <p:txBody>
          <a:bodyPr vert="horz" wrap="square" lIns="0" tIns="12700" rIns="0" bIns="0" rtlCol="0">
            <a:spAutoFit/>
          </a:bodyPr>
          <a:lstStyle/>
          <a:p>
            <a:pPr marL="12700">
              <a:lnSpc>
                <a:spcPct val="100000"/>
              </a:lnSpc>
              <a:spcBef>
                <a:spcPts val="100"/>
              </a:spcBef>
            </a:pPr>
            <a:r>
              <a:rPr sz="4000" dirty="0" err="1">
                <a:solidFill>
                  <a:srgbClr val="000000"/>
                </a:solidFill>
                <a:latin typeface="+mj-lt"/>
                <a:cs typeface="+mj-cs"/>
              </a:rPr>
              <a:t>Symmétrix</a:t>
            </a:r>
            <a:r>
              <a:rPr sz="4000" dirty="0">
                <a:solidFill>
                  <a:srgbClr val="000000"/>
                </a:solidFill>
                <a:latin typeface="+mj-lt"/>
                <a:cs typeface="+mj-cs"/>
              </a:rPr>
              <a:t> EMC</a:t>
            </a:r>
          </a:p>
        </p:txBody>
      </p:sp>
      <p:sp>
        <p:nvSpPr>
          <p:cNvPr id="7" name="object 7"/>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75</a:t>
            </a:fld>
            <a:endParaRPr sz="3089" dirty="0">
              <a:solidFill>
                <a:schemeClr val="tx1">
                  <a:tint val="75000"/>
                </a:schemeClr>
              </a:solidFill>
              <a:latin typeface="+mn-lt"/>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146300" y="702946"/>
            <a:ext cx="4035165" cy="635635"/>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rPr>
              <a:t>La sauvegarde</a:t>
            </a:r>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76</a:t>
            </a:fld>
            <a:endParaRPr dirty="0"/>
          </a:p>
        </p:txBody>
      </p:sp>
      <p:sp>
        <p:nvSpPr>
          <p:cNvPr id="4" name="object 4"/>
          <p:cNvSpPr txBox="1"/>
          <p:nvPr/>
        </p:nvSpPr>
        <p:spPr>
          <a:xfrm>
            <a:off x="1097414" y="1504442"/>
            <a:ext cx="8431530" cy="4292600"/>
          </a:xfrm>
          <a:prstGeom prst="rect">
            <a:avLst/>
          </a:prstGeom>
        </p:spPr>
        <p:txBody>
          <a:bodyPr vert="horz" wrap="square" lIns="0" tIns="12065" rIns="0" bIns="0" rtlCol="0">
            <a:spAutoFit/>
          </a:bodyPr>
          <a:lstStyle/>
          <a:p>
            <a:pPr marL="12700" marR="5080" algn="just">
              <a:lnSpc>
                <a:spcPct val="100000"/>
              </a:lnSpc>
              <a:spcBef>
                <a:spcPts val="95"/>
              </a:spcBef>
            </a:pPr>
            <a:r>
              <a:rPr sz="2000" spc="-85" dirty="0">
                <a:latin typeface="Trebuchet MS"/>
                <a:cs typeface="Trebuchet MS"/>
              </a:rPr>
              <a:t>Pour </a:t>
            </a:r>
            <a:r>
              <a:rPr sz="2000" spc="-95" dirty="0">
                <a:latin typeface="Trebuchet MS"/>
                <a:cs typeface="Trebuchet MS"/>
              </a:rPr>
              <a:t>sauvegarde </a:t>
            </a:r>
            <a:r>
              <a:rPr sz="2000" spc="-110" dirty="0">
                <a:latin typeface="Trebuchet MS"/>
                <a:cs typeface="Trebuchet MS"/>
              </a:rPr>
              <a:t>la volumétrie </a:t>
            </a:r>
            <a:r>
              <a:rPr sz="2000" spc="-95" dirty="0">
                <a:latin typeface="Trebuchet MS"/>
                <a:cs typeface="Trebuchet MS"/>
              </a:rPr>
              <a:t>des </a:t>
            </a:r>
            <a:r>
              <a:rPr sz="2000" spc="-130" dirty="0">
                <a:latin typeface="Trebuchet MS"/>
                <a:cs typeface="Trebuchet MS"/>
              </a:rPr>
              <a:t>baies, </a:t>
            </a:r>
            <a:r>
              <a:rPr sz="2000" spc="-95" dirty="0">
                <a:latin typeface="Trebuchet MS"/>
                <a:cs typeface="Trebuchet MS"/>
              </a:rPr>
              <a:t>il </a:t>
            </a:r>
            <a:r>
              <a:rPr sz="2000" spc="-125" dirty="0">
                <a:latin typeface="Trebuchet MS"/>
                <a:cs typeface="Trebuchet MS"/>
              </a:rPr>
              <a:t>est </a:t>
            </a:r>
            <a:r>
              <a:rPr sz="2000" spc="-110" dirty="0">
                <a:latin typeface="Trebuchet MS"/>
                <a:cs typeface="Trebuchet MS"/>
              </a:rPr>
              <a:t>nécessaire </a:t>
            </a:r>
            <a:r>
              <a:rPr sz="2000" spc="-125" dirty="0">
                <a:latin typeface="Trebuchet MS"/>
                <a:cs typeface="Trebuchet MS"/>
              </a:rPr>
              <a:t>d’utiliser </a:t>
            </a:r>
            <a:r>
              <a:rPr sz="2000" spc="-95" dirty="0">
                <a:latin typeface="Trebuchet MS"/>
                <a:cs typeface="Trebuchet MS"/>
              </a:rPr>
              <a:t>des </a:t>
            </a:r>
            <a:r>
              <a:rPr sz="2000" spc="-90" dirty="0">
                <a:latin typeface="Trebuchet MS"/>
                <a:cs typeface="Trebuchet MS"/>
              </a:rPr>
              <a:t>robots </a:t>
            </a:r>
            <a:r>
              <a:rPr sz="2000" spc="-85" dirty="0">
                <a:latin typeface="Trebuchet MS"/>
                <a:cs typeface="Trebuchet MS"/>
              </a:rPr>
              <a:t>de </a:t>
            </a:r>
            <a:r>
              <a:rPr sz="2000" spc="-80" dirty="0">
                <a:latin typeface="Trebuchet MS"/>
                <a:cs typeface="Trebuchet MS"/>
              </a:rPr>
              <a:t> </a:t>
            </a:r>
            <a:r>
              <a:rPr sz="2000" spc="-95" dirty="0">
                <a:latin typeface="Trebuchet MS"/>
                <a:cs typeface="Trebuchet MS"/>
              </a:rPr>
              <a:t>sauvegarde</a:t>
            </a:r>
            <a:r>
              <a:rPr sz="2000" spc="-185" dirty="0">
                <a:latin typeface="Trebuchet MS"/>
                <a:cs typeface="Trebuchet MS"/>
              </a:rPr>
              <a:t> </a:t>
            </a:r>
            <a:r>
              <a:rPr sz="2000" spc="-130" dirty="0">
                <a:latin typeface="Trebuchet MS"/>
                <a:cs typeface="Trebuchet MS"/>
              </a:rPr>
              <a:t>et</a:t>
            </a:r>
            <a:r>
              <a:rPr sz="2000" spc="-190" dirty="0">
                <a:latin typeface="Trebuchet MS"/>
                <a:cs typeface="Trebuchet MS"/>
              </a:rPr>
              <a:t> </a:t>
            </a:r>
            <a:r>
              <a:rPr sz="2000" spc="-125" dirty="0">
                <a:latin typeface="Trebuchet MS"/>
                <a:cs typeface="Trebuchet MS"/>
              </a:rPr>
              <a:t>d’automatiser</a:t>
            </a:r>
            <a:r>
              <a:rPr sz="2000" spc="-185" dirty="0">
                <a:latin typeface="Trebuchet MS"/>
                <a:cs typeface="Trebuchet MS"/>
              </a:rPr>
              <a:t> </a:t>
            </a:r>
            <a:r>
              <a:rPr sz="2000" spc="-105" dirty="0">
                <a:latin typeface="Trebuchet MS"/>
                <a:cs typeface="Trebuchet MS"/>
              </a:rPr>
              <a:t>au</a:t>
            </a:r>
            <a:r>
              <a:rPr sz="2000" spc="-185" dirty="0">
                <a:latin typeface="Trebuchet MS"/>
                <a:cs typeface="Trebuchet MS"/>
              </a:rPr>
              <a:t> </a:t>
            </a:r>
            <a:r>
              <a:rPr sz="2000" spc="-130" dirty="0">
                <a:latin typeface="Trebuchet MS"/>
                <a:cs typeface="Trebuchet MS"/>
              </a:rPr>
              <a:t>maximum</a:t>
            </a:r>
            <a:r>
              <a:rPr sz="2000" spc="-185" dirty="0">
                <a:latin typeface="Trebuchet MS"/>
                <a:cs typeface="Trebuchet MS"/>
              </a:rPr>
              <a:t> </a:t>
            </a:r>
            <a:r>
              <a:rPr sz="2000" spc="-114" dirty="0">
                <a:latin typeface="Trebuchet MS"/>
                <a:cs typeface="Trebuchet MS"/>
              </a:rPr>
              <a:t>la</a:t>
            </a:r>
            <a:r>
              <a:rPr sz="2000" spc="-190" dirty="0">
                <a:latin typeface="Trebuchet MS"/>
                <a:cs typeface="Trebuchet MS"/>
              </a:rPr>
              <a:t> </a:t>
            </a:r>
            <a:r>
              <a:rPr sz="2000" spc="-80" dirty="0">
                <a:latin typeface="Trebuchet MS"/>
                <a:cs typeface="Trebuchet MS"/>
              </a:rPr>
              <a:t>gestion</a:t>
            </a:r>
            <a:r>
              <a:rPr sz="2000" spc="-190" dirty="0">
                <a:latin typeface="Trebuchet MS"/>
                <a:cs typeface="Trebuchet MS"/>
              </a:rPr>
              <a:t> </a:t>
            </a:r>
            <a:r>
              <a:rPr sz="2000" spc="-95" dirty="0">
                <a:latin typeface="Trebuchet MS"/>
                <a:cs typeface="Trebuchet MS"/>
              </a:rPr>
              <a:t>des</a:t>
            </a:r>
            <a:r>
              <a:rPr sz="2000" spc="-190" dirty="0">
                <a:latin typeface="Trebuchet MS"/>
                <a:cs typeface="Trebuchet MS"/>
              </a:rPr>
              <a:t> </a:t>
            </a:r>
            <a:r>
              <a:rPr sz="2000" spc="-114" dirty="0">
                <a:latin typeface="Trebuchet MS"/>
                <a:cs typeface="Trebuchet MS"/>
              </a:rPr>
              <a:t>sauvegardes.</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marR="5080" algn="just">
              <a:lnSpc>
                <a:spcPct val="100000"/>
              </a:lnSpc>
            </a:pPr>
            <a:r>
              <a:rPr sz="2000" spc="-130" dirty="0">
                <a:latin typeface="Trebuchet MS"/>
                <a:cs typeface="Trebuchet MS"/>
              </a:rPr>
              <a:t>Les </a:t>
            </a:r>
            <a:r>
              <a:rPr sz="2000" spc="-90" dirty="0">
                <a:latin typeface="Trebuchet MS"/>
                <a:cs typeface="Trebuchet MS"/>
              </a:rPr>
              <a:t>robots </a:t>
            </a:r>
            <a:r>
              <a:rPr sz="2000" spc="-85" dirty="0">
                <a:latin typeface="Trebuchet MS"/>
                <a:cs typeface="Trebuchet MS"/>
              </a:rPr>
              <a:t>de </a:t>
            </a:r>
            <a:r>
              <a:rPr sz="2000" spc="-95" dirty="0">
                <a:latin typeface="Trebuchet MS"/>
                <a:cs typeface="Trebuchet MS"/>
              </a:rPr>
              <a:t>sauvegarde sont des </a:t>
            </a:r>
            <a:r>
              <a:rPr sz="2000" spc="-100" dirty="0">
                <a:latin typeface="Trebuchet MS"/>
                <a:cs typeface="Trebuchet MS"/>
              </a:rPr>
              <a:t>baies </a:t>
            </a:r>
            <a:r>
              <a:rPr sz="2000" spc="-110" dirty="0">
                <a:latin typeface="Trebuchet MS"/>
                <a:cs typeface="Trebuchet MS"/>
              </a:rPr>
              <a:t>remplies </a:t>
            </a:r>
            <a:r>
              <a:rPr sz="2000" spc="-85" dirty="0">
                <a:latin typeface="Trebuchet MS"/>
                <a:cs typeface="Trebuchet MS"/>
              </a:rPr>
              <a:t>de </a:t>
            </a:r>
            <a:r>
              <a:rPr sz="2000" spc="-105" dirty="0">
                <a:latin typeface="Trebuchet MS"/>
                <a:cs typeface="Trebuchet MS"/>
              </a:rPr>
              <a:t>cartouches </a:t>
            </a:r>
            <a:r>
              <a:rPr sz="2000" spc="-95" dirty="0">
                <a:latin typeface="Trebuchet MS"/>
                <a:cs typeface="Trebuchet MS"/>
              </a:rPr>
              <a:t>magnétiques </a:t>
            </a:r>
            <a:r>
              <a:rPr sz="2000" spc="-114" dirty="0">
                <a:latin typeface="Trebuchet MS"/>
                <a:cs typeface="Trebuchet MS"/>
              </a:rPr>
              <a:t>sur </a:t>
            </a:r>
            <a:r>
              <a:rPr sz="2000" spc="-110" dirty="0">
                <a:latin typeface="Trebuchet MS"/>
                <a:cs typeface="Trebuchet MS"/>
              </a:rPr>
              <a:t> </a:t>
            </a:r>
            <a:r>
              <a:rPr sz="2000" spc="-105" dirty="0">
                <a:latin typeface="Trebuchet MS"/>
                <a:cs typeface="Trebuchet MS"/>
              </a:rPr>
              <a:t>lesquelles </a:t>
            </a:r>
            <a:r>
              <a:rPr sz="2000" spc="-95" dirty="0">
                <a:latin typeface="Trebuchet MS"/>
                <a:cs typeface="Trebuchet MS"/>
              </a:rPr>
              <a:t>sont </a:t>
            </a:r>
            <a:r>
              <a:rPr sz="2000" spc="-120" dirty="0">
                <a:latin typeface="Trebuchet MS"/>
                <a:cs typeface="Trebuchet MS"/>
              </a:rPr>
              <a:t>écrites </a:t>
            </a:r>
            <a:r>
              <a:rPr sz="2000" spc="-110" dirty="0">
                <a:latin typeface="Trebuchet MS"/>
                <a:cs typeface="Trebuchet MS"/>
              </a:rPr>
              <a:t>les </a:t>
            </a:r>
            <a:r>
              <a:rPr sz="2000" spc="-90" dirty="0">
                <a:latin typeface="Trebuchet MS"/>
                <a:cs typeface="Trebuchet MS"/>
              </a:rPr>
              <a:t>données </a:t>
            </a:r>
            <a:r>
              <a:rPr sz="2000" spc="-95" dirty="0">
                <a:latin typeface="Trebuchet MS"/>
                <a:cs typeface="Trebuchet MS"/>
              </a:rPr>
              <a:t>des </a:t>
            </a:r>
            <a:r>
              <a:rPr sz="2000" spc="-135" dirty="0">
                <a:latin typeface="Trebuchet MS"/>
                <a:cs typeface="Trebuchet MS"/>
              </a:rPr>
              <a:t>baies. </a:t>
            </a:r>
            <a:r>
              <a:rPr sz="2000" spc="-50" dirty="0">
                <a:latin typeface="Trebuchet MS"/>
                <a:cs typeface="Trebuchet MS"/>
              </a:rPr>
              <a:t>Une </a:t>
            </a:r>
            <a:r>
              <a:rPr sz="2000" spc="-80" dirty="0">
                <a:latin typeface="Trebuchet MS"/>
                <a:cs typeface="Trebuchet MS"/>
              </a:rPr>
              <a:t>bonne </a:t>
            </a:r>
            <a:r>
              <a:rPr sz="2000" spc="-105" dirty="0">
                <a:latin typeface="Trebuchet MS"/>
                <a:cs typeface="Trebuchet MS"/>
              </a:rPr>
              <a:t>technique </a:t>
            </a:r>
            <a:r>
              <a:rPr sz="2000" spc="-100" dirty="0">
                <a:latin typeface="Trebuchet MS"/>
                <a:cs typeface="Trebuchet MS"/>
              </a:rPr>
              <a:t>consiste </a:t>
            </a:r>
            <a:r>
              <a:rPr sz="2000" spc="-120" dirty="0">
                <a:latin typeface="Trebuchet MS"/>
                <a:cs typeface="Trebuchet MS"/>
              </a:rPr>
              <a:t>a </a:t>
            </a:r>
            <a:r>
              <a:rPr sz="2000" spc="-114" dirty="0">
                <a:latin typeface="Trebuchet MS"/>
                <a:cs typeface="Trebuchet MS"/>
              </a:rPr>
              <a:t> </a:t>
            </a:r>
            <a:r>
              <a:rPr sz="2000" spc="-125" dirty="0">
                <a:latin typeface="Trebuchet MS"/>
                <a:cs typeface="Trebuchet MS"/>
              </a:rPr>
              <a:t>extraire </a:t>
            </a:r>
            <a:r>
              <a:rPr sz="2000" spc="-114" dirty="0">
                <a:latin typeface="Trebuchet MS"/>
                <a:cs typeface="Trebuchet MS"/>
              </a:rPr>
              <a:t>certaines </a:t>
            </a:r>
            <a:r>
              <a:rPr sz="2000" spc="-110" dirty="0">
                <a:latin typeface="Trebuchet MS"/>
                <a:cs typeface="Trebuchet MS"/>
              </a:rPr>
              <a:t>cartouches contenant </a:t>
            </a:r>
            <a:r>
              <a:rPr sz="2000" spc="-114" dirty="0">
                <a:latin typeface="Trebuchet MS"/>
                <a:cs typeface="Trebuchet MS"/>
              </a:rPr>
              <a:t>les </a:t>
            </a:r>
            <a:r>
              <a:rPr sz="2000" spc="-90" dirty="0">
                <a:latin typeface="Trebuchet MS"/>
                <a:cs typeface="Trebuchet MS"/>
              </a:rPr>
              <a:t>données </a:t>
            </a:r>
            <a:r>
              <a:rPr sz="2000" spc="-110" dirty="0">
                <a:latin typeface="Trebuchet MS"/>
                <a:cs typeface="Trebuchet MS"/>
              </a:rPr>
              <a:t>essentielles </a:t>
            </a:r>
            <a:r>
              <a:rPr sz="2000" spc="-105" dirty="0">
                <a:latin typeface="Trebuchet MS"/>
                <a:cs typeface="Trebuchet MS"/>
              </a:rPr>
              <a:t>afin </a:t>
            </a:r>
            <a:r>
              <a:rPr sz="2000" spc="-85" dirty="0">
                <a:latin typeface="Trebuchet MS"/>
                <a:cs typeface="Trebuchet MS"/>
              </a:rPr>
              <a:t>de </a:t>
            </a:r>
            <a:r>
              <a:rPr sz="2000" spc="-110" dirty="0">
                <a:latin typeface="Trebuchet MS"/>
                <a:cs typeface="Trebuchet MS"/>
              </a:rPr>
              <a:t>les </a:t>
            </a:r>
            <a:r>
              <a:rPr sz="2000" spc="-105" dirty="0">
                <a:latin typeface="Trebuchet MS"/>
                <a:cs typeface="Trebuchet MS"/>
              </a:rPr>
              <a:t>stocker </a:t>
            </a:r>
            <a:r>
              <a:rPr sz="2000" spc="-595" dirty="0">
                <a:latin typeface="Trebuchet MS"/>
                <a:cs typeface="Trebuchet MS"/>
              </a:rPr>
              <a:t> </a:t>
            </a:r>
            <a:r>
              <a:rPr sz="2000" spc="-114" dirty="0">
                <a:latin typeface="Trebuchet MS"/>
                <a:cs typeface="Trebuchet MS"/>
              </a:rPr>
              <a:t>sur</a:t>
            </a:r>
            <a:r>
              <a:rPr sz="2000" spc="-190" dirty="0">
                <a:latin typeface="Trebuchet MS"/>
                <a:cs typeface="Trebuchet MS"/>
              </a:rPr>
              <a:t> </a:t>
            </a:r>
            <a:r>
              <a:rPr sz="2000" spc="-90" dirty="0">
                <a:latin typeface="Trebuchet MS"/>
                <a:cs typeface="Trebuchet MS"/>
              </a:rPr>
              <a:t>un</a:t>
            </a:r>
            <a:r>
              <a:rPr sz="2000" spc="-190" dirty="0">
                <a:latin typeface="Trebuchet MS"/>
                <a:cs typeface="Trebuchet MS"/>
              </a:rPr>
              <a:t> </a:t>
            </a:r>
            <a:r>
              <a:rPr sz="2000" spc="-114" dirty="0">
                <a:latin typeface="Trebuchet MS"/>
                <a:cs typeface="Trebuchet MS"/>
              </a:rPr>
              <a:t>site</a:t>
            </a:r>
            <a:r>
              <a:rPr sz="2000" spc="-190" dirty="0">
                <a:latin typeface="Trebuchet MS"/>
                <a:cs typeface="Trebuchet MS"/>
              </a:rPr>
              <a:t> </a:t>
            </a:r>
            <a:r>
              <a:rPr sz="2000" spc="-110" dirty="0">
                <a:latin typeface="Trebuchet MS"/>
                <a:cs typeface="Trebuchet MS"/>
              </a:rPr>
              <a:t>différent</a:t>
            </a:r>
            <a:r>
              <a:rPr sz="2000" spc="-190" dirty="0">
                <a:latin typeface="Trebuchet MS"/>
                <a:cs typeface="Trebuchet MS"/>
              </a:rPr>
              <a:t> </a:t>
            </a:r>
            <a:r>
              <a:rPr sz="2000" spc="-130" dirty="0">
                <a:latin typeface="Trebuchet MS"/>
                <a:cs typeface="Trebuchet MS"/>
              </a:rPr>
              <a:t>et</a:t>
            </a:r>
            <a:r>
              <a:rPr sz="2000" spc="-190" dirty="0">
                <a:latin typeface="Trebuchet MS"/>
                <a:cs typeface="Trebuchet MS"/>
              </a:rPr>
              <a:t> </a:t>
            </a:r>
            <a:r>
              <a:rPr sz="2000" spc="-105" dirty="0">
                <a:latin typeface="Trebuchet MS"/>
                <a:cs typeface="Trebuchet MS"/>
              </a:rPr>
              <a:t>ceci</a:t>
            </a:r>
            <a:r>
              <a:rPr sz="2000" spc="-185" dirty="0">
                <a:latin typeface="Trebuchet MS"/>
                <a:cs typeface="Trebuchet MS"/>
              </a:rPr>
              <a:t> </a:t>
            </a:r>
            <a:r>
              <a:rPr sz="2000" spc="-120" dirty="0">
                <a:latin typeface="Trebuchet MS"/>
                <a:cs typeface="Trebuchet MS"/>
              </a:rPr>
              <a:t>à</a:t>
            </a:r>
            <a:r>
              <a:rPr sz="2000" spc="-190" dirty="0">
                <a:latin typeface="Trebuchet MS"/>
                <a:cs typeface="Trebuchet MS"/>
              </a:rPr>
              <a:t> </a:t>
            </a:r>
            <a:r>
              <a:rPr sz="2000" spc="-114" dirty="0">
                <a:latin typeface="Trebuchet MS"/>
                <a:cs typeface="Trebuchet MS"/>
              </a:rPr>
              <a:t>intervalle</a:t>
            </a:r>
            <a:r>
              <a:rPr sz="2000" spc="-190"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20" dirty="0">
                <a:latin typeface="Trebuchet MS"/>
                <a:cs typeface="Trebuchet MS"/>
              </a:rPr>
              <a:t>temps</a:t>
            </a:r>
            <a:r>
              <a:rPr sz="2000" spc="-190" dirty="0">
                <a:latin typeface="Trebuchet MS"/>
                <a:cs typeface="Trebuchet MS"/>
              </a:rPr>
              <a:t> </a:t>
            </a:r>
            <a:r>
              <a:rPr sz="2000" spc="-120" dirty="0">
                <a:latin typeface="Trebuchet MS"/>
                <a:cs typeface="Trebuchet MS"/>
              </a:rPr>
              <a:t>réguliers.</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marR="5715" algn="just">
              <a:lnSpc>
                <a:spcPct val="100000"/>
              </a:lnSpc>
            </a:pPr>
            <a:r>
              <a:rPr sz="2000" spc="-145" dirty="0">
                <a:latin typeface="Trebuchet MS"/>
                <a:cs typeface="Trebuchet MS"/>
              </a:rPr>
              <a:t>La</a:t>
            </a:r>
            <a:r>
              <a:rPr sz="2000" spc="-140" dirty="0">
                <a:latin typeface="Trebuchet MS"/>
                <a:cs typeface="Trebuchet MS"/>
              </a:rPr>
              <a:t> </a:t>
            </a:r>
            <a:r>
              <a:rPr sz="2000" spc="-80" dirty="0">
                <a:latin typeface="Trebuchet MS"/>
                <a:cs typeface="Trebuchet MS"/>
              </a:rPr>
              <a:t>gestion</a:t>
            </a:r>
            <a:r>
              <a:rPr sz="2000" spc="-75" dirty="0">
                <a:latin typeface="Trebuchet MS"/>
                <a:cs typeface="Trebuchet MS"/>
              </a:rPr>
              <a:t> </a:t>
            </a:r>
            <a:r>
              <a:rPr sz="2000" spc="-95" dirty="0">
                <a:latin typeface="Trebuchet MS"/>
                <a:cs typeface="Trebuchet MS"/>
              </a:rPr>
              <a:t>des</a:t>
            </a:r>
            <a:r>
              <a:rPr sz="2000" spc="-90" dirty="0">
                <a:latin typeface="Trebuchet MS"/>
                <a:cs typeface="Trebuchet MS"/>
              </a:rPr>
              <a:t> </a:t>
            </a:r>
            <a:r>
              <a:rPr sz="2000" spc="-100" dirty="0">
                <a:latin typeface="Trebuchet MS"/>
                <a:cs typeface="Trebuchet MS"/>
              </a:rPr>
              <a:t>sauvegardes</a:t>
            </a:r>
            <a:r>
              <a:rPr sz="2000" spc="-95" dirty="0">
                <a:latin typeface="Trebuchet MS"/>
                <a:cs typeface="Trebuchet MS"/>
              </a:rPr>
              <a:t> </a:t>
            </a:r>
            <a:r>
              <a:rPr sz="2000" spc="-145" dirty="0">
                <a:latin typeface="Trebuchet MS"/>
                <a:cs typeface="Trebuchet MS"/>
              </a:rPr>
              <a:t>s’effectue</a:t>
            </a:r>
            <a:r>
              <a:rPr sz="2000" spc="-140" dirty="0">
                <a:latin typeface="Trebuchet MS"/>
                <a:cs typeface="Trebuchet MS"/>
              </a:rPr>
              <a:t> </a:t>
            </a:r>
            <a:r>
              <a:rPr sz="2000" spc="-100" dirty="0">
                <a:latin typeface="Trebuchet MS"/>
                <a:cs typeface="Trebuchet MS"/>
              </a:rPr>
              <a:t>par</a:t>
            </a:r>
            <a:r>
              <a:rPr sz="2000" spc="-95" dirty="0">
                <a:latin typeface="Trebuchet MS"/>
                <a:cs typeface="Trebuchet MS"/>
              </a:rPr>
              <a:t> </a:t>
            </a:r>
            <a:r>
              <a:rPr sz="2000" spc="-90" dirty="0">
                <a:latin typeface="Trebuchet MS"/>
                <a:cs typeface="Trebuchet MS"/>
              </a:rPr>
              <a:t>un</a:t>
            </a:r>
            <a:r>
              <a:rPr sz="2000" spc="-85" dirty="0">
                <a:latin typeface="Trebuchet MS"/>
                <a:cs typeface="Trebuchet MS"/>
              </a:rPr>
              <a:t> </a:t>
            </a:r>
            <a:r>
              <a:rPr sz="2000" spc="-120" dirty="0">
                <a:latin typeface="Trebuchet MS"/>
                <a:cs typeface="Trebuchet MS"/>
              </a:rPr>
              <a:t>serveur</a:t>
            </a:r>
            <a:r>
              <a:rPr sz="2000" spc="-114" dirty="0">
                <a:latin typeface="Trebuchet MS"/>
                <a:cs typeface="Trebuchet MS"/>
              </a:rPr>
              <a:t> </a:t>
            </a:r>
            <a:r>
              <a:rPr sz="2000" spc="-85" dirty="0">
                <a:latin typeface="Trebuchet MS"/>
                <a:cs typeface="Trebuchet MS"/>
              </a:rPr>
              <a:t>qui</a:t>
            </a:r>
            <a:r>
              <a:rPr sz="2000" spc="-80" dirty="0">
                <a:latin typeface="Trebuchet MS"/>
                <a:cs typeface="Trebuchet MS"/>
              </a:rPr>
              <a:t> </a:t>
            </a:r>
            <a:r>
              <a:rPr sz="2000" spc="-90" dirty="0">
                <a:latin typeface="Trebuchet MS"/>
                <a:cs typeface="Trebuchet MS"/>
              </a:rPr>
              <a:t>pilote</a:t>
            </a:r>
            <a:r>
              <a:rPr sz="2000" spc="-85" dirty="0">
                <a:latin typeface="Trebuchet MS"/>
                <a:cs typeface="Trebuchet MS"/>
              </a:rPr>
              <a:t> </a:t>
            </a:r>
            <a:r>
              <a:rPr sz="2000" spc="-110" dirty="0">
                <a:latin typeface="Trebuchet MS"/>
                <a:cs typeface="Trebuchet MS"/>
              </a:rPr>
              <a:t>le</a:t>
            </a:r>
            <a:r>
              <a:rPr sz="2000" spc="-105" dirty="0">
                <a:latin typeface="Trebuchet MS"/>
                <a:cs typeface="Trebuchet MS"/>
              </a:rPr>
              <a:t> </a:t>
            </a:r>
            <a:r>
              <a:rPr sz="2000" spc="-90" dirty="0">
                <a:latin typeface="Trebuchet MS"/>
                <a:cs typeface="Trebuchet MS"/>
              </a:rPr>
              <a:t>robot</a:t>
            </a:r>
            <a:r>
              <a:rPr sz="2000" spc="-85" dirty="0">
                <a:latin typeface="Trebuchet MS"/>
                <a:cs typeface="Trebuchet MS"/>
              </a:rPr>
              <a:t> de </a:t>
            </a:r>
            <a:r>
              <a:rPr sz="2000" spc="-80" dirty="0">
                <a:latin typeface="Trebuchet MS"/>
                <a:cs typeface="Trebuchet MS"/>
              </a:rPr>
              <a:t> </a:t>
            </a:r>
            <a:r>
              <a:rPr sz="2000" spc="-120" dirty="0">
                <a:latin typeface="Trebuchet MS"/>
                <a:cs typeface="Trebuchet MS"/>
              </a:rPr>
              <a:t>sauvegarde.</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marR="5080" algn="just">
              <a:lnSpc>
                <a:spcPct val="100000"/>
              </a:lnSpc>
            </a:pPr>
            <a:r>
              <a:rPr sz="2000" spc="-85" dirty="0">
                <a:latin typeface="Trebuchet MS"/>
                <a:cs typeface="Trebuchet MS"/>
              </a:rPr>
              <a:t>Cela </a:t>
            </a:r>
            <a:r>
              <a:rPr sz="2000" spc="-114" dirty="0">
                <a:latin typeface="Trebuchet MS"/>
                <a:cs typeface="Trebuchet MS"/>
              </a:rPr>
              <a:t>permet </a:t>
            </a:r>
            <a:r>
              <a:rPr sz="2000" spc="-110" dirty="0">
                <a:latin typeface="Trebuchet MS"/>
                <a:cs typeface="Trebuchet MS"/>
              </a:rPr>
              <a:t>la </a:t>
            </a:r>
            <a:r>
              <a:rPr sz="2000" spc="-80" dirty="0">
                <a:latin typeface="Trebuchet MS"/>
                <a:cs typeface="Trebuchet MS"/>
              </a:rPr>
              <a:t>gestion </a:t>
            </a:r>
            <a:r>
              <a:rPr sz="2000" spc="-95" dirty="0">
                <a:latin typeface="Trebuchet MS"/>
                <a:cs typeface="Trebuchet MS"/>
              </a:rPr>
              <a:t>des </a:t>
            </a:r>
            <a:r>
              <a:rPr sz="2000" spc="-110" dirty="0">
                <a:latin typeface="Trebuchet MS"/>
                <a:cs typeface="Trebuchet MS"/>
              </a:rPr>
              <a:t>cartouches </a:t>
            </a:r>
            <a:r>
              <a:rPr sz="2000" spc="-114" dirty="0">
                <a:latin typeface="Trebuchet MS"/>
                <a:cs typeface="Trebuchet MS"/>
              </a:rPr>
              <a:t>(par </a:t>
            </a:r>
            <a:r>
              <a:rPr sz="2000" spc="-105" dirty="0">
                <a:latin typeface="Trebuchet MS"/>
                <a:cs typeface="Trebuchet MS"/>
              </a:rPr>
              <a:t>reconnaissance </a:t>
            </a:r>
            <a:r>
              <a:rPr sz="2000" spc="-95" dirty="0">
                <a:latin typeface="Trebuchet MS"/>
                <a:cs typeface="Trebuchet MS"/>
              </a:rPr>
              <a:t>des </a:t>
            </a:r>
            <a:r>
              <a:rPr sz="2000" spc="-90" dirty="0">
                <a:latin typeface="Trebuchet MS"/>
                <a:cs typeface="Trebuchet MS"/>
              </a:rPr>
              <a:t>codes </a:t>
            </a:r>
            <a:r>
              <a:rPr sz="2000" spc="-110" dirty="0">
                <a:latin typeface="Trebuchet MS"/>
                <a:cs typeface="Trebuchet MS"/>
              </a:rPr>
              <a:t>barre </a:t>
            </a:r>
            <a:r>
              <a:rPr sz="2000" spc="-100" dirty="0">
                <a:latin typeface="Trebuchet MS"/>
                <a:cs typeface="Trebuchet MS"/>
              </a:rPr>
              <a:t>collés </a:t>
            </a:r>
            <a:r>
              <a:rPr sz="2000" spc="-95" dirty="0">
                <a:latin typeface="Trebuchet MS"/>
                <a:cs typeface="Trebuchet MS"/>
              </a:rPr>
              <a:t> </a:t>
            </a:r>
            <a:r>
              <a:rPr sz="2000" spc="-110" dirty="0">
                <a:latin typeface="Trebuchet MS"/>
                <a:cs typeface="Trebuchet MS"/>
              </a:rPr>
              <a:t>dessus) </a:t>
            </a:r>
            <a:r>
              <a:rPr sz="2000" spc="-105" dirty="0">
                <a:latin typeface="Trebuchet MS"/>
                <a:cs typeface="Trebuchet MS"/>
              </a:rPr>
              <a:t>en </a:t>
            </a:r>
            <a:r>
              <a:rPr sz="2000" spc="-120" dirty="0">
                <a:latin typeface="Trebuchet MS"/>
                <a:cs typeface="Trebuchet MS"/>
              </a:rPr>
              <a:t>répartissant </a:t>
            </a:r>
            <a:r>
              <a:rPr sz="2000" spc="-114" dirty="0">
                <a:latin typeface="Trebuchet MS"/>
                <a:cs typeface="Trebuchet MS"/>
              </a:rPr>
              <a:t>les </a:t>
            </a:r>
            <a:r>
              <a:rPr sz="2000" spc="-105" dirty="0">
                <a:latin typeface="Trebuchet MS"/>
                <a:cs typeface="Trebuchet MS"/>
              </a:rPr>
              <a:t>cartouches </a:t>
            </a:r>
            <a:r>
              <a:rPr sz="2000" spc="-100" dirty="0">
                <a:latin typeface="Trebuchet MS"/>
                <a:cs typeface="Trebuchet MS"/>
              </a:rPr>
              <a:t>par </a:t>
            </a:r>
            <a:r>
              <a:rPr sz="2000" spc="-60" dirty="0">
                <a:latin typeface="Trebuchet MS"/>
                <a:cs typeface="Trebuchet MS"/>
              </a:rPr>
              <a:t>pool </a:t>
            </a:r>
            <a:r>
              <a:rPr sz="2000" spc="-145" dirty="0">
                <a:latin typeface="Trebuchet MS"/>
                <a:cs typeface="Trebuchet MS"/>
              </a:rPr>
              <a:t>(lot), </a:t>
            </a:r>
            <a:r>
              <a:rPr sz="2000" spc="-100" dirty="0">
                <a:latin typeface="Trebuchet MS"/>
                <a:cs typeface="Trebuchet MS"/>
              </a:rPr>
              <a:t>chaque </a:t>
            </a:r>
            <a:r>
              <a:rPr sz="2000" spc="-60" dirty="0">
                <a:latin typeface="Trebuchet MS"/>
                <a:cs typeface="Trebuchet MS"/>
              </a:rPr>
              <a:t>pool </a:t>
            </a:r>
            <a:r>
              <a:rPr sz="2000" spc="-95" dirty="0">
                <a:latin typeface="Trebuchet MS"/>
                <a:cs typeface="Trebuchet MS"/>
              </a:rPr>
              <a:t>pouvant </a:t>
            </a:r>
            <a:r>
              <a:rPr sz="2000" spc="-85" dirty="0">
                <a:latin typeface="Trebuchet MS"/>
                <a:cs typeface="Trebuchet MS"/>
              </a:rPr>
              <a:t>dédié </a:t>
            </a:r>
            <a:r>
              <a:rPr sz="2000" spc="-120" dirty="0">
                <a:latin typeface="Trebuchet MS"/>
                <a:cs typeface="Trebuchet MS"/>
              </a:rPr>
              <a:t>à </a:t>
            </a:r>
            <a:r>
              <a:rPr sz="2000" spc="-114" dirty="0">
                <a:latin typeface="Trebuchet MS"/>
                <a:cs typeface="Trebuchet MS"/>
              </a:rPr>
              <a:t> certaines</a:t>
            </a:r>
            <a:r>
              <a:rPr sz="2000" spc="-185" dirty="0">
                <a:latin typeface="Trebuchet MS"/>
                <a:cs typeface="Trebuchet MS"/>
              </a:rPr>
              <a:t> </a:t>
            </a:r>
            <a:r>
              <a:rPr sz="2000" spc="-95" dirty="0">
                <a:latin typeface="Trebuchet MS"/>
                <a:cs typeface="Trebuchet MS"/>
              </a:rPr>
              <a:t>applications</a:t>
            </a:r>
            <a:r>
              <a:rPr sz="2000" spc="-180" dirty="0">
                <a:latin typeface="Trebuchet MS"/>
                <a:cs typeface="Trebuchet MS"/>
              </a:rPr>
              <a:t> </a:t>
            </a:r>
            <a:r>
              <a:rPr sz="2000" spc="-130" dirty="0">
                <a:latin typeface="Trebuchet MS"/>
                <a:cs typeface="Trebuchet MS"/>
              </a:rPr>
              <a:t>et</a:t>
            </a:r>
            <a:r>
              <a:rPr sz="2000" spc="-185" dirty="0">
                <a:latin typeface="Trebuchet MS"/>
                <a:cs typeface="Trebuchet MS"/>
              </a:rPr>
              <a:t> </a:t>
            </a:r>
            <a:r>
              <a:rPr sz="2000" spc="-125" dirty="0">
                <a:latin typeface="Trebuchet MS"/>
                <a:cs typeface="Trebuchet MS"/>
              </a:rPr>
              <a:t>ayant</a:t>
            </a:r>
            <a:r>
              <a:rPr sz="2000" spc="-180" dirty="0">
                <a:latin typeface="Trebuchet MS"/>
                <a:cs typeface="Trebuchet MS"/>
              </a:rPr>
              <a:t> </a:t>
            </a:r>
            <a:r>
              <a:rPr sz="2000" spc="-95" dirty="0">
                <a:latin typeface="Trebuchet MS"/>
                <a:cs typeface="Trebuchet MS"/>
              </a:rPr>
              <a:t>des</a:t>
            </a:r>
            <a:r>
              <a:rPr sz="2000" spc="-185" dirty="0">
                <a:latin typeface="Trebuchet MS"/>
                <a:cs typeface="Trebuchet MS"/>
              </a:rPr>
              <a:t> </a:t>
            </a:r>
            <a:r>
              <a:rPr sz="2000" spc="-90" dirty="0">
                <a:latin typeface="Trebuchet MS"/>
                <a:cs typeface="Trebuchet MS"/>
              </a:rPr>
              <a:t>périodes</a:t>
            </a:r>
            <a:r>
              <a:rPr sz="2000" spc="-185"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105" dirty="0">
                <a:latin typeface="Trebuchet MS"/>
                <a:cs typeface="Trebuchet MS"/>
              </a:rPr>
              <a:t>rétentions</a:t>
            </a:r>
            <a:r>
              <a:rPr sz="2000" spc="-185" dirty="0">
                <a:latin typeface="Trebuchet MS"/>
                <a:cs typeface="Trebuchet MS"/>
              </a:rPr>
              <a:t> </a:t>
            </a:r>
            <a:r>
              <a:rPr sz="2000" spc="-125" dirty="0">
                <a:latin typeface="Trebuchet MS"/>
                <a:cs typeface="Trebuchet MS"/>
              </a:rPr>
              <a:t>différentes…etc.</a:t>
            </a:r>
            <a:endParaRPr sz="2000" dirty="0">
              <a:latin typeface="Trebuchet MS"/>
              <a:cs typeface="Trebuchet M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284361" y="1479042"/>
            <a:ext cx="5149596" cy="5269229"/>
          </a:xfrm>
          <a:prstGeom prst="rect">
            <a:avLst/>
          </a:prstGeom>
        </p:spPr>
      </p:pic>
      <p:sp>
        <p:nvSpPr>
          <p:cNvPr id="5" name="object 5"/>
          <p:cNvSpPr txBox="1">
            <a:spLocks noGrp="1"/>
          </p:cNvSpPr>
          <p:nvPr>
            <p:ph type="title"/>
          </p:nvPr>
        </p:nvSpPr>
        <p:spPr>
          <a:xfrm>
            <a:off x="1765300" y="544343"/>
            <a:ext cx="5406765"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cs typeface="+mj-cs"/>
              </a:rPr>
              <a:t>La sauvegarde</a:t>
            </a:r>
          </a:p>
        </p:txBody>
      </p:sp>
      <p:sp>
        <p:nvSpPr>
          <p:cNvPr id="6" name="object 6"/>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77</a:t>
            </a:fld>
            <a:endParaRPr sz="3089" dirty="0">
              <a:solidFill>
                <a:schemeClr val="tx1">
                  <a:tint val="75000"/>
                </a:schemeClr>
              </a:solidFill>
              <a:latin typeface="+mn-lt"/>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614563" y="1341119"/>
            <a:ext cx="7136130" cy="5351526"/>
          </a:xfrm>
          <a:prstGeom prst="rect">
            <a:avLst/>
          </a:prstGeom>
        </p:spPr>
      </p:pic>
      <p:sp>
        <p:nvSpPr>
          <p:cNvPr id="5" name="object 5"/>
          <p:cNvSpPr txBox="1">
            <a:spLocks noGrp="1"/>
          </p:cNvSpPr>
          <p:nvPr>
            <p:ph type="title"/>
          </p:nvPr>
        </p:nvSpPr>
        <p:spPr>
          <a:xfrm>
            <a:off x="1612023" y="466704"/>
            <a:ext cx="5482965"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cs typeface="+mj-cs"/>
              </a:rPr>
              <a:t>La sauvegarde</a:t>
            </a:r>
          </a:p>
        </p:txBody>
      </p:sp>
      <p:sp>
        <p:nvSpPr>
          <p:cNvPr id="6" name="object 6"/>
          <p:cNvSpPr txBox="1">
            <a:spLocks noGrp="1"/>
          </p:cNvSpPr>
          <p:nvPr>
            <p:ph type="sldNum" sz="quarter" idx="7"/>
          </p:nvPr>
        </p:nvSpPr>
        <p:spPr>
          <a:xfrm>
            <a:off x="9082410" y="669121"/>
            <a:ext cx="735362" cy="503599"/>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3089" dirty="0">
                <a:solidFill>
                  <a:schemeClr val="tx1">
                    <a:tint val="75000"/>
                  </a:schemeClr>
                </a:solidFill>
                <a:latin typeface="+mn-lt"/>
                <a:cs typeface="+mn-cs"/>
              </a:rPr>
              <a:t>78</a:t>
            </a:fld>
            <a:endParaRPr sz="3089" dirty="0">
              <a:solidFill>
                <a:schemeClr val="tx1">
                  <a:tint val="75000"/>
                </a:schemeClr>
              </a:solidFill>
              <a:latin typeface="+mn-lt"/>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34379" y="892173"/>
            <a:ext cx="3898265" cy="1459230"/>
          </a:xfrm>
          <a:prstGeom prst="rect">
            <a:avLst/>
          </a:prstGeom>
        </p:spPr>
        <p:txBody>
          <a:bodyPr vert="horz" wrap="square" lIns="0" tIns="12700" rIns="0" bIns="0" rtlCol="0">
            <a:spAutoFit/>
          </a:bodyPr>
          <a:lstStyle/>
          <a:p>
            <a:pPr marR="5080" algn="r">
              <a:lnSpc>
                <a:spcPct val="100000"/>
              </a:lnSpc>
              <a:spcBef>
                <a:spcPts val="100"/>
              </a:spcBef>
            </a:pPr>
            <a:endParaRPr sz="1800" dirty="0">
              <a:latin typeface="Trebuchet MS"/>
              <a:cs typeface="Trebuchet MS"/>
            </a:endParaRPr>
          </a:p>
          <a:p>
            <a:pPr marL="12700" marR="252729" algn="just">
              <a:lnSpc>
                <a:spcPct val="100000"/>
              </a:lnSpc>
              <a:spcBef>
                <a:spcPts val="1435"/>
              </a:spcBef>
            </a:pPr>
            <a:r>
              <a:rPr sz="1600" spc="-40" dirty="0">
                <a:latin typeface="Trebuchet MS"/>
                <a:cs typeface="Trebuchet MS"/>
              </a:rPr>
              <a:t>Une </a:t>
            </a:r>
            <a:r>
              <a:rPr sz="1600" spc="-85" dirty="0">
                <a:latin typeface="Trebuchet MS"/>
                <a:cs typeface="Trebuchet MS"/>
              </a:rPr>
              <a:t>partie </a:t>
            </a:r>
            <a:r>
              <a:rPr sz="1600" spc="-65" dirty="0">
                <a:latin typeface="Trebuchet MS"/>
                <a:cs typeface="Trebuchet MS"/>
              </a:rPr>
              <a:t>de </a:t>
            </a:r>
            <a:r>
              <a:rPr sz="1600" spc="-105" dirty="0">
                <a:latin typeface="Trebuchet MS"/>
                <a:cs typeface="Trebuchet MS"/>
              </a:rPr>
              <a:t>l’intérieur </a:t>
            </a:r>
            <a:r>
              <a:rPr sz="1600" spc="-60" dirty="0">
                <a:latin typeface="Trebuchet MS"/>
                <a:cs typeface="Trebuchet MS"/>
              </a:rPr>
              <a:t>du </a:t>
            </a:r>
            <a:r>
              <a:rPr sz="1600" spc="-70" dirty="0">
                <a:latin typeface="Trebuchet MS"/>
                <a:cs typeface="Trebuchet MS"/>
              </a:rPr>
              <a:t>robot </a:t>
            </a:r>
            <a:r>
              <a:rPr sz="1600" spc="-45" dirty="0">
                <a:latin typeface="Trebuchet MS"/>
                <a:cs typeface="Trebuchet MS"/>
              </a:rPr>
              <a:t>SL8500 </a:t>
            </a:r>
            <a:r>
              <a:rPr sz="1600" spc="-40" dirty="0">
                <a:latin typeface="Trebuchet MS"/>
                <a:cs typeface="Trebuchet MS"/>
              </a:rPr>
              <a:t> </a:t>
            </a:r>
            <a:r>
              <a:rPr sz="1600" spc="-80" dirty="0">
                <a:latin typeface="Trebuchet MS"/>
                <a:cs typeface="Trebuchet MS"/>
              </a:rPr>
              <a:t>(Sun-StorageTek), </a:t>
            </a:r>
            <a:r>
              <a:rPr sz="1600" spc="-95" dirty="0">
                <a:latin typeface="Trebuchet MS"/>
                <a:cs typeface="Trebuchet MS"/>
              </a:rPr>
              <a:t>avec </a:t>
            </a:r>
            <a:r>
              <a:rPr sz="1600" spc="-90" dirty="0">
                <a:latin typeface="Trebuchet MS"/>
                <a:cs typeface="Trebuchet MS"/>
              </a:rPr>
              <a:t>les </a:t>
            </a:r>
            <a:r>
              <a:rPr sz="1600" spc="-70" dirty="0">
                <a:latin typeface="Trebuchet MS"/>
                <a:cs typeface="Trebuchet MS"/>
              </a:rPr>
              <a:t>rayonnages </a:t>
            </a:r>
            <a:r>
              <a:rPr sz="1600" spc="-75" dirty="0">
                <a:latin typeface="Trebuchet MS"/>
                <a:cs typeface="Trebuchet MS"/>
              </a:rPr>
              <a:t>des </a:t>
            </a:r>
            <a:r>
              <a:rPr sz="1600" spc="-70" dirty="0">
                <a:latin typeface="Trebuchet MS"/>
                <a:cs typeface="Trebuchet MS"/>
              </a:rPr>
              <a:t> </a:t>
            </a:r>
            <a:r>
              <a:rPr sz="1600" spc="-85" dirty="0">
                <a:latin typeface="Trebuchet MS"/>
                <a:cs typeface="Trebuchet MS"/>
              </a:rPr>
              <a:t>cartouches </a:t>
            </a:r>
            <a:r>
              <a:rPr sz="1600" spc="-105" dirty="0">
                <a:latin typeface="Trebuchet MS"/>
                <a:cs typeface="Trebuchet MS"/>
              </a:rPr>
              <a:t>et </a:t>
            </a:r>
            <a:r>
              <a:rPr sz="1600" spc="-35" dirty="0">
                <a:latin typeface="Trebuchet MS"/>
                <a:cs typeface="Trebuchet MS"/>
              </a:rPr>
              <a:t>2 </a:t>
            </a:r>
            <a:r>
              <a:rPr sz="1600" spc="-75" dirty="0">
                <a:latin typeface="Trebuchet MS"/>
                <a:cs typeface="Trebuchet MS"/>
              </a:rPr>
              <a:t>des </a:t>
            </a:r>
            <a:r>
              <a:rPr sz="1600" spc="-35" dirty="0">
                <a:latin typeface="Trebuchet MS"/>
                <a:cs typeface="Trebuchet MS"/>
              </a:rPr>
              <a:t>4 </a:t>
            </a:r>
            <a:r>
              <a:rPr sz="1600" spc="-75" dirty="0">
                <a:latin typeface="Trebuchet MS"/>
                <a:cs typeface="Trebuchet MS"/>
              </a:rPr>
              <a:t>robots </a:t>
            </a:r>
            <a:r>
              <a:rPr sz="1600" spc="-80" dirty="0">
                <a:latin typeface="Trebuchet MS"/>
                <a:cs typeface="Trebuchet MS"/>
              </a:rPr>
              <a:t>indépendants </a:t>
            </a:r>
            <a:r>
              <a:rPr sz="1600" spc="-75" dirty="0">
                <a:latin typeface="Trebuchet MS"/>
                <a:cs typeface="Trebuchet MS"/>
              </a:rPr>
              <a:t> </a:t>
            </a:r>
            <a:r>
              <a:rPr sz="1600" spc="-95" dirty="0">
                <a:latin typeface="Trebuchet MS"/>
                <a:cs typeface="Trebuchet MS"/>
              </a:rPr>
              <a:t>traitant</a:t>
            </a:r>
            <a:r>
              <a:rPr sz="1600" spc="-155" dirty="0">
                <a:latin typeface="Trebuchet MS"/>
                <a:cs typeface="Trebuchet MS"/>
              </a:rPr>
              <a:t> </a:t>
            </a:r>
            <a:r>
              <a:rPr sz="1600" spc="-85" dirty="0">
                <a:latin typeface="Trebuchet MS"/>
                <a:cs typeface="Trebuchet MS"/>
              </a:rPr>
              <a:t>les</a:t>
            </a:r>
            <a:r>
              <a:rPr sz="1600" spc="-155" dirty="0">
                <a:latin typeface="Trebuchet MS"/>
                <a:cs typeface="Trebuchet MS"/>
              </a:rPr>
              <a:t> </a:t>
            </a:r>
            <a:r>
              <a:rPr sz="1600" spc="-80" dirty="0">
                <a:latin typeface="Trebuchet MS"/>
                <a:cs typeface="Trebuchet MS"/>
              </a:rPr>
              <a:t>carto</a:t>
            </a:r>
            <a:r>
              <a:rPr sz="1600" spc="-105" dirty="0">
                <a:latin typeface="Trebuchet MS"/>
                <a:cs typeface="Trebuchet MS"/>
              </a:rPr>
              <a:t>u</a:t>
            </a:r>
            <a:r>
              <a:rPr sz="1600" spc="-114" dirty="0">
                <a:latin typeface="Trebuchet MS"/>
                <a:cs typeface="Trebuchet MS"/>
              </a:rPr>
              <a:t>ches.</a:t>
            </a:r>
            <a:endParaRPr sz="1600" dirty="0">
              <a:latin typeface="Trebuchet MS"/>
              <a:cs typeface="Trebuchet MS"/>
            </a:endParaRPr>
          </a:p>
        </p:txBody>
      </p:sp>
      <p:pic>
        <p:nvPicPr>
          <p:cNvPr id="4" name="object 4"/>
          <p:cNvPicPr/>
          <p:nvPr/>
        </p:nvPicPr>
        <p:blipFill>
          <a:blip r:embed="rId2" cstate="print"/>
          <a:stretch>
            <a:fillRect/>
          </a:stretch>
        </p:blipFill>
        <p:spPr>
          <a:xfrm>
            <a:off x="317500" y="1965965"/>
            <a:ext cx="4597146" cy="5270753"/>
          </a:xfrm>
          <a:prstGeom prst="rect">
            <a:avLst/>
          </a:prstGeom>
        </p:spPr>
      </p:pic>
      <p:sp>
        <p:nvSpPr>
          <p:cNvPr id="5" name="object 5"/>
          <p:cNvSpPr txBox="1"/>
          <p:nvPr/>
        </p:nvSpPr>
        <p:spPr>
          <a:xfrm>
            <a:off x="5346700" y="2486025"/>
            <a:ext cx="3648710" cy="1736725"/>
          </a:xfrm>
          <a:prstGeom prst="rect">
            <a:avLst/>
          </a:prstGeom>
        </p:spPr>
        <p:txBody>
          <a:bodyPr vert="horz" wrap="square" lIns="0" tIns="12700" rIns="0" bIns="0" rtlCol="0">
            <a:spAutoFit/>
          </a:bodyPr>
          <a:lstStyle/>
          <a:p>
            <a:pPr marL="128270" indent="-116205">
              <a:lnSpc>
                <a:spcPct val="100000"/>
              </a:lnSpc>
              <a:spcBef>
                <a:spcPts val="100"/>
              </a:spcBef>
              <a:buChar char="-"/>
              <a:tabLst>
                <a:tab pos="128905" algn="l"/>
              </a:tabLst>
            </a:pPr>
            <a:r>
              <a:rPr sz="1600" spc="-15" dirty="0">
                <a:latin typeface="Trebuchet MS"/>
                <a:cs typeface="Trebuchet MS"/>
              </a:rPr>
              <a:t>C</a:t>
            </a:r>
            <a:r>
              <a:rPr sz="1600" spc="-65" dirty="0">
                <a:latin typeface="Trebuchet MS"/>
                <a:cs typeface="Trebuchet MS"/>
              </a:rPr>
              <a:t>a</a:t>
            </a:r>
            <a:r>
              <a:rPr sz="1600" spc="-75" dirty="0">
                <a:latin typeface="Trebuchet MS"/>
                <a:cs typeface="Trebuchet MS"/>
              </a:rPr>
              <a:t>p</a:t>
            </a:r>
            <a:r>
              <a:rPr sz="1600" spc="-90" dirty="0">
                <a:latin typeface="Trebuchet MS"/>
                <a:cs typeface="Trebuchet MS"/>
              </a:rPr>
              <a:t>a</a:t>
            </a:r>
            <a:r>
              <a:rPr sz="1600" spc="-95" dirty="0">
                <a:latin typeface="Trebuchet MS"/>
                <a:cs typeface="Trebuchet MS"/>
              </a:rPr>
              <a:t>c</a:t>
            </a:r>
            <a:r>
              <a:rPr sz="1600" spc="-75" dirty="0">
                <a:latin typeface="Trebuchet MS"/>
                <a:cs typeface="Trebuchet MS"/>
              </a:rPr>
              <a:t>i</a:t>
            </a:r>
            <a:r>
              <a:rPr sz="1600" spc="-114" dirty="0">
                <a:latin typeface="Trebuchet MS"/>
                <a:cs typeface="Trebuchet MS"/>
              </a:rPr>
              <a:t>t</a:t>
            </a:r>
            <a:r>
              <a:rPr sz="1600" spc="-85" dirty="0">
                <a:latin typeface="Trebuchet MS"/>
                <a:cs typeface="Trebuchet MS"/>
              </a:rPr>
              <a:t>é</a:t>
            </a:r>
            <a:r>
              <a:rPr sz="1600" spc="-150" dirty="0">
                <a:latin typeface="Trebuchet MS"/>
                <a:cs typeface="Trebuchet MS"/>
              </a:rPr>
              <a:t> </a:t>
            </a:r>
            <a:r>
              <a:rPr sz="1600" spc="-235" dirty="0">
                <a:latin typeface="Trebuchet MS"/>
                <a:cs typeface="Trebuchet MS"/>
              </a:rPr>
              <a:t>:</a:t>
            </a:r>
            <a:r>
              <a:rPr sz="1600" spc="-145" dirty="0">
                <a:latin typeface="Trebuchet MS"/>
                <a:cs typeface="Trebuchet MS"/>
              </a:rPr>
              <a:t> </a:t>
            </a:r>
            <a:r>
              <a:rPr sz="1600" spc="-50" dirty="0">
                <a:latin typeface="Trebuchet MS"/>
                <a:cs typeface="Trebuchet MS"/>
              </a:rPr>
              <a:t>d</a:t>
            </a:r>
            <a:r>
              <a:rPr sz="1600" spc="-85" dirty="0">
                <a:latin typeface="Trebuchet MS"/>
                <a:cs typeface="Trebuchet MS"/>
              </a:rPr>
              <a:t>e</a:t>
            </a:r>
            <a:r>
              <a:rPr sz="1600" spc="-150" dirty="0">
                <a:latin typeface="Trebuchet MS"/>
                <a:cs typeface="Trebuchet MS"/>
              </a:rPr>
              <a:t> </a:t>
            </a:r>
            <a:r>
              <a:rPr sz="1600" spc="-35" dirty="0">
                <a:latin typeface="Trebuchet MS"/>
                <a:cs typeface="Trebuchet MS"/>
              </a:rPr>
              <a:t>3</a:t>
            </a:r>
            <a:r>
              <a:rPr sz="1600" spc="-145" dirty="0">
                <a:latin typeface="Trebuchet MS"/>
                <a:cs typeface="Trebuchet MS"/>
              </a:rPr>
              <a:t> </a:t>
            </a:r>
            <a:r>
              <a:rPr sz="1600" spc="-30" dirty="0">
                <a:latin typeface="Trebuchet MS"/>
                <a:cs typeface="Trebuchet MS"/>
              </a:rPr>
              <a:t>00</a:t>
            </a:r>
            <a:r>
              <a:rPr sz="1600" spc="-35" dirty="0">
                <a:latin typeface="Trebuchet MS"/>
                <a:cs typeface="Trebuchet MS"/>
              </a:rPr>
              <a:t>0</a:t>
            </a:r>
            <a:r>
              <a:rPr sz="1600" spc="-145" dirty="0">
                <a:latin typeface="Trebuchet MS"/>
                <a:cs typeface="Trebuchet MS"/>
              </a:rPr>
              <a:t> </a:t>
            </a:r>
            <a:r>
              <a:rPr sz="1600" spc="-95" dirty="0">
                <a:latin typeface="Trebuchet MS"/>
                <a:cs typeface="Trebuchet MS"/>
              </a:rPr>
              <a:t>à</a:t>
            </a:r>
            <a:r>
              <a:rPr sz="1600" spc="-150" dirty="0">
                <a:latin typeface="Trebuchet MS"/>
                <a:cs typeface="Trebuchet MS"/>
              </a:rPr>
              <a:t> </a:t>
            </a:r>
            <a:r>
              <a:rPr sz="1600" spc="-30" dirty="0">
                <a:latin typeface="Trebuchet MS"/>
                <a:cs typeface="Trebuchet MS"/>
              </a:rPr>
              <a:t>1</a:t>
            </a:r>
            <a:r>
              <a:rPr sz="1600" spc="-35" dirty="0">
                <a:latin typeface="Trebuchet MS"/>
                <a:cs typeface="Trebuchet MS"/>
              </a:rPr>
              <a:t>0</a:t>
            </a:r>
            <a:r>
              <a:rPr sz="1600" spc="-145" dirty="0">
                <a:latin typeface="Trebuchet MS"/>
                <a:cs typeface="Trebuchet MS"/>
              </a:rPr>
              <a:t> </a:t>
            </a:r>
            <a:r>
              <a:rPr sz="1600" spc="-30" dirty="0">
                <a:latin typeface="Trebuchet MS"/>
                <a:cs typeface="Trebuchet MS"/>
              </a:rPr>
              <a:t>00</a:t>
            </a:r>
            <a:r>
              <a:rPr sz="1600" spc="-35" dirty="0">
                <a:latin typeface="Trebuchet MS"/>
                <a:cs typeface="Trebuchet MS"/>
              </a:rPr>
              <a:t>0</a:t>
            </a:r>
            <a:r>
              <a:rPr sz="1600" spc="-145" dirty="0">
                <a:latin typeface="Trebuchet MS"/>
                <a:cs typeface="Trebuchet MS"/>
              </a:rPr>
              <a:t> </a:t>
            </a:r>
            <a:r>
              <a:rPr sz="1600" spc="-95" dirty="0">
                <a:latin typeface="Trebuchet MS"/>
                <a:cs typeface="Trebuchet MS"/>
              </a:rPr>
              <a:t>ca</a:t>
            </a:r>
            <a:r>
              <a:rPr sz="1600" spc="-105" dirty="0">
                <a:latin typeface="Trebuchet MS"/>
                <a:cs typeface="Trebuchet MS"/>
              </a:rPr>
              <a:t>r</a:t>
            </a:r>
            <a:r>
              <a:rPr sz="1600" spc="-114" dirty="0">
                <a:latin typeface="Trebuchet MS"/>
                <a:cs typeface="Trebuchet MS"/>
              </a:rPr>
              <a:t>t</a:t>
            </a:r>
            <a:r>
              <a:rPr sz="1600" spc="-45" dirty="0">
                <a:latin typeface="Trebuchet MS"/>
                <a:cs typeface="Trebuchet MS"/>
              </a:rPr>
              <a:t>o</a:t>
            </a:r>
            <a:r>
              <a:rPr sz="1600" spc="-55" dirty="0">
                <a:latin typeface="Trebuchet MS"/>
                <a:cs typeface="Trebuchet MS"/>
              </a:rPr>
              <a:t>u</a:t>
            </a:r>
            <a:r>
              <a:rPr sz="1600" spc="-100" dirty="0">
                <a:latin typeface="Trebuchet MS"/>
                <a:cs typeface="Trebuchet MS"/>
              </a:rPr>
              <a:t>c</a:t>
            </a:r>
            <a:r>
              <a:rPr sz="1600" spc="-80" dirty="0">
                <a:latin typeface="Trebuchet MS"/>
                <a:cs typeface="Trebuchet MS"/>
              </a:rPr>
              <a:t>h</a:t>
            </a:r>
            <a:r>
              <a:rPr sz="1600" spc="-90" dirty="0">
                <a:latin typeface="Trebuchet MS"/>
                <a:cs typeface="Trebuchet MS"/>
              </a:rPr>
              <a:t>es</a:t>
            </a:r>
            <a:endParaRPr sz="1600" dirty="0">
              <a:latin typeface="Trebuchet MS"/>
              <a:cs typeface="Trebuchet MS"/>
            </a:endParaRPr>
          </a:p>
          <a:p>
            <a:pPr marL="12700" marR="5080">
              <a:lnSpc>
                <a:spcPct val="100000"/>
              </a:lnSpc>
              <a:spcBef>
                <a:spcPts val="5"/>
              </a:spcBef>
              <a:buChar char="-"/>
              <a:tabLst>
                <a:tab pos="128905" algn="l"/>
                <a:tab pos="457200" algn="l"/>
                <a:tab pos="1058545" algn="l"/>
                <a:tab pos="1946910" algn="l"/>
                <a:tab pos="2378710" algn="l"/>
                <a:tab pos="3084830" algn="l"/>
              </a:tabLst>
            </a:pPr>
            <a:r>
              <a:rPr sz="1600" spc="-20" dirty="0">
                <a:latin typeface="Trebuchet MS"/>
                <a:cs typeface="Trebuchet MS"/>
              </a:rPr>
              <a:t>I</a:t>
            </a:r>
            <a:r>
              <a:rPr sz="1600" spc="-85" dirty="0">
                <a:latin typeface="Trebuchet MS"/>
                <a:cs typeface="Trebuchet MS"/>
              </a:rPr>
              <a:t>l</a:t>
            </a:r>
            <a:r>
              <a:rPr sz="1600" dirty="0">
                <a:latin typeface="Trebuchet MS"/>
                <a:cs typeface="Trebuchet MS"/>
              </a:rPr>
              <a:t>	</a:t>
            </a:r>
            <a:r>
              <a:rPr sz="1600" spc="-80" dirty="0">
                <a:latin typeface="Trebuchet MS"/>
                <a:cs typeface="Trebuchet MS"/>
              </a:rPr>
              <a:t>peut</a:t>
            </a:r>
            <a:r>
              <a:rPr sz="1600" dirty="0">
                <a:latin typeface="Trebuchet MS"/>
                <a:cs typeface="Trebuchet MS"/>
              </a:rPr>
              <a:t>	</a:t>
            </a:r>
            <a:r>
              <a:rPr sz="1600" spc="-90" dirty="0">
                <a:latin typeface="Trebuchet MS"/>
                <a:cs typeface="Trebuchet MS"/>
              </a:rPr>
              <a:t>recevoi</a:t>
            </a:r>
            <a:r>
              <a:rPr sz="1600" spc="-70" dirty="0">
                <a:latin typeface="Trebuchet MS"/>
                <a:cs typeface="Trebuchet MS"/>
              </a:rPr>
              <a:t>r</a:t>
            </a:r>
            <a:r>
              <a:rPr sz="1600" dirty="0">
                <a:latin typeface="Trebuchet MS"/>
                <a:cs typeface="Trebuchet MS"/>
              </a:rPr>
              <a:t>	</a:t>
            </a:r>
            <a:r>
              <a:rPr sz="1600" spc="-30" dirty="0">
                <a:latin typeface="Trebuchet MS"/>
                <a:cs typeface="Trebuchet MS"/>
              </a:rPr>
              <a:t>6</a:t>
            </a:r>
            <a:r>
              <a:rPr sz="1600" spc="-35" dirty="0">
                <a:latin typeface="Trebuchet MS"/>
                <a:cs typeface="Trebuchet MS"/>
              </a:rPr>
              <a:t>4</a:t>
            </a:r>
            <a:r>
              <a:rPr sz="1600" dirty="0">
                <a:latin typeface="Trebuchet MS"/>
                <a:cs typeface="Trebuchet MS"/>
              </a:rPr>
              <a:t>	</a:t>
            </a:r>
            <a:r>
              <a:rPr sz="1600" spc="-85" dirty="0">
                <a:latin typeface="Trebuchet MS"/>
                <a:cs typeface="Trebuchet MS"/>
              </a:rPr>
              <a:t>drives</a:t>
            </a:r>
            <a:r>
              <a:rPr sz="1600" dirty="0">
                <a:latin typeface="Trebuchet MS"/>
                <a:cs typeface="Trebuchet MS"/>
              </a:rPr>
              <a:t>	</a:t>
            </a:r>
            <a:r>
              <a:rPr sz="1600" spc="-90" dirty="0">
                <a:latin typeface="Trebuchet MS"/>
                <a:cs typeface="Trebuchet MS"/>
              </a:rPr>
              <a:t>(unités  </a:t>
            </a:r>
            <a:r>
              <a:rPr sz="1600" spc="-114" dirty="0">
                <a:latin typeface="Trebuchet MS"/>
                <a:cs typeface="Trebuchet MS"/>
              </a:rPr>
              <a:t>Lecture/écriture).</a:t>
            </a:r>
            <a:endParaRPr sz="1600" dirty="0">
              <a:latin typeface="Trebuchet MS"/>
              <a:cs typeface="Trebuchet MS"/>
            </a:endParaRPr>
          </a:p>
          <a:p>
            <a:pPr marL="12700" marR="5715">
              <a:lnSpc>
                <a:spcPct val="100000"/>
              </a:lnSpc>
              <a:spcBef>
                <a:spcPts val="15"/>
              </a:spcBef>
              <a:buChar char="-"/>
              <a:tabLst>
                <a:tab pos="128905" algn="l"/>
              </a:tabLst>
            </a:pPr>
            <a:r>
              <a:rPr sz="1600" spc="-100" dirty="0">
                <a:latin typeface="Trebuchet MS"/>
                <a:cs typeface="Trebuchet MS"/>
              </a:rPr>
              <a:t>Permet</a:t>
            </a:r>
            <a:r>
              <a:rPr sz="1600" spc="75" dirty="0">
                <a:latin typeface="Trebuchet MS"/>
                <a:cs typeface="Trebuchet MS"/>
              </a:rPr>
              <a:t> </a:t>
            </a:r>
            <a:r>
              <a:rPr sz="1600" spc="-75" dirty="0">
                <a:latin typeface="Trebuchet MS"/>
                <a:cs typeface="Trebuchet MS"/>
              </a:rPr>
              <a:t>des</a:t>
            </a:r>
            <a:r>
              <a:rPr sz="1600" spc="50" dirty="0">
                <a:latin typeface="Trebuchet MS"/>
                <a:cs typeface="Trebuchet MS"/>
              </a:rPr>
              <a:t> </a:t>
            </a:r>
            <a:r>
              <a:rPr sz="1600" spc="-100" dirty="0">
                <a:latin typeface="Trebuchet MS"/>
                <a:cs typeface="Trebuchet MS"/>
              </a:rPr>
              <a:t>transfert</a:t>
            </a:r>
            <a:r>
              <a:rPr sz="1600" spc="75" dirty="0">
                <a:latin typeface="Trebuchet MS"/>
                <a:cs typeface="Trebuchet MS"/>
              </a:rPr>
              <a:t> </a:t>
            </a:r>
            <a:r>
              <a:rPr sz="1600" spc="-70" dirty="0">
                <a:latin typeface="Trebuchet MS"/>
                <a:cs typeface="Trebuchet MS"/>
              </a:rPr>
              <a:t>de</a:t>
            </a:r>
            <a:r>
              <a:rPr sz="1600" spc="45" dirty="0">
                <a:latin typeface="Trebuchet MS"/>
                <a:cs typeface="Trebuchet MS"/>
              </a:rPr>
              <a:t> </a:t>
            </a:r>
            <a:r>
              <a:rPr sz="1600" spc="-75" dirty="0">
                <a:latin typeface="Trebuchet MS"/>
                <a:cs typeface="Trebuchet MS"/>
              </a:rPr>
              <a:t>débit</a:t>
            </a:r>
            <a:r>
              <a:rPr sz="1600" spc="35" dirty="0">
                <a:latin typeface="Trebuchet MS"/>
                <a:cs typeface="Trebuchet MS"/>
              </a:rPr>
              <a:t> </a:t>
            </a:r>
            <a:r>
              <a:rPr sz="1600" spc="-75" dirty="0">
                <a:latin typeface="Trebuchet MS"/>
                <a:cs typeface="Trebuchet MS"/>
              </a:rPr>
              <a:t>des</a:t>
            </a:r>
            <a:r>
              <a:rPr sz="1600" spc="35" dirty="0">
                <a:latin typeface="Trebuchet MS"/>
                <a:cs typeface="Trebuchet MS"/>
              </a:rPr>
              <a:t> </a:t>
            </a:r>
            <a:r>
              <a:rPr sz="1600" spc="-35" dirty="0">
                <a:latin typeface="Trebuchet MS"/>
                <a:cs typeface="Trebuchet MS"/>
              </a:rPr>
              <a:t>120 </a:t>
            </a:r>
            <a:r>
              <a:rPr sz="1600" spc="-470" dirty="0">
                <a:latin typeface="Trebuchet MS"/>
                <a:cs typeface="Trebuchet MS"/>
              </a:rPr>
              <a:t> </a:t>
            </a:r>
            <a:r>
              <a:rPr sz="1600" spc="-50" dirty="0">
                <a:latin typeface="Trebuchet MS"/>
                <a:cs typeface="Trebuchet MS"/>
              </a:rPr>
              <a:t>Mb/s</a:t>
            </a:r>
            <a:endParaRPr sz="1600" dirty="0">
              <a:latin typeface="Trebuchet MS"/>
              <a:cs typeface="Trebuchet MS"/>
            </a:endParaRPr>
          </a:p>
          <a:p>
            <a:pPr marL="12700" marR="5080">
              <a:lnSpc>
                <a:spcPct val="100000"/>
              </a:lnSpc>
              <a:spcBef>
                <a:spcPts val="5"/>
              </a:spcBef>
              <a:buChar char="-"/>
              <a:tabLst>
                <a:tab pos="128905" algn="l"/>
              </a:tabLst>
            </a:pPr>
            <a:r>
              <a:rPr sz="1600" spc="-70" dirty="0">
                <a:latin typeface="Trebuchet MS"/>
                <a:cs typeface="Trebuchet MS"/>
              </a:rPr>
              <a:t>Chaque</a:t>
            </a:r>
            <a:r>
              <a:rPr sz="1600" spc="-30" dirty="0">
                <a:latin typeface="Trebuchet MS"/>
                <a:cs typeface="Trebuchet MS"/>
              </a:rPr>
              <a:t> </a:t>
            </a:r>
            <a:r>
              <a:rPr sz="1600" spc="-90" dirty="0">
                <a:latin typeface="Trebuchet MS"/>
                <a:cs typeface="Trebuchet MS"/>
              </a:rPr>
              <a:t>cartouche</a:t>
            </a:r>
            <a:r>
              <a:rPr sz="1600" spc="-15" dirty="0">
                <a:latin typeface="Trebuchet MS"/>
                <a:cs typeface="Trebuchet MS"/>
              </a:rPr>
              <a:t> </a:t>
            </a:r>
            <a:r>
              <a:rPr sz="1600" spc="-85" dirty="0">
                <a:latin typeface="Trebuchet MS"/>
                <a:cs typeface="Trebuchet MS"/>
              </a:rPr>
              <a:t>peut</a:t>
            </a:r>
            <a:r>
              <a:rPr sz="1600" spc="-30" dirty="0">
                <a:latin typeface="Trebuchet MS"/>
                <a:cs typeface="Trebuchet MS"/>
              </a:rPr>
              <a:t> </a:t>
            </a:r>
            <a:r>
              <a:rPr sz="1600" spc="-85" dirty="0">
                <a:latin typeface="Trebuchet MS"/>
                <a:cs typeface="Trebuchet MS"/>
              </a:rPr>
              <a:t>stocker</a:t>
            </a:r>
            <a:r>
              <a:rPr sz="1600" spc="-35" dirty="0">
                <a:latin typeface="Trebuchet MS"/>
                <a:cs typeface="Trebuchet MS"/>
              </a:rPr>
              <a:t> </a:t>
            </a:r>
            <a:r>
              <a:rPr sz="1600" spc="-30" dirty="0">
                <a:latin typeface="Trebuchet MS"/>
                <a:cs typeface="Trebuchet MS"/>
              </a:rPr>
              <a:t>500</a:t>
            </a:r>
            <a:r>
              <a:rPr sz="1600" spc="360" dirty="0">
                <a:latin typeface="Trebuchet MS"/>
                <a:cs typeface="Trebuchet MS"/>
              </a:rPr>
              <a:t> </a:t>
            </a:r>
            <a:r>
              <a:rPr sz="1600" spc="-35" dirty="0">
                <a:latin typeface="Trebuchet MS"/>
                <a:cs typeface="Trebuchet MS"/>
              </a:rPr>
              <a:t>GB </a:t>
            </a:r>
            <a:r>
              <a:rPr sz="1600" spc="-470" dirty="0">
                <a:latin typeface="Trebuchet MS"/>
                <a:cs typeface="Trebuchet MS"/>
              </a:rPr>
              <a:t> </a:t>
            </a:r>
            <a:r>
              <a:rPr sz="1600" spc="-60" dirty="0">
                <a:latin typeface="Trebuchet MS"/>
                <a:cs typeface="Trebuchet MS"/>
              </a:rPr>
              <a:t>no</a:t>
            </a:r>
            <a:r>
              <a:rPr sz="1600" spc="-55" dirty="0">
                <a:latin typeface="Trebuchet MS"/>
                <a:cs typeface="Trebuchet MS"/>
              </a:rPr>
              <a:t>n</a:t>
            </a:r>
            <a:r>
              <a:rPr sz="1600" spc="-155" dirty="0">
                <a:latin typeface="Trebuchet MS"/>
                <a:cs typeface="Trebuchet MS"/>
              </a:rPr>
              <a:t> </a:t>
            </a:r>
            <a:r>
              <a:rPr sz="1600" spc="-65" dirty="0">
                <a:latin typeface="Trebuchet MS"/>
                <a:cs typeface="Trebuchet MS"/>
              </a:rPr>
              <a:t>co</a:t>
            </a:r>
            <a:r>
              <a:rPr sz="1600" spc="-95" dirty="0">
                <a:latin typeface="Trebuchet MS"/>
                <a:cs typeface="Trebuchet MS"/>
              </a:rPr>
              <a:t>mpr</a:t>
            </a:r>
            <a:r>
              <a:rPr sz="1600" spc="-85" dirty="0">
                <a:latin typeface="Trebuchet MS"/>
                <a:cs typeface="Trebuchet MS"/>
              </a:rPr>
              <a:t>e</a:t>
            </a:r>
            <a:r>
              <a:rPr sz="1600" spc="-90" dirty="0">
                <a:latin typeface="Trebuchet MS"/>
                <a:cs typeface="Trebuchet MS"/>
              </a:rPr>
              <a:t>s</a:t>
            </a:r>
            <a:r>
              <a:rPr sz="1600" spc="-95" dirty="0">
                <a:latin typeface="Trebuchet MS"/>
                <a:cs typeface="Trebuchet MS"/>
              </a:rPr>
              <a:t>s</a:t>
            </a:r>
            <a:r>
              <a:rPr sz="1600" spc="-165" dirty="0">
                <a:latin typeface="Trebuchet MS"/>
                <a:cs typeface="Trebuchet MS"/>
              </a:rPr>
              <a:t>é.</a:t>
            </a:r>
            <a:endParaRPr sz="1600" dirty="0">
              <a:latin typeface="Trebuchet MS"/>
              <a:cs typeface="Trebuchet MS"/>
            </a:endParaRPr>
          </a:p>
        </p:txBody>
      </p:sp>
      <p:pic>
        <p:nvPicPr>
          <p:cNvPr id="6" name="object 6"/>
          <p:cNvPicPr/>
          <p:nvPr/>
        </p:nvPicPr>
        <p:blipFill>
          <a:blip r:embed="rId3" cstate="print"/>
          <a:stretch>
            <a:fillRect/>
          </a:stretch>
        </p:blipFill>
        <p:spPr>
          <a:xfrm>
            <a:off x="5391282" y="4491995"/>
            <a:ext cx="3691128" cy="2744723"/>
          </a:xfrm>
          <a:prstGeom prst="rect">
            <a:avLst/>
          </a:prstGeom>
        </p:spPr>
      </p:pic>
      <p:sp>
        <p:nvSpPr>
          <p:cNvPr id="7" name="object 7"/>
          <p:cNvSpPr txBox="1"/>
          <p:nvPr/>
        </p:nvSpPr>
        <p:spPr>
          <a:xfrm>
            <a:off x="1226249" y="577984"/>
            <a:ext cx="3898264"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ea typeface="+mj-ea"/>
                <a:cs typeface="+mj-cs"/>
              </a:rPr>
              <a:t>La sauvegarde</a:t>
            </a:r>
          </a:p>
        </p:txBody>
      </p:sp>
      <p:sp>
        <p:nvSpPr>
          <p:cNvPr id="8" name="object 8"/>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79</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2567305" cy="635635"/>
          </a:xfrm>
          <a:prstGeom prst="rect">
            <a:avLst/>
          </a:prstGeom>
        </p:spPr>
        <p:txBody>
          <a:bodyPr vert="horz" wrap="square" lIns="0" tIns="12700" rIns="0" bIns="0" rtlCol="0">
            <a:spAutoFit/>
          </a:bodyPr>
          <a:lstStyle/>
          <a:p>
            <a:pPr marL="12700">
              <a:lnSpc>
                <a:spcPct val="100000"/>
              </a:lnSpc>
              <a:spcBef>
                <a:spcPts val="100"/>
              </a:spcBef>
            </a:pPr>
            <a:r>
              <a:rPr lang="en-GB" sz="4000" spc="-175" dirty="0">
                <a:solidFill>
                  <a:srgbClr val="000000"/>
                </a:solidFill>
              </a:rPr>
              <a:t>La source :</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8</a:t>
            </a:fld>
            <a:endParaRPr dirty="0"/>
          </a:p>
        </p:txBody>
      </p:sp>
      <p:sp>
        <p:nvSpPr>
          <p:cNvPr id="4" name="object 4"/>
          <p:cNvSpPr txBox="1"/>
          <p:nvPr/>
        </p:nvSpPr>
        <p:spPr>
          <a:xfrm>
            <a:off x="1311535" y="1454777"/>
            <a:ext cx="8546719" cy="5629105"/>
          </a:xfrm>
          <a:prstGeom prst="rect">
            <a:avLst/>
          </a:prstGeom>
        </p:spPr>
        <p:txBody>
          <a:bodyPr vert="horz" wrap="square" lIns="0" tIns="12065" rIns="0" bIns="0" rtlCol="0">
            <a:spAutoFit/>
          </a:bodyPr>
          <a:lstStyle/>
          <a:p>
            <a:pPr marL="469900" lvl="1">
              <a:spcBef>
                <a:spcPts val="95"/>
              </a:spcBef>
            </a:pPr>
            <a:r>
              <a:rPr lang="fr-FR" sz="2000" b="1" spc="-150" dirty="0">
                <a:latin typeface="Trebuchet MS"/>
                <a:cs typeface="Trebuchet MS"/>
              </a:rPr>
              <a:t>Sauvegarde sur serveur :</a:t>
            </a:r>
          </a:p>
          <a:p>
            <a:pPr marL="469900" lvl="1">
              <a:spcBef>
                <a:spcPts val="95"/>
              </a:spcBef>
            </a:pPr>
            <a:endParaRPr lang="fr-FR" sz="2000" b="1" spc="-150" dirty="0">
              <a:latin typeface="Trebuchet MS"/>
              <a:cs typeface="Trebuchet MS"/>
            </a:endParaRPr>
          </a:p>
          <a:p>
            <a:pPr marL="469900" lvl="1">
              <a:spcBef>
                <a:spcPts val="95"/>
              </a:spcBef>
            </a:pPr>
            <a:r>
              <a:rPr lang="fr-FR" sz="2000" b="1" spc="-150" dirty="0">
                <a:latin typeface="Trebuchet MS"/>
                <a:cs typeface="Trebuchet MS"/>
              </a:rPr>
              <a:t>La sauvegarde s'inscrit dans une démarche plus globale qui consiste à assurer la continuité d'activité d'un système informatique ou son redémarrage au plus vite.</a:t>
            </a:r>
          </a:p>
          <a:p>
            <a:pPr marL="469900" lvl="1">
              <a:spcBef>
                <a:spcPts val="95"/>
              </a:spcBef>
            </a:pPr>
            <a:r>
              <a:rPr lang="fr-FR" sz="2000" b="1" spc="-150" dirty="0">
                <a:latin typeface="Trebuchet MS"/>
                <a:cs typeface="Trebuchet MS"/>
              </a:rPr>
              <a:t>Cette démarche est souvent formalisée dans un document qui peut porter des noms divers, par exemple le Plan de reprise d'activité (PRA) ou le plan de secours.</a:t>
            </a:r>
          </a:p>
          <a:p>
            <a:pPr marL="469900" lvl="1">
              <a:spcBef>
                <a:spcPts val="95"/>
              </a:spcBef>
            </a:pPr>
            <a:endParaRPr lang="fr-FR" sz="2000" b="1" spc="-150" dirty="0">
              <a:latin typeface="Trebuchet MS"/>
              <a:cs typeface="Trebuchet MS"/>
            </a:endParaRPr>
          </a:p>
          <a:p>
            <a:pPr marL="469900" lvl="1">
              <a:spcBef>
                <a:spcPts val="95"/>
              </a:spcBef>
            </a:pPr>
            <a:r>
              <a:rPr lang="fr-FR" sz="2000" b="1" spc="-150" dirty="0">
                <a:latin typeface="Trebuchet MS"/>
                <a:cs typeface="Trebuchet MS"/>
              </a:rPr>
              <a:t>En termes de support, les serveurs ont depuis toujours requis des supports à grande capacité de stockage. La bande magnétique a longtemps été le principal vecteur, du fait de sa grande capacité, de son coût faible (par rapport aux autres supports), de sa capacité de réutilisation et de sa relative stabilité au temps et à l'usure.</a:t>
            </a:r>
          </a:p>
          <a:p>
            <a:pPr marL="469900" lvl="1">
              <a:spcBef>
                <a:spcPts val="95"/>
              </a:spcBef>
            </a:pPr>
            <a:r>
              <a:rPr lang="fr-FR" sz="2000" b="1" spc="-150" dirty="0">
                <a:latin typeface="Trebuchet MS"/>
                <a:cs typeface="Trebuchet MS"/>
              </a:rPr>
              <a:t>Puis sont venus les cartouches numériques (bandes magnétiques intégrées dans un boîtier plastique type DAT, DLT, SDLT, LTO), les disques durs et plus récemment les médias optiques, réinscriptibles ou non, tels que les CD-R, DVD-R ou formats similaires.</a:t>
            </a:r>
          </a:p>
        </p:txBody>
      </p:sp>
    </p:spTree>
    <p:extLst>
      <p:ext uri="{BB962C8B-B14F-4D97-AF65-F5344CB8AC3E}">
        <p14:creationId xmlns:p14="http://schemas.microsoft.com/office/powerpoint/2010/main" val="37627942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47350" y="544343"/>
            <a:ext cx="8763000"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rPr>
              <a:t>Système d’un opérateur télécom</a:t>
            </a:r>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80</a:t>
            </a:fld>
            <a:endParaRPr dirty="0"/>
          </a:p>
        </p:txBody>
      </p:sp>
      <p:sp>
        <p:nvSpPr>
          <p:cNvPr id="4" name="object 4"/>
          <p:cNvSpPr txBox="1"/>
          <p:nvPr/>
        </p:nvSpPr>
        <p:spPr>
          <a:xfrm>
            <a:off x="1097389" y="1275842"/>
            <a:ext cx="8433435" cy="5207000"/>
          </a:xfrm>
          <a:prstGeom prst="rect">
            <a:avLst/>
          </a:prstGeom>
        </p:spPr>
        <p:txBody>
          <a:bodyPr vert="horz" wrap="square" lIns="0" tIns="12065" rIns="0" bIns="0" rtlCol="0">
            <a:spAutoFit/>
          </a:bodyPr>
          <a:lstStyle/>
          <a:p>
            <a:pPr marL="12700">
              <a:lnSpc>
                <a:spcPct val="100000"/>
              </a:lnSpc>
              <a:spcBef>
                <a:spcPts val="95"/>
              </a:spcBef>
            </a:pPr>
            <a:r>
              <a:rPr sz="2000" spc="-110" dirty="0">
                <a:latin typeface="Trebuchet MS"/>
                <a:cs typeface="Trebuchet MS"/>
              </a:rPr>
              <a:t>Fonctionnement</a:t>
            </a:r>
            <a:r>
              <a:rPr sz="2000" spc="-190" dirty="0">
                <a:latin typeface="Trebuchet MS"/>
                <a:cs typeface="Trebuchet MS"/>
              </a:rPr>
              <a:t> </a:t>
            </a:r>
            <a:r>
              <a:rPr sz="2000" spc="-75" dirty="0">
                <a:latin typeface="Trebuchet MS"/>
                <a:cs typeface="Trebuchet MS"/>
              </a:rPr>
              <a:t>du</a:t>
            </a:r>
            <a:r>
              <a:rPr sz="2000" spc="-190" dirty="0">
                <a:latin typeface="Trebuchet MS"/>
                <a:cs typeface="Trebuchet MS"/>
              </a:rPr>
              <a:t> </a:t>
            </a:r>
            <a:r>
              <a:rPr sz="2000" spc="-130" dirty="0">
                <a:latin typeface="Trebuchet MS"/>
                <a:cs typeface="Trebuchet MS"/>
              </a:rPr>
              <a:t>système</a:t>
            </a:r>
            <a:r>
              <a:rPr sz="2000" spc="-190"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4" dirty="0">
                <a:latin typeface="Trebuchet MS"/>
                <a:cs typeface="Trebuchet MS"/>
              </a:rPr>
              <a:t>facturation</a:t>
            </a:r>
            <a:r>
              <a:rPr sz="2000" spc="-190" dirty="0">
                <a:latin typeface="Trebuchet MS"/>
                <a:cs typeface="Trebuchet MS"/>
              </a:rPr>
              <a:t> </a:t>
            </a:r>
            <a:r>
              <a:rPr sz="2000" spc="-295" dirty="0">
                <a:latin typeface="Trebuchet MS"/>
                <a:cs typeface="Trebuchet MS"/>
              </a:rPr>
              <a:t>:</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marR="5080">
              <a:lnSpc>
                <a:spcPct val="100000"/>
              </a:lnSpc>
            </a:pPr>
            <a:r>
              <a:rPr sz="2000" spc="-130" dirty="0">
                <a:latin typeface="Trebuchet MS"/>
                <a:cs typeface="Trebuchet MS"/>
              </a:rPr>
              <a:t>Les</a:t>
            </a:r>
            <a:r>
              <a:rPr sz="2000" spc="-160" dirty="0">
                <a:latin typeface="Trebuchet MS"/>
                <a:cs typeface="Trebuchet MS"/>
              </a:rPr>
              <a:t> </a:t>
            </a:r>
            <a:r>
              <a:rPr sz="2000" spc="-90" dirty="0">
                <a:latin typeface="Trebuchet MS"/>
                <a:cs typeface="Trebuchet MS"/>
              </a:rPr>
              <a:t>données</a:t>
            </a:r>
            <a:r>
              <a:rPr sz="2000" spc="-160" dirty="0">
                <a:latin typeface="Trebuchet MS"/>
                <a:cs typeface="Trebuchet MS"/>
              </a:rPr>
              <a:t> </a:t>
            </a:r>
            <a:r>
              <a:rPr sz="2000" spc="-100" dirty="0">
                <a:latin typeface="Trebuchet MS"/>
                <a:cs typeface="Trebuchet MS"/>
              </a:rPr>
              <a:t>binaires</a:t>
            </a:r>
            <a:r>
              <a:rPr sz="2000" spc="-160" dirty="0">
                <a:latin typeface="Trebuchet MS"/>
                <a:cs typeface="Trebuchet MS"/>
              </a:rPr>
              <a:t> </a:t>
            </a:r>
            <a:r>
              <a:rPr sz="2000" spc="-100" dirty="0">
                <a:latin typeface="Trebuchet MS"/>
                <a:cs typeface="Trebuchet MS"/>
              </a:rPr>
              <a:t>téléphoniques</a:t>
            </a:r>
            <a:r>
              <a:rPr sz="2000" spc="-160" dirty="0">
                <a:latin typeface="Trebuchet MS"/>
                <a:cs typeface="Trebuchet MS"/>
              </a:rPr>
              <a:t> </a:t>
            </a:r>
            <a:r>
              <a:rPr sz="2000" spc="-105" dirty="0">
                <a:latin typeface="Trebuchet MS"/>
                <a:cs typeface="Trebuchet MS"/>
              </a:rPr>
              <a:t>(numéro</a:t>
            </a:r>
            <a:r>
              <a:rPr sz="2000" spc="-140" dirty="0">
                <a:latin typeface="Trebuchet MS"/>
                <a:cs typeface="Trebuchet MS"/>
              </a:rPr>
              <a:t> </a:t>
            </a:r>
            <a:r>
              <a:rPr sz="2000" spc="-120" dirty="0">
                <a:latin typeface="Trebuchet MS"/>
                <a:cs typeface="Trebuchet MS"/>
              </a:rPr>
              <a:t>appelant,</a:t>
            </a:r>
            <a:r>
              <a:rPr sz="2000" spc="-145" dirty="0">
                <a:latin typeface="Trebuchet MS"/>
                <a:cs typeface="Trebuchet MS"/>
              </a:rPr>
              <a:t> </a:t>
            </a:r>
            <a:r>
              <a:rPr sz="2000" spc="-100" dirty="0">
                <a:latin typeface="Trebuchet MS"/>
                <a:cs typeface="Trebuchet MS"/>
              </a:rPr>
              <a:t>numéro</a:t>
            </a:r>
            <a:r>
              <a:rPr sz="2000" spc="-145" dirty="0">
                <a:latin typeface="Trebuchet MS"/>
                <a:cs typeface="Trebuchet MS"/>
              </a:rPr>
              <a:t> </a:t>
            </a:r>
            <a:r>
              <a:rPr sz="2000" spc="-120" dirty="0">
                <a:latin typeface="Trebuchet MS"/>
                <a:cs typeface="Trebuchet MS"/>
              </a:rPr>
              <a:t>appelé,</a:t>
            </a:r>
            <a:r>
              <a:rPr sz="2000" spc="-145" dirty="0">
                <a:latin typeface="Trebuchet MS"/>
                <a:cs typeface="Trebuchet MS"/>
              </a:rPr>
              <a:t> </a:t>
            </a:r>
            <a:r>
              <a:rPr sz="2000" spc="-100" dirty="0">
                <a:latin typeface="Trebuchet MS"/>
                <a:cs typeface="Trebuchet MS"/>
              </a:rPr>
              <a:t>durée</a:t>
            </a:r>
            <a:r>
              <a:rPr sz="2000" spc="-145" dirty="0">
                <a:latin typeface="Trebuchet MS"/>
                <a:cs typeface="Trebuchet MS"/>
              </a:rPr>
              <a:t> </a:t>
            </a:r>
            <a:r>
              <a:rPr sz="2000" spc="-85" dirty="0">
                <a:latin typeface="Trebuchet MS"/>
                <a:cs typeface="Trebuchet MS"/>
              </a:rPr>
              <a:t>de</a:t>
            </a:r>
            <a:r>
              <a:rPr sz="2000" spc="-140" dirty="0">
                <a:latin typeface="Trebuchet MS"/>
                <a:cs typeface="Trebuchet MS"/>
              </a:rPr>
              <a:t> </a:t>
            </a:r>
            <a:r>
              <a:rPr sz="2000" spc="-110" dirty="0">
                <a:latin typeface="Trebuchet MS"/>
                <a:cs typeface="Trebuchet MS"/>
              </a:rPr>
              <a:t>la </a:t>
            </a:r>
            <a:r>
              <a:rPr sz="2000" spc="-590" dirty="0">
                <a:latin typeface="Trebuchet MS"/>
                <a:cs typeface="Trebuchet MS"/>
              </a:rPr>
              <a:t> </a:t>
            </a:r>
            <a:r>
              <a:rPr sz="2000" spc="-114" dirty="0">
                <a:latin typeface="Trebuchet MS"/>
                <a:cs typeface="Trebuchet MS"/>
              </a:rPr>
              <a:t>communication,</a:t>
            </a:r>
            <a:r>
              <a:rPr sz="2000" spc="-190" dirty="0">
                <a:latin typeface="Trebuchet MS"/>
                <a:cs typeface="Trebuchet MS"/>
              </a:rPr>
              <a:t> </a:t>
            </a:r>
            <a:r>
              <a:rPr sz="2000" spc="-125" dirty="0">
                <a:latin typeface="Trebuchet MS"/>
                <a:cs typeface="Trebuchet MS"/>
              </a:rPr>
              <a:t>…)</a:t>
            </a:r>
            <a:r>
              <a:rPr sz="2000" spc="-190" dirty="0">
                <a:latin typeface="Trebuchet MS"/>
                <a:cs typeface="Trebuchet MS"/>
              </a:rPr>
              <a:t> </a:t>
            </a:r>
            <a:r>
              <a:rPr sz="2000" spc="-100" dirty="0">
                <a:latin typeface="Trebuchet MS"/>
                <a:cs typeface="Trebuchet MS"/>
              </a:rPr>
              <a:t>sont</a:t>
            </a:r>
            <a:r>
              <a:rPr sz="2000" spc="-190" dirty="0">
                <a:latin typeface="Trebuchet MS"/>
                <a:cs typeface="Trebuchet MS"/>
              </a:rPr>
              <a:t> </a:t>
            </a:r>
            <a:r>
              <a:rPr sz="2000" spc="-105" dirty="0">
                <a:latin typeface="Trebuchet MS"/>
                <a:cs typeface="Trebuchet MS"/>
              </a:rPr>
              <a:t>stockés</a:t>
            </a:r>
            <a:r>
              <a:rPr sz="2000" spc="-190" dirty="0">
                <a:latin typeface="Trebuchet MS"/>
                <a:cs typeface="Trebuchet MS"/>
              </a:rPr>
              <a:t> </a:t>
            </a:r>
            <a:r>
              <a:rPr sz="2000" spc="-114" dirty="0">
                <a:latin typeface="Trebuchet MS"/>
                <a:cs typeface="Trebuchet MS"/>
              </a:rPr>
              <a:t>sur</a:t>
            </a:r>
            <a:r>
              <a:rPr sz="2000" spc="-190" dirty="0">
                <a:latin typeface="Trebuchet MS"/>
                <a:cs typeface="Trebuchet MS"/>
              </a:rPr>
              <a:t> </a:t>
            </a:r>
            <a:r>
              <a:rPr sz="2000" spc="-95" dirty="0">
                <a:latin typeface="Trebuchet MS"/>
                <a:cs typeface="Trebuchet MS"/>
              </a:rPr>
              <a:t>des</a:t>
            </a:r>
            <a:r>
              <a:rPr sz="2000" spc="-185" dirty="0">
                <a:latin typeface="Trebuchet MS"/>
                <a:cs typeface="Trebuchet MS"/>
              </a:rPr>
              <a:t> </a:t>
            </a:r>
            <a:r>
              <a:rPr sz="2000" spc="-114" dirty="0">
                <a:latin typeface="Trebuchet MS"/>
                <a:cs typeface="Trebuchet MS"/>
              </a:rPr>
              <a:t>centraux</a:t>
            </a:r>
            <a:r>
              <a:rPr sz="2000" spc="-190" dirty="0">
                <a:latin typeface="Trebuchet MS"/>
                <a:cs typeface="Trebuchet MS"/>
              </a:rPr>
              <a:t> </a:t>
            </a:r>
            <a:r>
              <a:rPr sz="2000" spc="-114" dirty="0">
                <a:latin typeface="Trebuchet MS"/>
                <a:cs typeface="Trebuchet MS"/>
              </a:rPr>
              <a:t>téléphoniques.</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marR="5715" indent="52069">
              <a:lnSpc>
                <a:spcPct val="100000"/>
              </a:lnSpc>
            </a:pPr>
            <a:r>
              <a:rPr sz="2000" dirty="0">
                <a:latin typeface="Trebuchet MS"/>
                <a:cs typeface="Trebuchet MS"/>
              </a:rPr>
              <a:t>A</a:t>
            </a:r>
            <a:r>
              <a:rPr sz="2000" spc="-90" dirty="0">
                <a:latin typeface="Trebuchet MS"/>
                <a:cs typeface="Trebuchet MS"/>
              </a:rPr>
              <a:t> </a:t>
            </a:r>
            <a:r>
              <a:rPr sz="2000" spc="-114" dirty="0">
                <a:latin typeface="Trebuchet MS"/>
                <a:cs typeface="Trebuchet MS"/>
              </a:rPr>
              <a:t>intervalles</a:t>
            </a:r>
            <a:r>
              <a:rPr sz="2000" spc="-85" dirty="0">
                <a:latin typeface="Trebuchet MS"/>
                <a:cs typeface="Trebuchet MS"/>
              </a:rPr>
              <a:t> de</a:t>
            </a:r>
            <a:r>
              <a:rPr sz="2000" spc="-70" dirty="0">
                <a:latin typeface="Trebuchet MS"/>
                <a:cs typeface="Trebuchet MS"/>
              </a:rPr>
              <a:t> </a:t>
            </a:r>
            <a:r>
              <a:rPr sz="2000" spc="-120" dirty="0">
                <a:latin typeface="Trebuchet MS"/>
                <a:cs typeface="Trebuchet MS"/>
              </a:rPr>
              <a:t>temps</a:t>
            </a:r>
            <a:r>
              <a:rPr sz="2000" spc="-70" dirty="0">
                <a:latin typeface="Trebuchet MS"/>
                <a:cs typeface="Trebuchet MS"/>
              </a:rPr>
              <a:t> </a:t>
            </a:r>
            <a:r>
              <a:rPr sz="2000" spc="-110" dirty="0">
                <a:latin typeface="Trebuchet MS"/>
                <a:cs typeface="Trebuchet MS"/>
              </a:rPr>
              <a:t>réguliers,</a:t>
            </a:r>
            <a:r>
              <a:rPr sz="2000" spc="-70" dirty="0">
                <a:latin typeface="Trebuchet MS"/>
                <a:cs typeface="Trebuchet MS"/>
              </a:rPr>
              <a:t> </a:t>
            </a:r>
            <a:r>
              <a:rPr sz="2000" spc="-95" dirty="0">
                <a:latin typeface="Trebuchet MS"/>
                <a:cs typeface="Trebuchet MS"/>
              </a:rPr>
              <a:t>une</a:t>
            </a:r>
            <a:r>
              <a:rPr sz="2000" spc="-70" dirty="0">
                <a:latin typeface="Trebuchet MS"/>
                <a:cs typeface="Trebuchet MS"/>
              </a:rPr>
              <a:t> </a:t>
            </a:r>
            <a:r>
              <a:rPr sz="2000" spc="-90" dirty="0">
                <a:latin typeface="Trebuchet MS"/>
                <a:cs typeface="Trebuchet MS"/>
              </a:rPr>
              <a:t>application</a:t>
            </a:r>
            <a:r>
              <a:rPr sz="2000" spc="-70" dirty="0">
                <a:latin typeface="Trebuchet MS"/>
                <a:cs typeface="Trebuchet MS"/>
              </a:rPr>
              <a:t> </a:t>
            </a:r>
            <a:r>
              <a:rPr sz="2000" spc="-130" dirty="0">
                <a:latin typeface="Trebuchet MS"/>
                <a:cs typeface="Trebuchet MS"/>
              </a:rPr>
              <a:t>va</a:t>
            </a:r>
            <a:r>
              <a:rPr sz="2000" spc="-70" dirty="0">
                <a:latin typeface="Trebuchet MS"/>
                <a:cs typeface="Trebuchet MS"/>
              </a:rPr>
              <a:t> </a:t>
            </a:r>
            <a:r>
              <a:rPr sz="2000" spc="-114" dirty="0">
                <a:latin typeface="Trebuchet MS"/>
                <a:cs typeface="Trebuchet MS"/>
              </a:rPr>
              <a:t>chercher</a:t>
            </a:r>
            <a:r>
              <a:rPr sz="2000" spc="-70" dirty="0">
                <a:latin typeface="Trebuchet MS"/>
                <a:cs typeface="Trebuchet MS"/>
              </a:rPr>
              <a:t> </a:t>
            </a:r>
            <a:r>
              <a:rPr sz="2000" spc="-114" dirty="0">
                <a:latin typeface="Trebuchet MS"/>
                <a:cs typeface="Trebuchet MS"/>
              </a:rPr>
              <a:t>ces</a:t>
            </a:r>
            <a:r>
              <a:rPr sz="2000" spc="-70" dirty="0">
                <a:latin typeface="Trebuchet MS"/>
                <a:cs typeface="Trebuchet MS"/>
              </a:rPr>
              <a:t> </a:t>
            </a:r>
            <a:r>
              <a:rPr sz="2000" spc="-114" dirty="0">
                <a:latin typeface="Trebuchet MS"/>
                <a:cs typeface="Trebuchet MS"/>
              </a:rPr>
              <a:t>données.</a:t>
            </a:r>
            <a:r>
              <a:rPr sz="2000" spc="-70" dirty="0">
                <a:latin typeface="Trebuchet MS"/>
                <a:cs typeface="Trebuchet MS"/>
              </a:rPr>
              <a:t> </a:t>
            </a:r>
            <a:r>
              <a:rPr sz="2000" spc="-114" dirty="0">
                <a:latin typeface="Trebuchet MS"/>
                <a:cs typeface="Trebuchet MS"/>
              </a:rPr>
              <a:t>Elle</a:t>
            </a:r>
            <a:r>
              <a:rPr sz="2000" spc="-70" dirty="0">
                <a:latin typeface="Trebuchet MS"/>
                <a:cs typeface="Trebuchet MS"/>
              </a:rPr>
              <a:t> </a:t>
            </a:r>
            <a:r>
              <a:rPr sz="2000" spc="-114" dirty="0">
                <a:latin typeface="Trebuchet MS"/>
                <a:cs typeface="Trebuchet MS"/>
              </a:rPr>
              <a:t>les </a:t>
            </a:r>
            <a:r>
              <a:rPr sz="2000" spc="-590" dirty="0">
                <a:latin typeface="Trebuchet MS"/>
                <a:cs typeface="Trebuchet MS"/>
              </a:rPr>
              <a:t> </a:t>
            </a:r>
            <a:r>
              <a:rPr sz="2000" spc="-120" dirty="0">
                <a:latin typeface="Trebuchet MS"/>
                <a:cs typeface="Trebuchet MS"/>
              </a:rPr>
              <a:t>transforme</a:t>
            </a:r>
            <a:r>
              <a:rPr sz="2000" spc="-190" dirty="0">
                <a:latin typeface="Trebuchet MS"/>
                <a:cs typeface="Trebuchet MS"/>
              </a:rPr>
              <a:t> </a:t>
            </a:r>
            <a:r>
              <a:rPr sz="2000" spc="-95" dirty="0">
                <a:latin typeface="Trebuchet MS"/>
                <a:cs typeface="Trebuchet MS"/>
              </a:rPr>
              <a:t>dans</a:t>
            </a:r>
            <a:r>
              <a:rPr sz="2000" spc="-190" dirty="0">
                <a:latin typeface="Trebuchet MS"/>
                <a:cs typeface="Trebuchet MS"/>
              </a:rPr>
              <a:t> </a:t>
            </a:r>
            <a:r>
              <a:rPr sz="2000" spc="-95" dirty="0">
                <a:latin typeface="Trebuchet MS"/>
                <a:cs typeface="Trebuchet MS"/>
              </a:rPr>
              <a:t>un</a:t>
            </a:r>
            <a:r>
              <a:rPr sz="2000" spc="-190" dirty="0">
                <a:latin typeface="Trebuchet MS"/>
                <a:cs typeface="Trebuchet MS"/>
              </a:rPr>
              <a:t> </a:t>
            </a:r>
            <a:r>
              <a:rPr sz="2000" spc="-120" dirty="0">
                <a:latin typeface="Trebuchet MS"/>
                <a:cs typeface="Trebuchet MS"/>
              </a:rPr>
              <a:t>format</a:t>
            </a:r>
            <a:r>
              <a:rPr sz="2000" spc="-190" dirty="0">
                <a:latin typeface="Trebuchet MS"/>
                <a:cs typeface="Trebuchet MS"/>
              </a:rPr>
              <a:t> </a:t>
            </a:r>
            <a:r>
              <a:rPr sz="2000" spc="-135" dirty="0">
                <a:latin typeface="Trebuchet MS"/>
                <a:cs typeface="Trebuchet MS"/>
              </a:rPr>
              <a:t>texte</a:t>
            </a:r>
            <a:r>
              <a:rPr sz="2000" spc="-190" dirty="0">
                <a:latin typeface="Trebuchet MS"/>
                <a:cs typeface="Trebuchet MS"/>
              </a:rPr>
              <a:t> </a:t>
            </a:r>
            <a:r>
              <a:rPr sz="2000" spc="-130" dirty="0">
                <a:latin typeface="Trebuchet MS"/>
                <a:cs typeface="Trebuchet MS"/>
              </a:rPr>
              <a:t>et</a:t>
            </a:r>
            <a:r>
              <a:rPr sz="2000" spc="-185" dirty="0">
                <a:latin typeface="Trebuchet MS"/>
                <a:cs typeface="Trebuchet MS"/>
              </a:rPr>
              <a:t> </a:t>
            </a:r>
            <a:r>
              <a:rPr sz="2000" spc="-105" dirty="0">
                <a:latin typeface="Trebuchet MS"/>
                <a:cs typeface="Trebuchet MS"/>
              </a:rPr>
              <a:t>les</a:t>
            </a:r>
            <a:r>
              <a:rPr sz="2000" spc="-185" dirty="0">
                <a:latin typeface="Trebuchet MS"/>
                <a:cs typeface="Trebuchet MS"/>
              </a:rPr>
              <a:t> </a:t>
            </a:r>
            <a:r>
              <a:rPr sz="2000" spc="-100" dirty="0">
                <a:latin typeface="Trebuchet MS"/>
                <a:cs typeface="Trebuchet MS"/>
              </a:rPr>
              <a:t>stocke</a:t>
            </a:r>
            <a:r>
              <a:rPr sz="2000" spc="-185" dirty="0">
                <a:latin typeface="Trebuchet MS"/>
                <a:cs typeface="Trebuchet MS"/>
              </a:rPr>
              <a:t> </a:t>
            </a:r>
            <a:r>
              <a:rPr sz="2000" spc="-95" dirty="0">
                <a:latin typeface="Trebuchet MS"/>
                <a:cs typeface="Trebuchet MS"/>
              </a:rPr>
              <a:t>dans</a:t>
            </a:r>
            <a:r>
              <a:rPr sz="2000" spc="-185" dirty="0">
                <a:latin typeface="Trebuchet MS"/>
                <a:cs typeface="Trebuchet MS"/>
              </a:rPr>
              <a:t> </a:t>
            </a:r>
            <a:r>
              <a:rPr sz="2000" spc="-95" dirty="0">
                <a:latin typeface="Trebuchet MS"/>
                <a:cs typeface="Trebuchet MS"/>
              </a:rPr>
              <a:t>une</a:t>
            </a:r>
            <a:r>
              <a:rPr sz="2000" spc="-185" dirty="0">
                <a:latin typeface="Trebuchet MS"/>
                <a:cs typeface="Trebuchet MS"/>
              </a:rPr>
              <a:t> </a:t>
            </a:r>
            <a:r>
              <a:rPr sz="2000" spc="-105" dirty="0">
                <a:latin typeface="Trebuchet MS"/>
                <a:cs typeface="Trebuchet MS"/>
              </a:rPr>
              <a:t>base</a:t>
            </a:r>
            <a:r>
              <a:rPr sz="2000" spc="-180" dirty="0">
                <a:latin typeface="Trebuchet MS"/>
                <a:cs typeface="Trebuchet MS"/>
              </a:rPr>
              <a:t> </a:t>
            </a:r>
            <a:r>
              <a:rPr sz="2000" spc="-85" dirty="0">
                <a:latin typeface="Trebuchet MS"/>
                <a:cs typeface="Trebuchet MS"/>
              </a:rPr>
              <a:t>de</a:t>
            </a:r>
            <a:r>
              <a:rPr sz="2000" spc="-185" dirty="0">
                <a:latin typeface="Trebuchet MS"/>
                <a:cs typeface="Trebuchet MS"/>
              </a:rPr>
              <a:t> </a:t>
            </a:r>
            <a:r>
              <a:rPr sz="2000" spc="-114" dirty="0">
                <a:latin typeface="Trebuchet MS"/>
                <a:cs typeface="Trebuchet MS"/>
              </a:rPr>
              <a:t>données.</a:t>
            </a:r>
            <a:endParaRPr sz="2000" dirty="0">
              <a:latin typeface="Trebuchet MS"/>
              <a:cs typeface="Trebuchet MS"/>
            </a:endParaRPr>
          </a:p>
          <a:p>
            <a:pPr marL="469900" marR="2174875" indent="-457200">
              <a:lnSpc>
                <a:spcPct val="200000"/>
              </a:lnSpc>
            </a:pPr>
            <a:r>
              <a:rPr sz="2000" spc="-114" dirty="0">
                <a:latin typeface="Trebuchet MS"/>
                <a:cs typeface="Trebuchet MS"/>
              </a:rPr>
              <a:t>D’autres</a:t>
            </a:r>
            <a:r>
              <a:rPr sz="2000" spc="-180" dirty="0">
                <a:latin typeface="Trebuchet MS"/>
                <a:cs typeface="Trebuchet MS"/>
              </a:rPr>
              <a:t> </a:t>
            </a:r>
            <a:r>
              <a:rPr sz="2000" spc="-95" dirty="0">
                <a:latin typeface="Trebuchet MS"/>
                <a:cs typeface="Trebuchet MS"/>
              </a:rPr>
              <a:t>applications</a:t>
            </a:r>
            <a:r>
              <a:rPr sz="2000" spc="-180" dirty="0">
                <a:latin typeface="Trebuchet MS"/>
                <a:cs typeface="Trebuchet MS"/>
              </a:rPr>
              <a:t> </a:t>
            </a:r>
            <a:r>
              <a:rPr sz="2000" spc="-105" dirty="0">
                <a:latin typeface="Trebuchet MS"/>
                <a:cs typeface="Trebuchet MS"/>
              </a:rPr>
              <a:t>vont</a:t>
            </a:r>
            <a:r>
              <a:rPr sz="2000" spc="-180" dirty="0">
                <a:latin typeface="Trebuchet MS"/>
                <a:cs typeface="Trebuchet MS"/>
              </a:rPr>
              <a:t> </a:t>
            </a:r>
            <a:r>
              <a:rPr sz="2000" spc="-110" dirty="0">
                <a:latin typeface="Trebuchet MS"/>
                <a:cs typeface="Trebuchet MS"/>
              </a:rPr>
              <a:t>utiliser</a:t>
            </a:r>
            <a:r>
              <a:rPr sz="2000" spc="-185" dirty="0">
                <a:latin typeface="Trebuchet MS"/>
                <a:cs typeface="Trebuchet MS"/>
              </a:rPr>
              <a:t> </a:t>
            </a:r>
            <a:r>
              <a:rPr sz="2000" spc="-114" dirty="0">
                <a:latin typeface="Trebuchet MS"/>
                <a:cs typeface="Trebuchet MS"/>
              </a:rPr>
              <a:t>les</a:t>
            </a:r>
            <a:r>
              <a:rPr sz="2000" spc="-180" dirty="0">
                <a:latin typeface="Trebuchet MS"/>
                <a:cs typeface="Trebuchet MS"/>
              </a:rPr>
              <a:t> </a:t>
            </a:r>
            <a:r>
              <a:rPr sz="2000" spc="-90" dirty="0">
                <a:latin typeface="Trebuchet MS"/>
                <a:cs typeface="Trebuchet MS"/>
              </a:rPr>
              <a:t>données</a:t>
            </a:r>
            <a:r>
              <a:rPr sz="2000" spc="-180" dirty="0">
                <a:latin typeface="Trebuchet MS"/>
                <a:cs typeface="Trebuchet MS"/>
              </a:rPr>
              <a:t> </a:t>
            </a:r>
            <a:r>
              <a:rPr sz="2000" spc="-85" dirty="0">
                <a:latin typeface="Trebuchet MS"/>
                <a:cs typeface="Trebuchet MS"/>
              </a:rPr>
              <a:t>de</a:t>
            </a:r>
            <a:r>
              <a:rPr sz="2000" spc="-175" dirty="0">
                <a:latin typeface="Trebuchet MS"/>
                <a:cs typeface="Trebuchet MS"/>
              </a:rPr>
              <a:t> </a:t>
            </a:r>
            <a:r>
              <a:rPr sz="2000" spc="-114" dirty="0">
                <a:latin typeface="Trebuchet MS"/>
                <a:cs typeface="Trebuchet MS"/>
              </a:rPr>
              <a:t>la</a:t>
            </a:r>
            <a:r>
              <a:rPr sz="2000" spc="-185" dirty="0">
                <a:latin typeface="Trebuchet MS"/>
                <a:cs typeface="Trebuchet MS"/>
              </a:rPr>
              <a:t> </a:t>
            </a:r>
            <a:r>
              <a:rPr sz="2000" spc="-105" dirty="0">
                <a:latin typeface="Trebuchet MS"/>
                <a:cs typeface="Trebuchet MS"/>
              </a:rPr>
              <a:t>base</a:t>
            </a:r>
            <a:r>
              <a:rPr sz="2000" spc="-180" dirty="0">
                <a:latin typeface="Trebuchet MS"/>
                <a:cs typeface="Trebuchet MS"/>
              </a:rPr>
              <a:t> </a:t>
            </a:r>
            <a:r>
              <a:rPr sz="2000" spc="-105" dirty="0">
                <a:latin typeface="Trebuchet MS"/>
                <a:cs typeface="Trebuchet MS"/>
              </a:rPr>
              <a:t>afin</a:t>
            </a:r>
            <a:r>
              <a:rPr sz="2000" spc="-180" dirty="0">
                <a:latin typeface="Trebuchet MS"/>
                <a:cs typeface="Trebuchet MS"/>
              </a:rPr>
              <a:t> </a:t>
            </a:r>
            <a:r>
              <a:rPr sz="2000" spc="-295" dirty="0">
                <a:latin typeface="Trebuchet MS"/>
                <a:cs typeface="Trebuchet MS"/>
              </a:rPr>
              <a:t>: </a:t>
            </a:r>
            <a:r>
              <a:rPr sz="2000" spc="-585" dirty="0">
                <a:latin typeface="Trebuchet MS"/>
                <a:cs typeface="Trebuchet MS"/>
              </a:rPr>
              <a:t> </a:t>
            </a:r>
            <a:r>
              <a:rPr sz="2000" spc="-40" dirty="0">
                <a:solidFill>
                  <a:srgbClr val="00007C"/>
                </a:solidFill>
                <a:latin typeface="Trebuchet MS"/>
                <a:cs typeface="Trebuchet MS"/>
              </a:rPr>
              <a:t>o</a:t>
            </a:r>
            <a:r>
              <a:rPr sz="2000" spc="-190" dirty="0">
                <a:solidFill>
                  <a:srgbClr val="00007C"/>
                </a:solidFill>
                <a:latin typeface="Trebuchet MS"/>
                <a:cs typeface="Trebuchet MS"/>
              </a:rPr>
              <a:t> </a:t>
            </a:r>
            <a:r>
              <a:rPr sz="2000" spc="-85" dirty="0">
                <a:latin typeface="Trebuchet MS"/>
                <a:cs typeface="Trebuchet MS"/>
              </a:rPr>
              <a:t>de</a:t>
            </a:r>
            <a:r>
              <a:rPr sz="2000" spc="-190" dirty="0">
                <a:latin typeface="Trebuchet MS"/>
                <a:cs typeface="Trebuchet MS"/>
              </a:rPr>
              <a:t> </a:t>
            </a:r>
            <a:r>
              <a:rPr sz="2000" spc="-120" dirty="0">
                <a:latin typeface="Trebuchet MS"/>
                <a:cs typeface="Trebuchet MS"/>
              </a:rPr>
              <a:t>créer</a:t>
            </a:r>
            <a:r>
              <a:rPr sz="2000" spc="-185" dirty="0">
                <a:latin typeface="Trebuchet MS"/>
                <a:cs typeface="Trebuchet MS"/>
              </a:rPr>
              <a:t> </a:t>
            </a:r>
            <a:r>
              <a:rPr sz="2000" spc="-114" dirty="0">
                <a:latin typeface="Trebuchet MS"/>
                <a:cs typeface="Trebuchet MS"/>
              </a:rPr>
              <a:t>les</a:t>
            </a:r>
            <a:r>
              <a:rPr sz="2000" spc="-190" dirty="0">
                <a:latin typeface="Trebuchet MS"/>
                <a:cs typeface="Trebuchet MS"/>
              </a:rPr>
              <a:t> </a:t>
            </a:r>
            <a:r>
              <a:rPr sz="2000" spc="-125" dirty="0">
                <a:latin typeface="Trebuchet MS"/>
                <a:cs typeface="Trebuchet MS"/>
              </a:rPr>
              <a:t>factures</a:t>
            </a:r>
            <a:r>
              <a:rPr sz="2000" spc="-185" dirty="0">
                <a:latin typeface="Trebuchet MS"/>
                <a:cs typeface="Trebuchet MS"/>
              </a:rPr>
              <a:t> </a:t>
            </a:r>
            <a:r>
              <a:rPr sz="2000" spc="-80" dirty="0">
                <a:latin typeface="Trebuchet MS"/>
                <a:cs typeface="Trebuchet MS"/>
              </a:rPr>
              <a:t>pour</a:t>
            </a:r>
            <a:r>
              <a:rPr sz="2000" spc="-190" dirty="0">
                <a:latin typeface="Trebuchet MS"/>
                <a:cs typeface="Trebuchet MS"/>
              </a:rPr>
              <a:t> </a:t>
            </a:r>
            <a:r>
              <a:rPr sz="2000" spc="-114" dirty="0">
                <a:latin typeface="Trebuchet MS"/>
                <a:cs typeface="Trebuchet MS"/>
              </a:rPr>
              <a:t>les</a:t>
            </a:r>
            <a:r>
              <a:rPr sz="2000" spc="-190" dirty="0">
                <a:latin typeface="Trebuchet MS"/>
                <a:cs typeface="Trebuchet MS"/>
              </a:rPr>
              <a:t> </a:t>
            </a:r>
            <a:r>
              <a:rPr sz="2000" spc="-110" dirty="0">
                <a:latin typeface="Trebuchet MS"/>
                <a:cs typeface="Trebuchet MS"/>
              </a:rPr>
              <a:t>clients</a:t>
            </a:r>
            <a:r>
              <a:rPr sz="2000" spc="-185"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4" dirty="0">
                <a:latin typeface="Trebuchet MS"/>
                <a:cs typeface="Trebuchet MS"/>
              </a:rPr>
              <a:t>la</a:t>
            </a:r>
            <a:r>
              <a:rPr sz="2000" spc="-185" dirty="0">
                <a:latin typeface="Trebuchet MS"/>
                <a:cs typeface="Trebuchet MS"/>
              </a:rPr>
              <a:t> </a:t>
            </a:r>
            <a:r>
              <a:rPr sz="2000" spc="-125" dirty="0">
                <a:latin typeface="Trebuchet MS"/>
                <a:cs typeface="Trebuchet MS"/>
              </a:rPr>
              <a:t>société.</a:t>
            </a:r>
            <a:endParaRPr sz="2000" dirty="0">
              <a:latin typeface="Trebuchet MS"/>
              <a:cs typeface="Trebuchet MS"/>
            </a:endParaRPr>
          </a:p>
          <a:p>
            <a:pPr marL="469900">
              <a:lnSpc>
                <a:spcPct val="100000"/>
              </a:lnSpc>
            </a:pPr>
            <a:r>
              <a:rPr sz="2000" spc="-40" dirty="0">
                <a:solidFill>
                  <a:srgbClr val="00007C"/>
                </a:solidFill>
                <a:latin typeface="Trebuchet MS"/>
                <a:cs typeface="Trebuchet MS"/>
              </a:rPr>
              <a:t>o</a:t>
            </a:r>
            <a:r>
              <a:rPr sz="2000" spc="-190" dirty="0">
                <a:solidFill>
                  <a:srgbClr val="00007C"/>
                </a:solidFill>
                <a:latin typeface="Trebuchet MS"/>
                <a:cs typeface="Trebuchet MS"/>
              </a:rPr>
              <a:t> </a:t>
            </a:r>
            <a:r>
              <a:rPr sz="2000" spc="-85" dirty="0">
                <a:latin typeface="Trebuchet MS"/>
                <a:cs typeface="Trebuchet MS"/>
              </a:rPr>
              <a:t>de</a:t>
            </a:r>
            <a:r>
              <a:rPr sz="2000" spc="-185" dirty="0">
                <a:latin typeface="Trebuchet MS"/>
                <a:cs typeface="Trebuchet MS"/>
              </a:rPr>
              <a:t> </a:t>
            </a:r>
            <a:r>
              <a:rPr sz="2000" spc="-125" dirty="0">
                <a:latin typeface="Trebuchet MS"/>
                <a:cs typeface="Trebuchet MS"/>
              </a:rPr>
              <a:t>transférer</a:t>
            </a:r>
            <a:r>
              <a:rPr sz="2000" spc="-185" dirty="0">
                <a:latin typeface="Trebuchet MS"/>
                <a:cs typeface="Trebuchet MS"/>
              </a:rPr>
              <a:t> </a:t>
            </a:r>
            <a:r>
              <a:rPr sz="2000" spc="-114" dirty="0">
                <a:latin typeface="Trebuchet MS"/>
                <a:cs typeface="Trebuchet MS"/>
              </a:rPr>
              <a:t>ces</a:t>
            </a:r>
            <a:r>
              <a:rPr sz="2000" spc="-190" dirty="0">
                <a:latin typeface="Trebuchet MS"/>
                <a:cs typeface="Trebuchet MS"/>
              </a:rPr>
              <a:t> </a:t>
            </a:r>
            <a:r>
              <a:rPr sz="2000" spc="-90" dirty="0">
                <a:latin typeface="Trebuchet MS"/>
                <a:cs typeface="Trebuchet MS"/>
              </a:rPr>
              <a:t>données</a:t>
            </a:r>
            <a:r>
              <a:rPr sz="2000" spc="-185" dirty="0">
                <a:latin typeface="Trebuchet MS"/>
                <a:cs typeface="Trebuchet MS"/>
              </a:rPr>
              <a:t> </a:t>
            </a:r>
            <a:r>
              <a:rPr sz="2000" spc="-114" dirty="0">
                <a:latin typeface="Trebuchet MS"/>
                <a:cs typeface="Trebuchet MS"/>
              </a:rPr>
              <a:t>aux</a:t>
            </a:r>
            <a:r>
              <a:rPr sz="2000" spc="-185" dirty="0">
                <a:latin typeface="Trebuchet MS"/>
                <a:cs typeface="Trebuchet MS"/>
              </a:rPr>
              <a:t> </a:t>
            </a:r>
            <a:r>
              <a:rPr sz="2000" spc="-110" dirty="0">
                <a:latin typeface="Trebuchet MS"/>
                <a:cs typeface="Trebuchet MS"/>
              </a:rPr>
              <a:t>partenaires</a:t>
            </a:r>
            <a:r>
              <a:rPr sz="2000" spc="-185" dirty="0">
                <a:latin typeface="Trebuchet MS"/>
                <a:cs typeface="Trebuchet MS"/>
              </a:rPr>
              <a:t> </a:t>
            </a:r>
            <a:r>
              <a:rPr sz="2000" spc="-85" dirty="0">
                <a:latin typeface="Trebuchet MS"/>
                <a:cs typeface="Trebuchet MS"/>
              </a:rPr>
              <a:t>de</a:t>
            </a:r>
            <a:r>
              <a:rPr sz="2000" spc="-190" dirty="0">
                <a:latin typeface="Trebuchet MS"/>
                <a:cs typeface="Trebuchet MS"/>
              </a:rPr>
              <a:t> </a:t>
            </a:r>
            <a:r>
              <a:rPr sz="2000" spc="-114" dirty="0">
                <a:latin typeface="Trebuchet MS"/>
                <a:cs typeface="Trebuchet MS"/>
              </a:rPr>
              <a:t>la</a:t>
            </a:r>
            <a:r>
              <a:rPr sz="2000" spc="-185" dirty="0">
                <a:latin typeface="Trebuchet MS"/>
                <a:cs typeface="Trebuchet MS"/>
              </a:rPr>
              <a:t> </a:t>
            </a:r>
            <a:r>
              <a:rPr sz="2000" spc="-125" dirty="0">
                <a:latin typeface="Trebuchet MS"/>
                <a:cs typeface="Trebuchet MS"/>
              </a:rPr>
              <a:t>société.</a:t>
            </a:r>
            <a:endParaRPr sz="2000" dirty="0">
              <a:latin typeface="Trebuchet MS"/>
              <a:cs typeface="Trebuchet MS"/>
            </a:endParaRPr>
          </a:p>
          <a:p>
            <a:pPr marL="469265" marR="8255">
              <a:lnSpc>
                <a:spcPct val="100000"/>
              </a:lnSpc>
            </a:pPr>
            <a:r>
              <a:rPr sz="2000" spc="-40" dirty="0">
                <a:solidFill>
                  <a:srgbClr val="00007C"/>
                </a:solidFill>
                <a:latin typeface="Trebuchet MS"/>
                <a:cs typeface="Trebuchet MS"/>
              </a:rPr>
              <a:t>o</a:t>
            </a:r>
            <a:r>
              <a:rPr sz="2000" spc="-185" dirty="0">
                <a:solidFill>
                  <a:srgbClr val="00007C"/>
                </a:solidFill>
                <a:latin typeface="Trebuchet MS"/>
                <a:cs typeface="Trebuchet MS"/>
              </a:rPr>
              <a:t> </a:t>
            </a:r>
            <a:r>
              <a:rPr sz="2000" spc="-85" dirty="0">
                <a:latin typeface="Trebuchet MS"/>
                <a:cs typeface="Trebuchet MS"/>
              </a:rPr>
              <a:t>de</a:t>
            </a:r>
            <a:r>
              <a:rPr sz="2000" spc="-185" dirty="0">
                <a:latin typeface="Trebuchet MS"/>
                <a:cs typeface="Trebuchet MS"/>
              </a:rPr>
              <a:t> </a:t>
            </a:r>
            <a:r>
              <a:rPr sz="2000" spc="-120" dirty="0">
                <a:latin typeface="Trebuchet MS"/>
                <a:cs typeface="Trebuchet MS"/>
              </a:rPr>
              <a:t>faire</a:t>
            </a:r>
            <a:r>
              <a:rPr sz="2000" spc="-185" dirty="0">
                <a:latin typeface="Trebuchet MS"/>
                <a:cs typeface="Trebuchet MS"/>
              </a:rPr>
              <a:t> </a:t>
            </a:r>
            <a:r>
              <a:rPr sz="2000" spc="-95" dirty="0">
                <a:latin typeface="Trebuchet MS"/>
                <a:cs typeface="Trebuchet MS"/>
              </a:rPr>
              <a:t>des</a:t>
            </a:r>
            <a:r>
              <a:rPr sz="2000" spc="-165" dirty="0">
                <a:latin typeface="Trebuchet MS"/>
                <a:cs typeface="Trebuchet MS"/>
              </a:rPr>
              <a:t> </a:t>
            </a:r>
            <a:r>
              <a:rPr sz="2000" spc="-110" dirty="0">
                <a:latin typeface="Trebuchet MS"/>
                <a:cs typeface="Trebuchet MS"/>
              </a:rPr>
              <a:t>études</a:t>
            </a:r>
            <a:r>
              <a:rPr sz="2000" spc="-175" dirty="0">
                <a:latin typeface="Trebuchet MS"/>
                <a:cs typeface="Trebuchet MS"/>
              </a:rPr>
              <a:t> </a:t>
            </a:r>
            <a:r>
              <a:rPr sz="2000" spc="-114" dirty="0">
                <a:latin typeface="Trebuchet MS"/>
                <a:cs typeface="Trebuchet MS"/>
              </a:rPr>
              <a:t>sur</a:t>
            </a:r>
            <a:r>
              <a:rPr sz="2000" spc="-175" dirty="0">
                <a:latin typeface="Trebuchet MS"/>
                <a:cs typeface="Trebuchet MS"/>
              </a:rPr>
              <a:t> </a:t>
            </a:r>
            <a:r>
              <a:rPr sz="2000" spc="-125" dirty="0">
                <a:latin typeface="Trebuchet MS"/>
                <a:cs typeface="Trebuchet MS"/>
              </a:rPr>
              <a:t>l’utilisation</a:t>
            </a:r>
            <a:r>
              <a:rPr sz="2000" spc="-170" dirty="0">
                <a:latin typeface="Trebuchet MS"/>
                <a:cs typeface="Trebuchet MS"/>
              </a:rPr>
              <a:t> </a:t>
            </a:r>
            <a:r>
              <a:rPr sz="2000" spc="-75" dirty="0">
                <a:latin typeface="Trebuchet MS"/>
                <a:cs typeface="Trebuchet MS"/>
              </a:rPr>
              <a:t>du</a:t>
            </a:r>
            <a:r>
              <a:rPr sz="2000" spc="-170" dirty="0">
                <a:latin typeface="Trebuchet MS"/>
                <a:cs typeface="Trebuchet MS"/>
              </a:rPr>
              <a:t> </a:t>
            </a:r>
            <a:r>
              <a:rPr sz="2000" spc="-110" dirty="0">
                <a:latin typeface="Trebuchet MS"/>
                <a:cs typeface="Trebuchet MS"/>
              </a:rPr>
              <a:t>réseau</a:t>
            </a:r>
            <a:r>
              <a:rPr sz="2000" spc="-170" dirty="0">
                <a:latin typeface="Trebuchet MS"/>
                <a:cs typeface="Trebuchet MS"/>
              </a:rPr>
              <a:t> </a:t>
            </a:r>
            <a:r>
              <a:rPr sz="2000" spc="-85" dirty="0">
                <a:latin typeface="Trebuchet MS"/>
                <a:cs typeface="Trebuchet MS"/>
              </a:rPr>
              <a:t>de</a:t>
            </a:r>
            <a:r>
              <a:rPr sz="2000" spc="-170" dirty="0">
                <a:latin typeface="Trebuchet MS"/>
                <a:cs typeface="Trebuchet MS"/>
              </a:rPr>
              <a:t> </a:t>
            </a:r>
            <a:r>
              <a:rPr sz="2000" spc="-110" dirty="0">
                <a:latin typeface="Trebuchet MS"/>
                <a:cs typeface="Trebuchet MS"/>
              </a:rPr>
              <a:t>télécom</a:t>
            </a:r>
            <a:r>
              <a:rPr sz="2000" spc="-165" dirty="0">
                <a:latin typeface="Trebuchet MS"/>
                <a:cs typeface="Trebuchet MS"/>
              </a:rPr>
              <a:t> </a:t>
            </a:r>
            <a:r>
              <a:rPr sz="2000" spc="-85" dirty="0">
                <a:latin typeface="Trebuchet MS"/>
                <a:cs typeface="Trebuchet MS"/>
              </a:rPr>
              <a:t>de</a:t>
            </a:r>
            <a:r>
              <a:rPr sz="2000" spc="-170" dirty="0">
                <a:latin typeface="Trebuchet MS"/>
                <a:cs typeface="Trebuchet MS"/>
              </a:rPr>
              <a:t> </a:t>
            </a:r>
            <a:r>
              <a:rPr sz="2000" spc="-110" dirty="0">
                <a:latin typeface="Trebuchet MS"/>
                <a:cs typeface="Trebuchet MS"/>
              </a:rPr>
              <a:t>la</a:t>
            </a:r>
            <a:r>
              <a:rPr sz="2000" spc="-170" dirty="0">
                <a:latin typeface="Trebuchet MS"/>
                <a:cs typeface="Trebuchet MS"/>
              </a:rPr>
              <a:t> </a:t>
            </a:r>
            <a:r>
              <a:rPr sz="2000" spc="-105" dirty="0">
                <a:latin typeface="Trebuchet MS"/>
                <a:cs typeface="Trebuchet MS"/>
              </a:rPr>
              <a:t>société</a:t>
            </a:r>
            <a:r>
              <a:rPr sz="2000" spc="-170" dirty="0">
                <a:latin typeface="Trebuchet MS"/>
                <a:cs typeface="Trebuchet MS"/>
              </a:rPr>
              <a:t> </a:t>
            </a:r>
            <a:r>
              <a:rPr sz="2000" spc="-105" dirty="0">
                <a:latin typeface="Trebuchet MS"/>
                <a:cs typeface="Trebuchet MS"/>
              </a:rPr>
              <a:t>afin</a:t>
            </a:r>
            <a:r>
              <a:rPr sz="2000" spc="-170" dirty="0">
                <a:latin typeface="Trebuchet MS"/>
                <a:cs typeface="Trebuchet MS"/>
              </a:rPr>
              <a:t> </a:t>
            </a:r>
            <a:r>
              <a:rPr sz="2000" spc="-85" dirty="0">
                <a:latin typeface="Trebuchet MS"/>
                <a:cs typeface="Trebuchet MS"/>
              </a:rPr>
              <a:t>de </a:t>
            </a:r>
            <a:r>
              <a:rPr sz="2000" spc="-585" dirty="0">
                <a:latin typeface="Trebuchet MS"/>
                <a:cs typeface="Trebuchet MS"/>
              </a:rPr>
              <a:t> </a:t>
            </a:r>
            <a:r>
              <a:rPr sz="2000" spc="-114" dirty="0">
                <a:latin typeface="Trebuchet MS"/>
                <a:cs typeface="Trebuchet MS"/>
              </a:rPr>
              <a:t>mieux</a:t>
            </a:r>
            <a:r>
              <a:rPr sz="2000" spc="-195" dirty="0">
                <a:latin typeface="Trebuchet MS"/>
                <a:cs typeface="Trebuchet MS"/>
              </a:rPr>
              <a:t> </a:t>
            </a:r>
            <a:r>
              <a:rPr sz="2000" spc="-110" dirty="0">
                <a:latin typeface="Trebuchet MS"/>
                <a:cs typeface="Trebuchet MS"/>
              </a:rPr>
              <a:t>le</a:t>
            </a:r>
            <a:r>
              <a:rPr sz="2000" spc="-190" dirty="0">
                <a:latin typeface="Trebuchet MS"/>
                <a:cs typeface="Trebuchet MS"/>
              </a:rPr>
              <a:t> </a:t>
            </a:r>
            <a:r>
              <a:rPr sz="2000" spc="-125" dirty="0">
                <a:latin typeface="Trebuchet MS"/>
                <a:cs typeface="Trebuchet MS"/>
              </a:rPr>
              <a:t>gérer.</a:t>
            </a:r>
            <a:endParaRPr sz="2000" dirty="0">
              <a:latin typeface="Trebuchet MS"/>
              <a:cs typeface="Trebuchet MS"/>
            </a:endParaRPr>
          </a:p>
          <a:p>
            <a:pPr>
              <a:lnSpc>
                <a:spcPct val="100000"/>
              </a:lnSpc>
              <a:spcBef>
                <a:spcPts val="20"/>
              </a:spcBef>
            </a:pPr>
            <a:endParaRPr sz="2050" dirty="0">
              <a:latin typeface="Trebuchet MS"/>
              <a:cs typeface="Trebuchet MS"/>
            </a:endParaRPr>
          </a:p>
          <a:p>
            <a:pPr marL="12700" marR="5715">
              <a:lnSpc>
                <a:spcPct val="100000"/>
              </a:lnSpc>
              <a:tabLst>
                <a:tab pos="552450" algn="l"/>
                <a:tab pos="871219" algn="l"/>
                <a:tab pos="2109470" algn="l"/>
                <a:tab pos="2594610" algn="l"/>
                <a:tab pos="3591560" algn="l"/>
                <a:tab pos="3846829" algn="l"/>
                <a:tab pos="4677410" algn="l"/>
                <a:tab pos="5089525" algn="l"/>
                <a:tab pos="6396990" algn="l"/>
                <a:tab pos="7588884" algn="l"/>
              </a:tabLst>
            </a:pPr>
            <a:r>
              <a:rPr sz="2000" spc="-70" dirty="0">
                <a:latin typeface="Trebuchet MS"/>
                <a:cs typeface="Trebuchet MS"/>
              </a:rPr>
              <a:t>Vue	</a:t>
            </a:r>
            <a:r>
              <a:rPr sz="2000" spc="-85" dirty="0">
                <a:latin typeface="Trebuchet MS"/>
                <a:cs typeface="Trebuchet MS"/>
              </a:rPr>
              <a:t>l</a:t>
            </a:r>
            <a:r>
              <a:rPr sz="2000" spc="-140" dirty="0">
                <a:latin typeface="Trebuchet MS"/>
                <a:cs typeface="Trebuchet MS"/>
              </a:rPr>
              <a:t>a</a:t>
            </a:r>
            <a:r>
              <a:rPr sz="2000" dirty="0">
                <a:latin typeface="Trebuchet MS"/>
                <a:cs typeface="Trebuchet MS"/>
              </a:rPr>
              <a:t>	</a:t>
            </a:r>
            <a:r>
              <a:rPr sz="2000" spc="-110" dirty="0">
                <a:latin typeface="Trebuchet MS"/>
                <a:cs typeface="Trebuchet MS"/>
              </a:rPr>
              <a:t>volumétrie</a:t>
            </a:r>
            <a:r>
              <a:rPr sz="2000" dirty="0">
                <a:latin typeface="Trebuchet MS"/>
                <a:cs typeface="Trebuchet MS"/>
              </a:rPr>
              <a:t>	</a:t>
            </a:r>
            <a:r>
              <a:rPr sz="2000" spc="-95" dirty="0">
                <a:latin typeface="Trebuchet MS"/>
                <a:cs typeface="Trebuchet MS"/>
              </a:rPr>
              <a:t>des</a:t>
            </a:r>
            <a:r>
              <a:rPr sz="2000" dirty="0">
                <a:latin typeface="Trebuchet MS"/>
                <a:cs typeface="Trebuchet MS"/>
              </a:rPr>
              <a:t>	</a:t>
            </a:r>
            <a:r>
              <a:rPr sz="2000" spc="-90" dirty="0">
                <a:latin typeface="Trebuchet MS"/>
                <a:cs typeface="Trebuchet MS"/>
              </a:rPr>
              <a:t>données</a:t>
            </a:r>
            <a:r>
              <a:rPr sz="2000" dirty="0">
                <a:latin typeface="Trebuchet MS"/>
                <a:cs typeface="Trebuchet MS"/>
              </a:rPr>
              <a:t>	</a:t>
            </a:r>
            <a:r>
              <a:rPr sz="2000" spc="-120" dirty="0">
                <a:latin typeface="Trebuchet MS"/>
                <a:cs typeface="Trebuchet MS"/>
              </a:rPr>
              <a:t>a</a:t>
            </a:r>
            <a:r>
              <a:rPr sz="2000" dirty="0">
                <a:latin typeface="Trebuchet MS"/>
                <a:cs typeface="Trebuchet MS"/>
              </a:rPr>
              <a:t>	</a:t>
            </a:r>
            <a:r>
              <a:rPr sz="2000" spc="-114" dirty="0">
                <a:latin typeface="Trebuchet MS"/>
                <a:cs typeface="Trebuchet MS"/>
              </a:rPr>
              <a:t>trait</a:t>
            </a:r>
            <a:r>
              <a:rPr sz="2000" spc="-165" dirty="0">
                <a:latin typeface="Trebuchet MS"/>
                <a:cs typeface="Trebuchet MS"/>
              </a:rPr>
              <a:t>e</a:t>
            </a:r>
            <a:r>
              <a:rPr sz="2000" spc="-204" dirty="0">
                <a:latin typeface="Trebuchet MS"/>
                <a:cs typeface="Trebuchet MS"/>
              </a:rPr>
              <a:t>r,</a:t>
            </a:r>
            <a:r>
              <a:rPr sz="2000" dirty="0">
                <a:latin typeface="Trebuchet MS"/>
                <a:cs typeface="Trebuchet MS"/>
              </a:rPr>
              <a:t>	</a:t>
            </a:r>
            <a:r>
              <a:rPr sz="2000" spc="-110" dirty="0">
                <a:latin typeface="Trebuchet MS"/>
                <a:cs typeface="Trebuchet MS"/>
              </a:rPr>
              <a:t>les</a:t>
            </a:r>
            <a:r>
              <a:rPr sz="2000" dirty="0">
                <a:latin typeface="Trebuchet MS"/>
                <a:cs typeface="Trebuchet MS"/>
              </a:rPr>
              <a:t>	</a:t>
            </a:r>
            <a:r>
              <a:rPr sz="2000" spc="-120" dirty="0">
                <a:latin typeface="Trebuchet MS"/>
                <a:cs typeface="Trebuchet MS"/>
              </a:rPr>
              <a:t>traitements</a:t>
            </a:r>
            <a:r>
              <a:rPr sz="2000" dirty="0">
                <a:latin typeface="Trebuchet MS"/>
                <a:cs typeface="Trebuchet MS"/>
              </a:rPr>
              <a:t>	</a:t>
            </a:r>
            <a:r>
              <a:rPr sz="2000" spc="-105" dirty="0">
                <a:latin typeface="Trebuchet MS"/>
                <a:cs typeface="Trebuchet MS"/>
              </a:rPr>
              <a:t>applicatifs</a:t>
            </a:r>
            <a:r>
              <a:rPr sz="2000" dirty="0">
                <a:latin typeface="Trebuchet MS"/>
                <a:cs typeface="Trebuchet MS"/>
              </a:rPr>
              <a:t>	</a:t>
            </a:r>
            <a:r>
              <a:rPr sz="2000" spc="-95" dirty="0">
                <a:latin typeface="Trebuchet MS"/>
                <a:cs typeface="Trebuchet MS"/>
              </a:rPr>
              <a:t>peuvent  </a:t>
            </a:r>
            <a:r>
              <a:rPr sz="2000" spc="-100" dirty="0">
                <a:latin typeface="Trebuchet MS"/>
                <a:cs typeface="Trebuchet MS"/>
              </a:rPr>
              <a:t>prendre</a:t>
            </a:r>
            <a:r>
              <a:rPr sz="2000" spc="-190" dirty="0">
                <a:latin typeface="Trebuchet MS"/>
                <a:cs typeface="Trebuchet MS"/>
              </a:rPr>
              <a:t> </a:t>
            </a:r>
            <a:r>
              <a:rPr sz="2000" spc="-100" dirty="0">
                <a:latin typeface="Trebuchet MS"/>
                <a:cs typeface="Trebuchet MS"/>
              </a:rPr>
              <a:t>plusieurs</a:t>
            </a:r>
            <a:r>
              <a:rPr sz="2000" spc="-190" dirty="0">
                <a:latin typeface="Trebuchet MS"/>
                <a:cs typeface="Trebuchet MS"/>
              </a:rPr>
              <a:t> </a:t>
            </a:r>
            <a:r>
              <a:rPr sz="2000" spc="-130" dirty="0">
                <a:latin typeface="Trebuchet MS"/>
                <a:cs typeface="Trebuchet MS"/>
              </a:rPr>
              <a:t>heures,</a:t>
            </a:r>
            <a:r>
              <a:rPr sz="2000" spc="-190" dirty="0">
                <a:latin typeface="Trebuchet MS"/>
                <a:cs typeface="Trebuchet MS"/>
              </a:rPr>
              <a:t> </a:t>
            </a:r>
            <a:r>
              <a:rPr sz="2000" spc="-95" dirty="0">
                <a:latin typeface="Trebuchet MS"/>
                <a:cs typeface="Trebuchet MS"/>
              </a:rPr>
              <a:t>voir</a:t>
            </a:r>
            <a:r>
              <a:rPr sz="2000" spc="-190" dirty="0">
                <a:latin typeface="Trebuchet MS"/>
                <a:cs typeface="Trebuchet MS"/>
              </a:rPr>
              <a:t> </a:t>
            </a:r>
            <a:r>
              <a:rPr sz="2000" spc="-100" dirty="0">
                <a:latin typeface="Trebuchet MS"/>
                <a:cs typeface="Trebuchet MS"/>
              </a:rPr>
              <a:t>plusieurs</a:t>
            </a:r>
            <a:r>
              <a:rPr sz="2000" spc="-190" dirty="0">
                <a:latin typeface="Trebuchet MS"/>
                <a:cs typeface="Trebuchet MS"/>
              </a:rPr>
              <a:t> </a:t>
            </a:r>
            <a:r>
              <a:rPr sz="2000" spc="-155" dirty="0">
                <a:latin typeface="Trebuchet MS"/>
                <a:cs typeface="Trebuchet MS"/>
              </a:rPr>
              <a:t>jours.</a:t>
            </a:r>
            <a:endParaRPr sz="2000" dirty="0">
              <a:latin typeface="Trebuchet MS"/>
              <a:cs typeface="Trebuchet M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81</a:t>
            </a:fld>
            <a:endParaRPr dirty="0"/>
          </a:p>
        </p:txBody>
      </p:sp>
      <p:sp>
        <p:nvSpPr>
          <p:cNvPr id="32" name="object 32"/>
          <p:cNvSpPr txBox="1"/>
          <p:nvPr/>
        </p:nvSpPr>
        <p:spPr>
          <a:xfrm>
            <a:off x="576173" y="435237"/>
            <a:ext cx="8506237"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ea typeface="+mj-ea"/>
                <a:cs typeface="+mj-cs"/>
              </a:rPr>
              <a:t>Système d’un opérateur télécom</a:t>
            </a:r>
          </a:p>
        </p:txBody>
      </p:sp>
      <p:sp>
        <p:nvSpPr>
          <p:cNvPr id="35" name="object 4">
            <a:extLst>
              <a:ext uri="{FF2B5EF4-FFF2-40B4-BE49-F238E27FC236}">
                <a16:creationId xmlns:a16="http://schemas.microsoft.com/office/drawing/2014/main" id="{9994AB01-8826-47C0-81D6-26C97FEF46B1}"/>
              </a:ext>
            </a:extLst>
          </p:cNvPr>
          <p:cNvSpPr txBox="1">
            <a:spLocks noGrp="1"/>
          </p:cNvSpPr>
          <p:nvPr>
            <p:ph idx="1"/>
          </p:nvPr>
        </p:nvSpPr>
        <p:spPr>
          <a:xfrm>
            <a:off x="927100" y="1329621"/>
            <a:ext cx="8890672" cy="3913379"/>
          </a:xfrm>
          <a:prstGeom prst="rect">
            <a:avLst/>
          </a:prstGeom>
        </p:spPr>
        <p:txBody>
          <a:bodyPr vert="horz" wrap="square" lIns="0" tIns="12700" rIns="0" bIns="0" rtlCol="0">
            <a:spAutoFit/>
          </a:bodyPr>
          <a:lstStyle/>
          <a:p>
            <a:pPr marL="0" indent="0">
              <a:lnSpc>
                <a:spcPct val="100000"/>
              </a:lnSpc>
              <a:spcBef>
                <a:spcPts val="100"/>
              </a:spcBef>
              <a:buNone/>
            </a:pPr>
            <a:r>
              <a:rPr lang="en-GB" dirty="0"/>
              <a:t>-  	</a:t>
            </a:r>
            <a:r>
              <a:rPr dirty="0"/>
              <a:t>Architecture</a:t>
            </a:r>
            <a:r>
              <a:rPr spc="-10" dirty="0"/>
              <a:t> </a:t>
            </a:r>
            <a:r>
              <a:rPr dirty="0"/>
              <a:t>matériel</a:t>
            </a:r>
            <a:r>
              <a:rPr spc="-5" dirty="0"/>
              <a:t> </a:t>
            </a:r>
            <a:r>
              <a:rPr dirty="0"/>
              <a:t>du</a:t>
            </a:r>
            <a:r>
              <a:rPr spc="-10" dirty="0"/>
              <a:t> </a:t>
            </a:r>
            <a:r>
              <a:rPr spc="-5" dirty="0"/>
              <a:t>système </a:t>
            </a:r>
            <a:r>
              <a:rPr dirty="0"/>
              <a:t>de</a:t>
            </a:r>
            <a:r>
              <a:rPr spc="-10" dirty="0"/>
              <a:t> </a:t>
            </a:r>
            <a:r>
              <a:rPr dirty="0"/>
              <a:t>facturation</a:t>
            </a:r>
            <a:r>
              <a:rPr spc="-5" dirty="0"/>
              <a:t> </a:t>
            </a:r>
            <a:r>
              <a:rPr dirty="0"/>
              <a:t>:</a:t>
            </a:r>
          </a:p>
          <a:p>
            <a:pPr marL="0" indent="0">
              <a:lnSpc>
                <a:spcPct val="100000"/>
              </a:lnSpc>
              <a:spcBef>
                <a:spcPts val="35"/>
              </a:spcBef>
              <a:buNone/>
            </a:pPr>
            <a:endParaRPr sz="1650" dirty="0"/>
          </a:p>
          <a:p>
            <a:pPr marL="0" indent="0">
              <a:lnSpc>
                <a:spcPct val="100000"/>
              </a:lnSpc>
              <a:buNone/>
            </a:pPr>
            <a:r>
              <a:rPr lang="en-GB" dirty="0"/>
              <a:t>-  	</a:t>
            </a:r>
            <a:r>
              <a:rPr dirty="0"/>
              <a:t>2</a:t>
            </a:r>
            <a:r>
              <a:rPr spc="-15" dirty="0"/>
              <a:t> </a:t>
            </a:r>
            <a:r>
              <a:rPr dirty="0"/>
              <a:t>centres</a:t>
            </a:r>
            <a:r>
              <a:rPr spc="-10" dirty="0"/>
              <a:t> </a:t>
            </a:r>
            <a:r>
              <a:rPr dirty="0"/>
              <a:t>:</a:t>
            </a:r>
            <a:r>
              <a:rPr spc="-10" dirty="0"/>
              <a:t> </a:t>
            </a:r>
            <a:r>
              <a:rPr dirty="0"/>
              <a:t>Paris</a:t>
            </a:r>
            <a:r>
              <a:rPr spc="-10" dirty="0"/>
              <a:t> </a:t>
            </a:r>
            <a:r>
              <a:rPr dirty="0"/>
              <a:t>&amp;</a:t>
            </a:r>
            <a:r>
              <a:rPr spc="-10" dirty="0"/>
              <a:t> </a:t>
            </a:r>
            <a:r>
              <a:rPr dirty="0"/>
              <a:t>les</a:t>
            </a:r>
            <a:r>
              <a:rPr spc="-10" dirty="0"/>
              <a:t> </a:t>
            </a:r>
            <a:r>
              <a:rPr dirty="0"/>
              <a:t>Ulis.</a:t>
            </a:r>
          </a:p>
          <a:p>
            <a:pPr>
              <a:lnSpc>
                <a:spcPct val="100000"/>
              </a:lnSpc>
              <a:spcBef>
                <a:spcPts val="30"/>
              </a:spcBef>
            </a:pPr>
            <a:endParaRPr sz="1650" dirty="0"/>
          </a:p>
          <a:p>
            <a:pPr marL="0" marR="5080" indent="0">
              <a:lnSpc>
                <a:spcPct val="100000"/>
              </a:lnSpc>
              <a:buNone/>
            </a:pPr>
            <a:r>
              <a:rPr lang="en-GB" dirty="0"/>
              <a:t>-  	</a:t>
            </a:r>
            <a:r>
              <a:rPr dirty="0" err="1"/>
              <a:t>Chaque</a:t>
            </a:r>
            <a:r>
              <a:rPr spc="120" dirty="0"/>
              <a:t> </a:t>
            </a:r>
            <a:r>
              <a:rPr dirty="0"/>
              <a:t>centre</a:t>
            </a:r>
            <a:r>
              <a:rPr spc="125" dirty="0"/>
              <a:t> </a:t>
            </a:r>
            <a:r>
              <a:rPr dirty="0"/>
              <a:t>possède</a:t>
            </a:r>
            <a:r>
              <a:rPr spc="120" dirty="0"/>
              <a:t> </a:t>
            </a:r>
            <a:r>
              <a:rPr dirty="0"/>
              <a:t>les</a:t>
            </a:r>
            <a:r>
              <a:rPr spc="125" dirty="0"/>
              <a:t> </a:t>
            </a:r>
            <a:r>
              <a:rPr dirty="0"/>
              <a:t>mêmes</a:t>
            </a:r>
            <a:r>
              <a:rPr spc="120" dirty="0"/>
              <a:t> </a:t>
            </a:r>
            <a:r>
              <a:rPr dirty="0"/>
              <a:t>serveurs</a:t>
            </a:r>
            <a:r>
              <a:rPr spc="125" dirty="0"/>
              <a:t> </a:t>
            </a:r>
            <a:r>
              <a:rPr dirty="0"/>
              <a:t>et</a:t>
            </a:r>
            <a:r>
              <a:rPr spc="135" dirty="0"/>
              <a:t> </a:t>
            </a:r>
            <a:r>
              <a:rPr dirty="0"/>
              <a:t>sur</a:t>
            </a:r>
            <a:r>
              <a:rPr spc="135" dirty="0"/>
              <a:t> </a:t>
            </a:r>
            <a:r>
              <a:rPr dirty="0"/>
              <a:t>chaque</a:t>
            </a:r>
            <a:r>
              <a:rPr spc="135" dirty="0"/>
              <a:t> </a:t>
            </a:r>
            <a:r>
              <a:rPr dirty="0"/>
              <a:t>centre</a:t>
            </a:r>
            <a:r>
              <a:rPr spc="140" dirty="0"/>
              <a:t> </a:t>
            </a:r>
            <a:r>
              <a:rPr dirty="0"/>
              <a:t>on</a:t>
            </a:r>
            <a:r>
              <a:rPr spc="135" dirty="0"/>
              <a:t> </a:t>
            </a:r>
            <a:r>
              <a:rPr dirty="0"/>
              <a:t>installe</a:t>
            </a:r>
            <a:r>
              <a:rPr spc="135" dirty="0"/>
              <a:t> </a:t>
            </a:r>
            <a:r>
              <a:rPr dirty="0"/>
              <a:t>une</a:t>
            </a:r>
            <a:r>
              <a:rPr spc="135" dirty="0"/>
              <a:t> </a:t>
            </a:r>
            <a:r>
              <a:rPr dirty="0"/>
              <a:t>baie</a:t>
            </a:r>
            <a:r>
              <a:rPr spc="130" dirty="0"/>
              <a:t> </a:t>
            </a:r>
            <a:r>
              <a:rPr dirty="0"/>
              <a:t>symmétix</a:t>
            </a:r>
            <a:r>
              <a:rPr spc="140" dirty="0"/>
              <a:t> </a:t>
            </a:r>
            <a:r>
              <a:rPr dirty="0"/>
              <a:t>EMC </a:t>
            </a:r>
            <a:r>
              <a:rPr spc="-385" dirty="0"/>
              <a:t> </a:t>
            </a:r>
            <a:r>
              <a:rPr dirty="0"/>
              <a:t>relié par une fibre optique </a:t>
            </a:r>
            <a:r>
              <a:rPr spc="-5" dirty="0"/>
              <a:t>(SRDF).</a:t>
            </a:r>
          </a:p>
          <a:p>
            <a:pPr>
              <a:lnSpc>
                <a:spcPct val="100000"/>
              </a:lnSpc>
              <a:spcBef>
                <a:spcPts val="40"/>
              </a:spcBef>
            </a:pPr>
            <a:endParaRPr sz="1650" dirty="0"/>
          </a:p>
          <a:p>
            <a:pPr marL="0" marR="5080" indent="0">
              <a:lnSpc>
                <a:spcPct val="100000"/>
              </a:lnSpc>
              <a:buNone/>
            </a:pPr>
            <a:r>
              <a:rPr lang="en-GB" dirty="0"/>
              <a:t>-  	</a:t>
            </a:r>
            <a:r>
              <a:rPr dirty="0"/>
              <a:t>Les</a:t>
            </a:r>
            <a:r>
              <a:rPr spc="85" dirty="0"/>
              <a:t> </a:t>
            </a:r>
            <a:r>
              <a:rPr dirty="0"/>
              <a:t>applications</a:t>
            </a:r>
            <a:r>
              <a:rPr spc="75" dirty="0"/>
              <a:t> </a:t>
            </a:r>
            <a:r>
              <a:rPr dirty="0"/>
              <a:t>sont</a:t>
            </a:r>
            <a:r>
              <a:rPr spc="75" dirty="0"/>
              <a:t> </a:t>
            </a:r>
            <a:r>
              <a:rPr dirty="0"/>
              <a:t>installées</a:t>
            </a:r>
            <a:r>
              <a:rPr spc="75" dirty="0"/>
              <a:t> </a:t>
            </a:r>
            <a:r>
              <a:rPr dirty="0"/>
              <a:t>dans</a:t>
            </a:r>
            <a:r>
              <a:rPr spc="75" dirty="0"/>
              <a:t> </a:t>
            </a:r>
            <a:r>
              <a:rPr dirty="0"/>
              <a:t>chacun</a:t>
            </a:r>
            <a:r>
              <a:rPr spc="75" dirty="0"/>
              <a:t> </a:t>
            </a:r>
            <a:r>
              <a:rPr spc="-5" dirty="0"/>
              <a:t>des</a:t>
            </a:r>
            <a:r>
              <a:rPr spc="80" dirty="0"/>
              <a:t> </a:t>
            </a:r>
            <a:r>
              <a:rPr dirty="0"/>
              <a:t>centres.</a:t>
            </a:r>
            <a:r>
              <a:rPr spc="75" dirty="0"/>
              <a:t> </a:t>
            </a:r>
            <a:r>
              <a:rPr dirty="0"/>
              <a:t>Le</a:t>
            </a:r>
            <a:r>
              <a:rPr spc="75" dirty="0"/>
              <a:t> </a:t>
            </a:r>
            <a:r>
              <a:rPr dirty="0"/>
              <a:t>site</a:t>
            </a:r>
            <a:r>
              <a:rPr spc="75" dirty="0"/>
              <a:t> </a:t>
            </a:r>
            <a:r>
              <a:rPr dirty="0"/>
              <a:t>principal</a:t>
            </a:r>
            <a:r>
              <a:rPr spc="75" dirty="0"/>
              <a:t> </a:t>
            </a:r>
            <a:r>
              <a:rPr dirty="0"/>
              <a:t>est</a:t>
            </a:r>
            <a:r>
              <a:rPr spc="75" dirty="0"/>
              <a:t> </a:t>
            </a:r>
            <a:r>
              <a:rPr dirty="0"/>
              <a:t>Paris</a:t>
            </a:r>
            <a:r>
              <a:rPr spc="75" dirty="0"/>
              <a:t> </a:t>
            </a:r>
            <a:r>
              <a:rPr dirty="0"/>
              <a:t>(centre</a:t>
            </a:r>
            <a:r>
              <a:rPr spc="75" dirty="0"/>
              <a:t> </a:t>
            </a:r>
            <a:r>
              <a:rPr dirty="0"/>
              <a:t>de </a:t>
            </a:r>
            <a:r>
              <a:rPr spc="-385" dirty="0"/>
              <a:t> </a:t>
            </a:r>
            <a:r>
              <a:rPr dirty="0"/>
              <a:t>production),</a:t>
            </a:r>
            <a:r>
              <a:rPr spc="-5" dirty="0"/>
              <a:t> </a:t>
            </a:r>
            <a:r>
              <a:rPr dirty="0"/>
              <a:t>le site des</a:t>
            </a:r>
            <a:r>
              <a:rPr spc="-5" dirty="0"/>
              <a:t> </a:t>
            </a:r>
            <a:r>
              <a:rPr dirty="0"/>
              <a:t>Ulis est le site de secours et</a:t>
            </a:r>
            <a:r>
              <a:rPr spc="-5" dirty="0"/>
              <a:t> </a:t>
            </a:r>
            <a:r>
              <a:rPr dirty="0"/>
              <a:t>de tests de nouvelles applications.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82</a:t>
            </a:fld>
            <a:endParaRPr dirty="0"/>
          </a:p>
        </p:txBody>
      </p:sp>
      <p:sp>
        <p:nvSpPr>
          <p:cNvPr id="5" name="object 5"/>
          <p:cNvSpPr txBox="1"/>
          <p:nvPr/>
        </p:nvSpPr>
        <p:spPr>
          <a:xfrm>
            <a:off x="5410460" y="5083874"/>
            <a:ext cx="2365375" cy="375920"/>
          </a:xfrm>
          <a:prstGeom prst="rect">
            <a:avLst/>
          </a:prstGeom>
          <a:ln w="9525">
            <a:solidFill>
              <a:srgbClr val="000000"/>
            </a:solidFill>
          </a:ln>
        </p:spPr>
        <p:txBody>
          <a:bodyPr vert="horz" wrap="square" lIns="0" tIns="43815" rIns="0" bIns="0" rtlCol="0">
            <a:spAutoFit/>
          </a:bodyPr>
          <a:lstStyle/>
          <a:p>
            <a:pPr marL="96520">
              <a:lnSpc>
                <a:spcPct val="100000"/>
              </a:lnSpc>
              <a:spcBef>
                <a:spcPts val="345"/>
              </a:spcBef>
            </a:pPr>
            <a:r>
              <a:rPr sz="1800" spc="-5" dirty="0">
                <a:latin typeface="Arial MT"/>
                <a:cs typeface="Arial MT"/>
              </a:rPr>
              <a:t>Baie</a:t>
            </a:r>
            <a:r>
              <a:rPr sz="1800" spc="-35" dirty="0">
                <a:latin typeface="Arial MT"/>
                <a:cs typeface="Arial MT"/>
              </a:rPr>
              <a:t> </a:t>
            </a:r>
            <a:r>
              <a:rPr sz="1800" dirty="0">
                <a:latin typeface="Arial MT"/>
                <a:cs typeface="Arial MT"/>
              </a:rPr>
              <a:t>Symmétrix</a:t>
            </a:r>
            <a:r>
              <a:rPr sz="1800" spc="-30" dirty="0">
                <a:latin typeface="Arial MT"/>
                <a:cs typeface="Arial MT"/>
              </a:rPr>
              <a:t> </a:t>
            </a:r>
            <a:r>
              <a:rPr sz="1800" dirty="0">
                <a:latin typeface="Arial MT"/>
                <a:cs typeface="Arial MT"/>
              </a:rPr>
              <a:t>EMC</a:t>
            </a:r>
            <a:endParaRPr sz="1800">
              <a:latin typeface="Arial MT"/>
              <a:cs typeface="Arial MT"/>
            </a:endParaRPr>
          </a:p>
        </p:txBody>
      </p:sp>
      <p:sp>
        <p:nvSpPr>
          <p:cNvPr id="6" name="object 6"/>
          <p:cNvSpPr/>
          <p:nvPr/>
        </p:nvSpPr>
        <p:spPr>
          <a:xfrm>
            <a:off x="6593084" y="4590098"/>
            <a:ext cx="0" cy="498475"/>
          </a:xfrm>
          <a:custGeom>
            <a:avLst/>
            <a:gdLst/>
            <a:ahLst/>
            <a:cxnLst/>
            <a:rect l="l" t="t" r="r" b="b"/>
            <a:pathLst>
              <a:path h="498475">
                <a:moveTo>
                  <a:pt x="0" y="0"/>
                </a:moveTo>
                <a:lnTo>
                  <a:pt x="0" y="498348"/>
                </a:lnTo>
              </a:path>
            </a:pathLst>
          </a:custGeom>
          <a:ln w="38100">
            <a:solidFill>
              <a:srgbClr val="000000"/>
            </a:solidFill>
          </a:ln>
        </p:spPr>
        <p:txBody>
          <a:bodyPr wrap="square" lIns="0" tIns="0" rIns="0" bIns="0" rtlCol="0"/>
          <a:lstStyle/>
          <a:p>
            <a:endParaRPr/>
          </a:p>
        </p:txBody>
      </p:sp>
      <p:sp>
        <p:nvSpPr>
          <p:cNvPr id="7" name="object 7"/>
          <p:cNvSpPr txBox="1"/>
          <p:nvPr/>
        </p:nvSpPr>
        <p:spPr>
          <a:xfrm>
            <a:off x="5664206" y="4209098"/>
            <a:ext cx="1857375" cy="375920"/>
          </a:xfrm>
          <a:prstGeom prst="rect">
            <a:avLst/>
          </a:prstGeom>
          <a:ln w="9525">
            <a:solidFill>
              <a:srgbClr val="000000"/>
            </a:solidFill>
          </a:ln>
        </p:spPr>
        <p:txBody>
          <a:bodyPr vert="horz" wrap="square" lIns="0" tIns="43815" rIns="0" bIns="0" rtlCol="0">
            <a:spAutoFit/>
          </a:bodyPr>
          <a:lstStyle/>
          <a:p>
            <a:pPr marL="96520">
              <a:lnSpc>
                <a:spcPct val="100000"/>
              </a:lnSpc>
              <a:spcBef>
                <a:spcPts val="345"/>
              </a:spcBef>
            </a:pPr>
            <a:r>
              <a:rPr sz="1800" spc="-5" dirty="0">
                <a:latin typeface="Arial MT"/>
                <a:cs typeface="Arial MT"/>
              </a:rPr>
              <a:t>Connectrix</a:t>
            </a:r>
            <a:r>
              <a:rPr sz="1800" spc="-50" dirty="0">
                <a:latin typeface="Arial MT"/>
                <a:cs typeface="Arial MT"/>
              </a:rPr>
              <a:t> </a:t>
            </a:r>
            <a:r>
              <a:rPr sz="1800" spc="-5" dirty="0">
                <a:latin typeface="Arial MT"/>
                <a:cs typeface="Arial MT"/>
              </a:rPr>
              <a:t>EMC</a:t>
            </a:r>
            <a:endParaRPr sz="1800">
              <a:latin typeface="Arial MT"/>
              <a:cs typeface="Arial MT"/>
            </a:endParaRPr>
          </a:p>
        </p:txBody>
      </p:sp>
      <p:sp>
        <p:nvSpPr>
          <p:cNvPr id="8" name="object 8"/>
          <p:cNvSpPr txBox="1"/>
          <p:nvPr/>
        </p:nvSpPr>
        <p:spPr>
          <a:xfrm>
            <a:off x="5981960" y="3394519"/>
            <a:ext cx="1222375" cy="376555"/>
          </a:xfrm>
          <a:prstGeom prst="rect">
            <a:avLst/>
          </a:prstGeom>
          <a:ln w="9525">
            <a:solidFill>
              <a:srgbClr val="000000"/>
            </a:solidFill>
          </a:ln>
        </p:spPr>
        <p:txBody>
          <a:bodyPr vert="horz" wrap="square" lIns="0" tIns="43815" rIns="0" bIns="0" rtlCol="0">
            <a:spAutoFit/>
          </a:bodyPr>
          <a:lstStyle/>
          <a:p>
            <a:pPr marL="96520">
              <a:lnSpc>
                <a:spcPct val="100000"/>
              </a:lnSpc>
              <a:spcBef>
                <a:spcPts val="345"/>
              </a:spcBef>
            </a:pPr>
            <a:r>
              <a:rPr sz="1800" spc="-10" dirty="0">
                <a:latin typeface="Arial MT"/>
                <a:cs typeface="Arial MT"/>
              </a:rPr>
              <a:t>Serveur…</a:t>
            </a:r>
            <a:endParaRPr sz="1800">
              <a:latin typeface="Arial MT"/>
              <a:cs typeface="Arial MT"/>
            </a:endParaRPr>
          </a:p>
        </p:txBody>
      </p:sp>
      <p:sp>
        <p:nvSpPr>
          <p:cNvPr id="9" name="object 9"/>
          <p:cNvSpPr/>
          <p:nvPr/>
        </p:nvSpPr>
        <p:spPr>
          <a:xfrm>
            <a:off x="6593084" y="3773995"/>
            <a:ext cx="0" cy="431800"/>
          </a:xfrm>
          <a:custGeom>
            <a:avLst/>
            <a:gdLst/>
            <a:ahLst/>
            <a:cxnLst/>
            <a:rect l="l" t="t" r="r" b="b"/>
            <a:pathLst>
              <a:path h="431800">
                <a:moveTo>
                  <a:pt x="0" y="0"/>
                </a:moveTo>
                <a:lnTo>
                  <a:pt x="0" y="431292"/>
                </a:lnTo>
              </a:path>
            </a:pathLst>
          </a:custGeom>
          <a:ln w="38100">
            <a:solidFill>
              <a:srgbClr val="000000"/>
            </a:solidFill>
          </a:ln>
        </p:spPr>
        <p:txBody>
          <a:bodyPr wrap="square" lIns="0" tIns="0" rIns="0" bIns="0" rtlCol="0"/>
          <a:lstStyle/>
          <a:p>
            <a:endParaRPr/>
          </a:p>
        </p:txBody>
      </p:sp>
      <p:sp>
        <p:nvSpPr>
          <p:cNvPr id="10" name="object 10"/>
          <p:cNvSpPr txBox="1"/>
          <p:nvPr/>
        </p:nvSpPr>
        <p:spPr>
          <a:xfrm>
            <a:off x="4646936" y="3394519"/>
            <a:ext cx="1184275" cy="376555"/>
          </a:xfrm>
          <a:prstGeom prst="rect">
            <a:avLst/>
          </a:prstGeom>
          <a:ln w="9525">
            <a:solidFill>
              <a:srgbClr val="000000"/>
            </a:solidFill>
          </a:ln>
        </p:spPr>
        <p:txBody>
          <a:bodyPr vert="horz" wrap="square" lIns="0" tIns="43815" rIns="0" bIns="0" rtlCol="0">
            <a:spAutoFit/>
          </a:bodyPr>
          <a:lstStyle/>
          <a:p>
            <a:pPr marL="96520">
              <a:lnSpc>
                <a:spcPct val="100000"/>
              </a:lnSpc>
              <a:spcBef>
                <a:spcPts val="345"/>
              </a:spcBef>
            </a:pPr>
            <a:r>
              <a:rPr sz="1800" spc="-5" dirty="0">
                <a:latin typeface="Arial MT"/>
                <a:cs typeface="Arial MT"/>
              </a:rPr>
              <a:t>Serveur</a:t>
            </a:r>
            <a:r>
              <a:rPr sz="1800" spc="-50" dirty="0">
                <a:latin typeface="Arial MT"/>
                <a:cs typeface="Arial MT"/>
              </a:rPr>
              <a:t> </a:t>
            </a:r>
            <a:r>
              <a:rPr sz="1800" spc="-5" dirty="0">
                <a:latin typeface="Arial MT"/>
                <a:cs typeface="Arial MT"/>
              </a:rPr>
              <a:t>1</a:t>
            </a:r>
            <a:endParaRPr sz="1800">
              <a:latin typeface="Arial MT"/>
              <a:cs typeface="Arial MT"/>
            </a:endParaRPr>
          </a:p>
        </p:txBody>
      </p:sp>
      <p:grpSp>
        <p:nvGrpSpPr>
          <p:cNvPr id="11" name="object 11"/>
          <p:cNvGrpSpPr/>
          <p:nvPr/>
        </p:nvGrpSpPr>
        <p:grpSpPr>
          <a:xfrm>
            <a:off x="5239010" y="3773995"/>
            <a:ext cx="425450" cy="601345"/>
            <a:chOff x="4978793" y="4727447"/>
            <a:chExt cx="425450" cy="601345"/>
          </a:xfrm>
        </p:grpSpPr>
        <p:sp>
          <p:nvSpPr>
            <p:cNvPr id="12" name="object 12"/>
            <p:cNvSpPr/>
            <p:nvPr/>
          </p:nvSpPr>
          <p:spPr>
            <a:xfrm>
              <a:off x="4997843" y="4727447"/>
              <a:ext cx="0" cy="596900"/>
            </a:xfrm>
            <a:custGeom>
              <a:avLst/>
              <a:gdLst/>
              <a:ahLst/>
              <a:cxnLst/>
              <a:rect l="l" t="t" r="r" b="b"/>
              <a:pathLst>
                <a:path h="596900">
                  <a:moveTo>
                    <a:pt x="0" y="0"/>
                  </a:moveTo>
                  <a:lnTo>
                    <a:pt x="0" y="596646"/>
                  </a:lnTo>
                </a:path>
              </a:pathLst>
            </a:custGeom>
            <a:ln w="38100">
              <a:solidFill>
                <a:srgbClr val="000000"/>
              </a:solidFill>
            </a:ln>
          </p:spPr>
          <p:txBody>
            <a:bodyPr wrap="square" lIns="0" tIns="0" rIns="0" bIns="0" rtlCol="0"/>
            <a:lstStyle/>
            <a:p>
              <a:endParaRPr/>
            </a:p>
          </p:txBody>
        </p:sp>
        <p:sp>
          <p:nvSpPr>
            <p:cNvPr id="13" name="object 13"/>
            <p:cNvSpPr/>
            <p:nvPr/>
          </p:nvSpPr>
          <p:spPr>
            <a:xfrm>
              <a:off x="4981841" y="5309615"/>
              <a:ext cx="422275" cy="0"/>
            </a:xfrm>
            <a:custGeom>
              <a:avLst/>
              <a:gdLst/>
              <a:ahLst/>
              <a:cxnLst/>
              <a:rect l="l" t="t" r="r" b="b"/>
              <a:pathLst>
                <a:path w="422275">
                  <a:moveTo>
                    <a:pt x="0" y="0"/>
                  </a:moveTo>
                  <a:lnTo>
                    <a:pt x="422148" y="0"/>
                  </a:lnTo>
                </a:path>
              </a:pathLst>
            </a:custGeom>
            <a:ln w="38100">
              <a:solidFill>
                <a:srgbClr val="000000"/>
              </a:solidFill>
            </a:ln>
          </p:spPr>
          <p:txBody>
            <a:bodyPr wrap="square" lIns="0" tIns="0" rIns="0" bIns="0" rtlCol="0"/>
            <a:lstStyle/>
            <a:p>
              <a:endParaRPr/>
            </a:p>
          </p:txBody>
        </p:sp>
      </p:grpSp>
      <p:sp>
        <p:nvSpPr>
          <p:cNvPr id="14" name="object 14"/>
          <p:cNvSpPr txBox="1"/>
          <p:nvPr/>
        </p:nvSpPr>
        <p:spPr>
          <a:xfrm>
            <a:off x="7355084" y="3394519"/>
            <a:ext cx="1184275" cy="376555"/>
          </a:xfrm>
          <a:prstGeom prst="rect">
            <a:avLst/>
          </a:prstGeom>
          <a:ln w="9525">
            <a:solidFill>
              <a:srgbClr val="000000"/>
            </a:solidFill>
          </a:ln>
        </p:spPr>
        <p:txBody>
          <a:bodyPr vert="horz" wrap="square" lIns="0" tIns="43815" rIns="0" bIns="0" rtlCol="0">
            <a:spAutoFit/>
          </a:bodyPr>
          <a:lstStyle/>
          <a:p>
            <a:pPr marL="96520">
              <a:lnSpc>
                <a:spcPct val="100000"/>
              </a:lnSpc>
              <a:spcBef>
                <a:spcPts val="345"/>
              </a:spcBef>
            </a:pPr>
            <a:r>
              <a:rPr sz="1800" spc="-5" dirty="0">
                <a:latin typeface="Arial MT"/>
                <a:cs typeface="Arial MT"/>
              </a:rPr>
              <a:t>Serveur</a:t>
            </a:r>
            <a:r>
              <a:rPr sz="1800" spc="-50" dirty="0">
                <a:latin typeface="Arial MT"/>
                <a:cs typeface="Arial MT"/>
              </a:rPr>
              <a:t> </a:t>
            </a:r>
            <a:r>
              <a:rPr sz="1800" spc="-5" dirty="0">
                <a:latin typeface="Arial MT"/>
                <a:cs typeface="Arial MT"/>
              </a:rPr>
              <a:t>n</a:t>
            </a:r>
            <a:endParaRPr sz="1800">
              <a:latin typeface="Arial MT"/>
              <a:cs typeface="Arial MT"/>
            </a:endParaRPr>
          </a:p>
        </p:txBody>
      </p:sp>
      <p:grpSp>
        <p:nvGrpSpPr>
          <p:cNvPr id="15" name="object 15"/>
          <p:cNvGrpSpPr/>
          <p:nvPr/>
        </p:nvGrpSpPr>
        <p:grpSpPr>
          <a:xfrm>
            <a:off x="7521200" y="3773995"/>
            <a:ext cx="464184" cy="601345"/>
            <a:chOff x="7260983" y="4727447"/>
            <a:chExt cx="464184" cy="601345"/>
          </a:xfrm>
        </p:grpSpPr>
        <p:sp>
          <p:nvSpPr>
            <p:cNvPr id="16" name="object 16"/>
            <p:cNvSpPr/>
            <p:nvPr/>
          </p:nvSpPr>
          <p:spPr>
            <a:xfrm>
              <a:off x="7705991" y="4727447"/>
              <a:ext cx="0" cy="571500"/>
            </a:xfrm>
            <a:custGeom>
              <a:avLst/>
              <a:gdLst/>
              <a:ahLst/>
              <a:cxnLst/>
              <a:rect l="l" t="t" r="r" b="b"/>
              <a:pathLst>
                <a:path h="571500">
                  <a:moveTo>
                    <a:pt x="0" y="0"/>
                  </a:moveTo>
                  <a:lnTo>
                    <a:pt x="0" y="571500"/>
                  </a:lnTo>
                </a:path>
              </a:pathLst>
            </a:custGeom>
            <a:ln w="38100">
              <a:solidFill>
                <a:srgbClr val="000000"/>
              </a:solidFill>
            </a:ln>
          </p:spPr>
          <p:txBody>
            <a:bodyPr wrap="square" lIns="0" tIns="0" rIns="0" bIns="0" rtlCol="0"/>
            <a:lstStyle/>
            <a:p>
              <a:endParaRPr/>
            </a:p>
          </p:txBody>
        </p:sp>
        <p:sp>
          <p:nvSpPr>
            <p:cNvPr id="17" name="object 17"/>
            <p:cNvSpPr/>
            <p:nvPr/>
          </p:nvSpPr>
          <p:spPr>
            <a:xfrm>
              <a:off x="7260983" y="5309615"/>
              <a:ext cx="464184" cy="0"/>
            </a:xfrm>
            <a:custGeom>
              <a:avLst/>
              <a:gdLst/>
              <a:ahLst/>
              <a:cxnLst/>
              <a:rect l="l" t="t" r="r" b="b"/>
              <a:pathLst>
                <a:path w="464184">
                  <a:moveTo>
                    <a:pt x="0" y="0"/>
                  </a:moveTo>
                  <a:lnTo>
                    <a:pt x="464058" y="0"/>
                  </a:lnTo>
                </a:path>
              </a:pathLst>
            </a:custGeom>
            <a:ln w="38100">
              <a:solidFill>
                <a:srgbClr val="000000"/>
              </a:solidFill>
            </a:ln>
          </p:spPr>
          <p:txBody>
            <a:bodyPr wrap="square" lIns="0" tIns="0" rIns="0" bIns="0" rtlCol="0"/>
            <a:lstStyle/>
            <a:p>
              <a:endParaRPr/>
            </a:p>
          </p:txBody>
        </p:sp>
      </p:grpSp>
      <p:grpSp>
        <p:nvGrpSpPr>
          <p:cNvPr id="18" name="object 18"/>
          <p:cNvGrpSpPr/>
          <p:nvPr/>
        </p:nvGrpSpPr>
        <p:grpSpPr>
          <a:xfrm>
            <a:off x="2849188" y="3038475"/>
            <a:ext cx="5610225" cy="2219325"/>
            <a:chOff x="2588971" y="3991927"/>
            <a:chExt cx="5610225" cy="2219325"/>
          </a:xfrm>
        </p:grpSpPr>
        <p:sp>
          <p:nvSpPr>
            <p:cNvPr id="19" name="object 19"/>
            <p:cNvSpPr/>
            <p:nvPr/>
          </p:nvSpPr>
          <p:spPr>
            <a:xfrm>
              <a:off x="2660789" y="3996690"/>
              <a:ext cx="5534025" cy="0"/>
            </a:xfrm>
            <a:custGeom>
              <a:avLst/>
              <a:gdLst/>
              <a:ahLst/>
              <a:cxnLst/>
              <a:rect l="l" t="t" r="r" b="b"/>
              <a:pathLst>
                <a:path w="5534025">
                  <a:moveTo>
                    <a:pt x="0" y="0"/>
                  </a:moveTo>
                  <a:lnTo>
                    <a:pt x="5533644" y="0"/>
                  </a:lnTo>
                </a:path>
              </a:pathLst>
            </a:custGeom>
            <a:ln w="9525">
              <a:solidFill>
                <a:srgbClr val="000000"/>
              </a:solidFill>
            </a:ln>
          </p:spPr>
          <p:txBody>
            <a:bodyPr wrap="square" lIns="0" tIns="0" rIns="0" bIns="0" rtlCol="0"/>
            <a:lstStyle/>
            <a:p>
              <a:endParaRPr/>
            </a:p>
          </p:txBody>
        </p:sp>
        <p:sp>
          <p:nvSpPr>
            <p:cNvPr id="20" name="object 20"/>
            <p:cNvSpPr/>
            <p:nvPr/>
          </p:nvSpPr>
          <p:spPr>
            <a:xfrm>
              <a:off x="4994033" y="3996690"/>
              <a:ext cx="0" cy="334010"/>
            </a:xfrm>
            <a:custGeom>
              <a:avLst/>
              <a:gdLst/>
              <a:ahLst/>
              <a:cxnLst/>
              <a:rect l="l" t="t" r="r" b="b"/>
              <a:pathLst>
                <a:path h="334010">
                  <a:moveTo>
                    <a:pt x="0" y="333755"/>
                  </a:moveTo>
                  <a:lnTo>
                    <a:pt x="0" y="0"/>
                  </a:lnTo>
                </a:path>
              </a:pathLst>
            </a:custGeom>
            <a:ln w="9525">
              <a:solidFill>
                <a:srgbClr val="000000"/>
              </a:solidFill>
            </a:ln>
          </p:spPr>
          <p:txBody>
            <a:bodyPr wrap="square" lIns="0" tIns="0" rIns="0" bIns="0" rtlCol="0"/>
            <a:lstStyle/>
            <a:p>
              <a:endParaRPr/>
            </a:p>
          </p:txBody>
        </p:sp>
        <p:sp>
          <p:nvSpPr>
            <p:cNvPr id="21" name="object 21"/>
            <p:cNvSpPr/>
            <p:nvPr/>
          </p:nvSpPr>
          <p:spPr>
            <a:xfrm>
              <a:off x="6223139" y="3996690"/>
              <a:ext cx="0" cy="334010"/>
            </a:xfrm>
            <a:custGeom>
              <a:avLst/>
              <a:gdLst/>
              <a:ahLst/>
              <a:cxnLst/>
              <a:rect l="l" t="t" r="r" b="b"/>
              <a:pathLst>
                <a:path h="334010">
                  <a:moveTo>
                    <a:pt x="0" y="333755"/>
                  </a:moveTo>
                  <a:lnTo>
                    <a:pt x="0" y="0"/>
                  </a:lnTo>
                </a:path>
              </a:pathLst>
            </a:custGeom>
            <a:ln w="9525">
              <a:solidFill>
                <a:srgbClr val="000000"/>
              </a:solidFill>
            </a:ln>
          </p:spPr>
          <p:txBody>
            <a:bodyPr wrap="square" lIns="0" tIns="0" rIns="0" bIns="0" rtlCol="0"/>
            <a:lstStyle/>
            <a:p>
              <a:endParaRPr/>
            </a:p>
          </p:txBody>
        </p:sp>
        <p:sp>
          <p:nvSpPr>
            <p:cNvPr id="22" name="object 22"/>
            <p:cNvSpPr/>
            <p:nvPr/>
          </p:nvSpPr>
          <p:spPr>
            <a:xfrm>
              <a:off x="7613789" y="3996690"/>
              <a:ext cx="0" cy="353060"/>
            </a:xfrm>
            <a:custGeom>
              <a:avLst/>
              <a:gdLst/>
              <a:ahLst/>
              <a:cxnLst/>
              <a:rect l="l" t="t" r="r" b="b"/>
              <a:pathLst>
                <a:path h="353060">
                  <a:moveTo>
                    <a:pt x="0" y="352805"/>
                  </a:moveTo>
                  <a:lnTo>
                    <a:pt x="0" y="0"/>
                  </a:lnTo>
                </a:path>
              </a:pathLst>
            </a:custGeom>
            <a:ln w="9525">
              <a:solidFill>
                <a:srgbClr val="000000"/>
              </a:solidFill>
            </a:ln>
          </p:spPr>
          <p:txBody>
            <a:bodyPr wrap="square" lIns="0" tIns="0" rIns="0" bIns="0" rtlCol="0"/>
            <a:lstStyle/>
            <a:p>
              <a:endParaRPr/>
            </a:p>
          </p:txBody>
        </p:sp>
        <p:sp>
          <p:nvSpPr>
            <p:cNvPr id="23" name="object 23"/>
            <p:cNvSpPr/>
            <p:nvPr/>
          </p:nvSpPr>
          <p:spPr>
            <a:xfrm>
              <a:off x="2593733" y="4730496"/>
              <a:ext cx="2133600" cy="1476375"/>
            </a:xfrm>
            <a:custGeom>
              <a:avLst/>
              <a:gdLst/>
              <a:ahLst/>
              <a:cxnLst/>
              <a:rect l="l" t="t" r="r" b="b"/>
              <a:pathLst>
                <a:path w="2133600" h="1476375">
                  <a:moveTo>
                    <a:pt x="1066800" y="0"/>
                  </a:moveTo>
                  <a:lnTo>
                    <a:pt x="1010157" y="1023"/>
                  </a:lnTo>
                  <a:lnTo>
                    <a:pt x="954282" y="4061"/>
                  </a:lnTo>
                  <a:lnTo>
                    <a:pt x="899250" y="9061"/>
                  </a:lnTo>
                  <a:lnTo>
                    <a:pt x="845134" y="15973"/>
                  </a:lnTo>
                  <a:lnTo>
                    <a:pt x="792007" y="24744"/>
                  </a:lnTo>
                  <a:lnTo>
                    <a:pt x="739945" y="35326"/>
                  </a:lnTo>
                  <a:lnTo>
                    <a:pt x="689020" y="47665"/>
                  </a:lnTo>
                  <a:lnTo>
                    <a:pt x="639306" y="61711"/>
                  </a:lnTo>
                  <a:lnTo>
                    <a:pt x="590877" y="77414"/>
                  </a:lnTo>
                  <a:lnTo>
                    <a:pt x="543808" y="94721"/>
                  </a:lnTo>
                  <a:lnTo>
                    <a:pt x="498171" y="113581"/>
                  </a:lnTo>
                  <a:lnTo>
                    <a:pt x="454040" y="133945"/>
                  </a:lnTo>
                  <a:lnTo>
                    <a:pt x="411491" y="155760"/>
                  </a:lnTo>
                  <a:lnTo>
                    <a:pt x="370595" y="178975"/>
                  </a:lnTo>
                  <a:lnTo>
                    <a:pt x="331427" y="203540"/>
                  </a:lnTo>
                  <a:lnTo>
                    <a:pt x="294062" y="229403"/>
                  </a:lnTo>
                  <a:lnTo>
                    <a:pt x="258572" y="256513"/>
                  </a:lnTo>
                  <a:lnTo>
                    <a:pt x="225031" y="284819"/>
                  </a:lnTo>
                  <a:lnTo>
                    <a:pt x="193514" y="314269"/>
                  </a:lnTo>
                  <a:lnTo>
                    <a:pt x="164094" y="344814"/>
                  </a:lnTo>
                  <a:lnTo>
                    <a:pt x="136845" y="376401"/>
                  </a:lnTo>
                  <a:lnTo>
                    <a:pt x="111841" y="408980"/>
                  </a:lnTo>
                  <a:lnTo>
                    <a:pt x="89156" y="442499"/>
                  </a:lnTo>
                  <a:lnTo>
                    <a:pt x="68863" y="476908"/>
                  </a:lnTo>
                  <a:lnTo>
                    <a:pt x="51036" y="512155"/>
                  </a:lnTo>
                  <a:lnTo>
                    <a:pt x="35749" y="548189"/>
                  </a:lnTo>
                  <a:lnTo>
                    <a:pt x="23076" y="584959"/>
                  </a:lnTo>
                  <a:lnTo>
                    <a:pt x="13091" y="622414"/>
                  </a:lnTo>
                  <a:lnTo>
                    <a:pt x="5867" y="660503"/>
                  </a:lnTo>
                  <a:lnTo>
                    <a:pt x="1479" y="699174"/>
                  </a:lnTo>
                  <a:lnTo>
                    <a:pt x="0" y="738378"/>
                  </a:lnTo>
                  <a:lnTo>
                    <a:pt x="1479" y="777578"/>
                  </a:lnTo>
                  <a:lnTo>
                    <a:pt x="5867" y="816243"/>
                  </a:lnTo>
                  <a:lnTo>
                    <a:pt x="13091" y="854321"/>
                  </a:lnTo>
                  <a:lnTo>
                    <a:pt x="23076" y="891761"/>
                  </a:lnTo>
                  <a:lnTo>
                    <a:pt x="35749" y="928513"/>
                  </a:lnTo>
                  <a:lnTo>
                    <a:pt x="51036" y="964526"/>
                  </a:lnTo>
                  <a:lnTo>
                    <a:pt x="68863" y="999748"/>
                  </a:lnTo>
                  <a:lnTo>
                    <a:pt x="89156" y="1034130"/>
                  </a:lnTo>
                  <a:lnTo>
                    <a:pt x="111841" y="1067620"/>
                  </a:lnTo>
                  <a:lnTo>
                    <a:pt x="136845" y="1100167"/>
                  </a:lnTo>
                  <a:lnTo>
                    <a:pt x="164094" y="1131721"/>
                  </a:lnTo>
                  <a:lnTo>
                    <a:pt x="193514" y="1162231"/>
                  </a:lnTo>
                  <a:lnTo>
                    <a:pt x="225031" y="1191647"/>
                  </a:lnTo>
                  <a:lnTo>
                    <a:pt x="258572" y="1219916"/>
                  </a:lnTo>
                  <a:lnTo>
                    <a:pt x="294062" y="1246990"/>
                  </a:lnTo>
                  <a:lnTo>
                    <a:pt x="331427" y="1272816"/>
                  </a:lnTo>
                  <a:lnTo>
                    <a:pt x="370595" y="1297344"/>
                  </a:lnTo>
                  <a:lnTo>
                    <a:pt x="411491" y="1320523"/>
                  </a:lnTo>
                  <a:lnTo>
                    <a:pt x="454040" y="1342302"/>
                  </a:lnTo>
                  <a:lnTo>
                    <a:pt x="498171" y="1362631"/>
                  </a:lnTo>
                  <a:lnTo>
                    <a:pt x="543808" y="1381459"/>
                  </a:lnTo>
                  <a:lnTo>
                    <a:pt x="590877" y="1398735"/>
                  </a:lnTo>
                  <a:lnTo>
                    <a:pt x="639306" y="1414408"/>
                  </a:lnTo>
                  <a:lnTo>
                    <a:pt x="689020" y="1428427"/>
                  </a:lnTo>
                  <a:lnTo>
                    <a:pt x="739945" y="1440742"/>
                  </a:lnTo>
                  <a:lnTo>
                    <a:pt x="792007" y="1451302"/>
                  </a:lnTo>
                  <a:lnTo>
                    <a:pt x="845134" y="1460055"/>
                  </a:lnTo>
                  <a:lnTo>
                    <a:pt x="899250" y="1466952"/>
                  </a:lnTo>
                  <a:lnTo>
                    <a:pt x="954282" y="1471941"/>
                  </a:lnTo>
                  <a:lnTo>
                    <a:pt x="1010157" y="1474972"/>
                  </a:lnTo>
                  <a:lnTo>
                    <a:pt x="1066800" y="1475994"/>
                  </a:lnTo>
                  <a:lnTo>
                    <a:pt x="1123511" y="1474972"/>
                  </a:lnTo>
                  <a:lnTo>
                    <a:pt x="1179446" y="1471941"/>
                  </a:lnTo>
                  <a:lnTo>
                    <a:pt x="1234530" y="1466952"/>
                  </a:lnTo>
                  <a:lnTo>
                    <a:pt x="1288689" y="1460055"/>
                  </a:lnTo>
                  <a:lnTo>
                    <a:pt x="1341851" y="1451302"/>
                  </a:lnTo>
                  <a:lnTo>
                    <a:pt x="1393942" y="1440742"/>
                  </a:lnTo>
                  <a:lnTo>
                    <a:pt x="1444889" y="1428427"/>
                  </a:lnTo>
                  <a:lnTo>
                    <a:pt x="1494618" y="1414408"/>
                  </a:lnTo>
                  <a:lnTo>
                    <a:pt x="1543056" y="1398735"/>
                  </a:lnTo>
                  <a:lnTo>
                    <a:pt x="1590130" y="1381459"/>
                  </a:lnTo>
                  <a:lnTo>
                    <a:pt x="1635766" y="1362631"/>
                  </a:lnTo>
                  <a:lnTo>
                    <a:pt x="1679891" y="1342302"/>
                  </a:lnTo>
                  <a:lnTo>
                    <a:pt x="1722432" y="1320523"/>
                  </a:lnTo>
                  <a:lnTo>
                    <a:pt x="1763315" y="1297344"/>
                  </a:lnTo>
                  <a:lnTo>
                    <a:pt x="1802466" y="1272816"/>
                  </a:lnTo>
                  <a:lnTo>
                    <a:pt x="1839813" y="1246990"/>
                  </a:lnTo>
                  <a:lnTo>
                    <a:pt x="1875283" y="1219916"/>
                  </a:lnTo>
                  <a:lnTo>
                    <a:pt x="1908801" y="1191647"/>
                  </a:lnTo>
                  <a:lnTo>
                    <a:pt x="1940295" y="1162231"/>
                  </a:lnTo>
                  <a:lnTo>
                    <a:pt x="1969690" y="1131721"/>
                  </a:lnTo>
                  <a:lnTo>
                    <a:pt x="1996915" y="1100167"/>
                  </a:lnTo>
                  <a:lnTo>
                    <a:pt x="2021895" y="1067620"/>
                  </a:lnTo>
                  <a:lnTo>
                    <a:pt x="2044556" y="1034130"/>
                  </a:lnTo>
                  <a:lnTo>
                    <a:pt x="2064827" y="999748"/>
                  </a:lnTo>
                  <a:lnTo>
                    <a:pt x="2082632" y="964526"/>
                  </a:lnTo>
                  <a:lnTo>
                    <a:pt x="2097900" y="928513"/>
                  </a:lnTo>
                  <a:lnTo>
                    <a:pt x="2110556" y="891761"/>
                  </a:lnTo>
                  <a:lnTo>
                    <a:pt x="2120528" y="854321"/>
                  </a:lnTo>
                  <a:lnTo>
                    <a:pt x="2127741" y="816243"/>
                  </a:lnTo>
                  <a:lnTo>
                    <a:pt x="2132123" y="777578"/>
                  </a:lnTo>
                  <a:lnTo>
                    <a:pt x="2133600" y="738378"/>
                  </a:lnTo>
                  <a:lnTo>
                    <a:pt x="2132123" y="699174"/>
                  </a:lnTo>
                  <a:lnTo>
                    <a:pt x="2127741" y="660503"/>
                  </a:lnTo>
                  <a:lnTo>
                    <a:pt x="2120528" y="622414"/>
                  </a:lnTo>
                  <a:lnTo>
                    <a:pt x="2110556" y="584959"/>
                  </a:lnTo>
                  <a:lnTo>
                    <a:pt x="2097900" y="548189"/>
                  </a:lnTo>
                  <a:lnTo>
                    <a:pt x="2082632" y="512155"/>
                  </a:lnTo>
                  <a:lnTo>
                    <a:pt x="2064827" y="476908"/>
                  </a:lnTo>
                  <a:lnTo>
                    <a:pt x="2044556" y="442499"/>
                  </a:lnTo>
                  <a:lnTo>
                    <a:pt x="2021895" y="408980"/>
                  </a:lnTo>
                  <a:lnTo>
                    <a:pt x="1996915" y="376401"/>
                  </a:lnTo>
                  <a:lnTo>
                    <a:pt x="1969690" y="344814"/>
                  </a:lnTo>
                  <a:lnTo>
                    <a:pt x="1940295" y="314269"/>
                  </a:lnTo>
                  <a:lnTo>
                    <a:pt x="1908801" y="284819"/>
                  </a:lnTo>
                  <a:lnTo>
                    <a:pt x="1875283" y="256513"/>
                  </a:lnTo>
                  <a:lnTo>
                    <a:pt x="1839813" y="229403"/>
                  </a:lnTo>
                  <a:lnTo>
                    <a:pt x="1802466" y="203540"/>
                  </a:lnTo>
                  <a:lnTo>
                    <a:pt x="1763315" y="178975"/>
                  </a:lnTo>
                  <a:lnTo>
                    <a:pt x="1722432" y="155760"/>
                  </a:lnTo>
                  <a:lnTo>
                    <a:pt x="1679891" y="133945"/>
                  </a:lnTo>
                  <a:lnTo>
                    <a:pt x="1635766" y="113581"/>
                  </a:lnTo>
                  <a:lnTo>
                    <a:pt x="1590130" y="94721"/>
                  </a:lnTo>
                  <a:lnTo>
                    <a:pt x="1543056" y="77414"/>
                  </a:lnTo>
                  <a:lnTo>
                    <a:pt x="1494618" y="61711"/>
                  </a:lnTo>
                  <a:lnTo>
                    <a:pt x="1444889" y="47665"/>
                  </a:lnTo>
                  <a:lnTo>
                    <a:pt x="1393942" y="35326"/>
                  </a:lnTo>
                  <a:lnTo>
                    <a:pt x="1341851" y="24744"/>
                  </a:lnTo>
                  <a:lnTo>
                    <a:pt x="1288689" y="15973"/>
                  </a:lnTo>
                  <a:lnTo>
                    <a:pt x="1234530" y="9061"/>
                  </a:lnTo>
                  <a:lnTo>
                    <a:pt x="1179446" y="4061"/>
                  </a:lnTo>
                  <a:lnTo>
                    <a:pt x="1123511" y="1023"/>
                  </a:lnTo>
                  <a:lnTo>
                    <a:pt x="1066800" y="0"/>
                  </a:lnTo>
                  <a:close/>
                </a:path>
              </a:pathLst>
            </a:custGeom>
            <a:ln w="9525">
              <a:solidFill>
                <a:srgbClr val="000000"/>
              </a:solidFill>
            </a:ln>
          </p:spPr>
          <p:txBody>
            <a:bodyPr wrap="square" lIns="0" tIns="0" rIns="0" bIns="0" rtlCol="0"/>
            <a:lstStyle/>
            <a:p>
              <a:endParaRPr/>
            </a:p>
          </p:txBody>
        </p:sp>
      </p:grpSp>
      <p:sp>
        <p:nvSpPr>
          <p:cNvPr id="24" name="object 24"/>
          <p:cNvSpPr txBox="1"/>
          <p:nvPr/>
        </p:nvSpPr>
        <p:spPr>
          <a:xfrm>
            <a:off x="8585200" y="2840038"/>
            <a:ext cx="1104900" cy="575310"/>
          </a:xfrm>
          <a:prstGeom prst="rect">
            <a:avLst/>
          </a:prstGeom>
        </p:spPr>
        <p:txBody>
          <a:bodyPr vert="horz" wrap="square" lIns="0" tIns="12700" rIns="0" bIns="0" rtlCol="0">
            <a:spAutoFit/>
          </a:bodyPr>
          <a:lstStyle/>
          <a:p>
            <a:pPr marL="75565" marR="5080" indent="-63500">
              <a:lnSpc>
                <a:spcPct val="100000"/>
              </a:lnSpc>
              <a:spcBef>
                <a:spcPts val="100"/>
              </a:spcBef>
            </a:pPr>
            <a:r>
              <a:rPr sz="1800" spc="-10" dirty="0">
                <a:latin typeface="Arial MT"/>
                <a:cs typeface="Arial MT"/>
              </a:rPr>
              <a:t>Réseau </a:t>
            </a:r>
            <a:r>
              <a:rPr sz="1800" spc="-5" dirty="0">
                <a:latin typeface="Arial MT"/>
                <a:cs typeface="Arial MT"/>
              </a:rPr>
              <a:t> </a:t>
            </a:r>
            <a:r>
              <a:rPr sz="1800" spc="-10" dirty="0">
                <a:latin typeface="Arial MT"/>
                <a:cs typeface="Arial MT"/>
              </a:rPr>
              <a:t>entreprise</a:t>
            </a:r>
            <a:endParaRPr sz="1800">
              <a:latin typeface="Arial MT"/>
              <a:cs typeface="Arial MT"/>
            </a:endParaRPr>
          </a:p>
        </p:txBody>
      </p:sp>
      <p:sp>
        <p:nvSpPr>
          <p:cNvPr id="25" name="object 25"/>
          <p:cNvSpPr txBox="1"/>
          <p:nvPr/>
        </p:nvSpPr>
        <p:spPr>
          <a:xfrm>
            <a:off x="3548380" y="4041712"/>
            <a:ext cx="744220" cy="391160"/>
          </a:xfrm>
          <a:prstGeom prst="rect">
            <a:avLst/>
          </a:prstGeom>
        </p:spPr>
        <p:txBody>
          <a:bodyPr vert="horz" wrap="square" lIns="0" tIns="12700" rIns="0" bIns="0" rtlCol="0">
            <a:spAutoFit/>
          </a:bodyPr>
          <a:lstStyle/>
          <a:p>
            <a:pPr marL="12700" marR="5080" indent="21590">
              <a:lnSpc>
                <a:spcPct val="100000"/>
              </a:lnSpc>
              <a:spcBef>
                <a:spcPts val="100"/>
              </a:spcBef>
            </a:pPr>
            <a:r>
              <a:rPr sz="1200" spc="-10" dirty="0">
                <a:latin typeface="Arial MT"/>
                <a:cs typeface="Arial MT"/>
              </a:rPr>
              <a:t>Utilisateur </a:t>
            </a:r>
            <a:r>
              <a:rPr sz="1200" spc="-320" dirty="0">
                <a:latin typeface="Arial MT"/>
                <a:cs typeface="Arial MT"/>
              </a:rPr>
              <a:t> </a:t>
            </a:r>
            <a:r>
              <a:rPr sz="1200" spc="-10" dirty="0">
                <a:latin typeface="Arial MT"/>
                <a:cs typeface="Arial MT"/>
              </a:rPr>
              <a:t>Servic</a:t>
            </a:r>
            <a:r>
              <a:rPr sz="1200" spc="-5" dirty="0">
                <a:latin typeface="Arial MT"/>
                <a:cs typeface="Arial MT"/>
              </a:rPr>
              <a:t>e </a:t>
            </a:r>
            <a:r>
              <a:rPr sz="1200" spc="-10" dirty="0">
                <a:latin typeface="Arial MT"/>
                <a:cs typeface="Arial MT"/>
              </a:rPr>
              <a:t>de</a:t>
            </a:r>
            <a:endParaRPr sz="1200">
              <a:latin typeface="Arial MT"/>
              <a:cs typeface="Arial MT"/>
            </a:endParaRPr>
          </a:p>
        </p:txBody>
      </p:sp>
      <p:sp>
        <p:nvSpPr>
          <p:cNvPr id="26" name="object 26"/>
          <p:cNvSpPr txBox="1"/>
          <p:nvPr/>
        </p:nvSpPr>
        <p:spPr>
          <a:xfrm>
            <a:off x="3467608" y="4407471"/>
            <a:ext cx="90551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facturation</a:t>
            </a:r>
            <a:r>
              <a:rPr sz="1200" spc="-70" dirty="0">
                <a:latin typeface="Arial MT"/>
                <a:cs typeface="Arial MT"/>
              </a:rPr>
              <a:t> </a:t>
            </a:r>
            <a:r>
              <a:rPr sz="1200" spc="-5" dirty="0">
                <a:latin typeface="Arial MT"/>
                <a:cs typeface="Arial MT"/>
              </a:rPr>
              <a:t>et</a:t>
            </a:r>
            <a:endParaRPr sz="1200">
              <a:latin typeface="Arial MT"/>
              <a:cs typeface="Arial MT"/>
            </a:endParaRPr>
          </a:p>
        </p:txBody>
      </p:sp>
      <p:sp>
        <p:nvSpPr>
          <p:cNvPr id="27" name="object 27"/>
          <p:cNvSpPr txBox="1"/>
          <p:nvPr/>
        </p:nvSpPr>
        <p:spPr>
          <a:xfrm>
            <a:off x="3383788" y="4589590"/>
            <a:ext cx="1074420" cy="391160"/>
          </a:xfrm>
          <a:prstGeom prst="rect">
            <a:avLst/>
          </a:prstGeom>
        </p:spPr>
        <p:txBody>
          <a:bodyPr vert="horz" wrap="square" lIns="0" tIns="12700" rIns="0" bIns="0" rtlCol="0">
            <a:spAutoFit/>
          </a:bodyPr>
          <a:lstStyle/>
          <a:p>
            <a:pPr marL="12700" marR="5080" indent="228600">
              <a:lnSpc>
                <a:spcPct val="100000"/>
              </a:lnSpc>
              <a:spcBef>
                <a:spcPts val="100"/>
              </a:spcBef>
            </a:pPr>
            <a:r>
              <a:rPr sz="1200" spc="-5" dirty="0">
                <a:latin typeface="Arial MT"/>
                <a:cs typeface="Arial MT"/>
              </a:rPr>
              <a:t>suivi </a:t>
            </a:r>
            <a:r>
              <a:rPr sz="1200" spc="-10" dirty="0">
                <a:latin typeface="Arial MT"/>
                <a:cs typeface="Arial MT"/>
              </a:rPr>
              <a:t>des </a:t>
            </a:r>
            <a:r>
              <a:rPr sz="1200" spc="-5" dirty="0">
                <a:latin typeface="Arial MT"/>
                <a:cs typeface="Arial MT"/>
              </a:rPr>
              <a:t> comptes</a:t>
            </a:r>
            <a:r>
              <a:rPr sz="1200" spc="-55" dirty="0">
                <a:latin typeface="Arial MT"/>
                <a:cs typeface="Arial MT"/>
              </a:rPr>
              <a:t> </a:t>
            </a:r>
            <a:r>
              <a:rPr sz="1200" spc="-10" dirty="0">
                <a:latin typeface="Arial MT"/>
                <a:cs typeface="Arial MT"/>
              </a:rPr>
              <a:t>clients</a:t>
            </a:r>
            <a:endParaRPr sz="1200">
              <a:latin typeface="Arial MT"/>
              <a:cs typeface="Arial MT"/>
            </a:endParaRPr>
          </a:p>
        </p:txBody>
      </p:sp>
      <p:grpSp>
        <p:nvGrpSpPr>
          <p:cNvPr id="28" name="object 28"/>
          <p:cNvGrpSpPr/>
          <p:nvPr/>
        </p:nvGrpSpPr>
        <p:grpSpPr>
          <a:xfrm>
            <a:off x="1716094" y="2638425"/>
            <a:ext cx="2219325" cy="1120140"/>
            <a:chOff x="1455877" y="3591877"/>
            <a:chExt cx="2219325" cy="1120140"/>
          </a:xfrm>
        </p:grpSpPr>
        <p:sp>
          <p:nvSpPr>
            <p:cNvPr id="29" name="object 29"/>
            <p:cNvSpPr/>
            <p:nvPr/>
          </p:nvSpPr>
          <p:spPr>
            <a:xfrm>
              <a:off x="3670439" y="3996690"/>
              <a:ext cx="0" cy="715010"/>
            </a:xfrm>
            <a:custGeom>
              <a:avLst/>
              <a:gdLst/>
              <a:ahLst/>
              <a:cxnLst/>
              <a:rect l="l" t="t" r="r" b="b"/>
              <a:pathLst>
                <a:path h="715010">
                  <a:moveTo>
                    <a:pt x="0" y="714755"/>
                  </a:moveTo>
                  <a:lnTo>
                    <a:pt x="0" y="0"/>
                  </a:lnTo>
                </a:path>
              </a:pathLst>
            </a:custGeom>
            <a:ln w="9525">
              <a:solidFill>
                <a:srgbClr val="000000"/>
              </a:solidFill>
            </a:ln>
          </p:spPr>
          <p:txBody>
            <a:bodyPr wrap="square" lIns="0" tIns="0" rIns="0" bIns="0" rtlCol="0"/>
            <a:lstStyle/>
            <a:p>
              <a:endParaRPr/>
            </a:p>
          </p:txBody>
        </p:sp>
        <p:sp>
          <p:nvSpPr>
            <p:cNvPr id="30" name="object 30"/>
            <p:cNvSpPr/>
            <p:nvPr/>
          </p:nvSpPr>
          <p:spPr>
            <a:xfrm>
              <a:off x="1460639" y="3596640"/>
              <a:ext cx="1200150" cy="914400"/>
            </a:xfrm>
            <a:custGeom>
              <a:avLst/>
              <a:gdLst/>
              <a:ahLst/>
              <a:cxnLst/>
              <a:rect l="l" t="t" r="r" b="b"/>
              <a:pathLst>
                <a:path w="1200150" h="914400">
                  <a:moveTo>
                    <a:pt x="599694" y="0"/>
                  </a:moveTo>
                  <a:lnTo>
                    <a:pt x="545183" y="1870"/>
                  </a:lnTo>
                  <a:lnTo>
                    <a:pt x="492028" y="7375"/>
                  </a:lnTo>
                  <a:lnTo>
                    <a:pt x="440443" y="16351"/>
                  </a:lnTo>
                  <a:lnTo>
                    <a:pt x="390640" y="28636"/>
                  </a:lnTo>
                  <a:lnTo>
                    <a:pt x="342833" y="44067"/>
                  </a:lnTo>
                  <a:lnTo>
                    <a:pt x="297236" y="62484"/>
                  </a:lnTo>
                  <a:lnTo>
                    <a:pt x="254061" y="83722"/>
                  </a:lnTo>
                  <a:lnTo>
                    <a:pt x="213522" y="107620"/>
                  </a:lnTo>
                  <a:lnTo>
                    <a:pt x="175831" y="134016"/>
                  </a:lnTo>
                  <a:lnTo>
                    <a:pt x="141203" y="162748"/>
                  </a:lnTo>
                  <a:lnTo>
                    <a:pt x="109850" y="193652"/>
                  </a:lnTo>
                  <a:lnTo>
                    <a:pt x="81985" y="226568"/>
                  </a:lnTo>
                  <a:lnTo>
                    <a:pt x="57822" y="261331"/>
                  </a:lnTo>
                  <a:lnTo>
                    <a:pt x="37575" y="297782"/>
                  </a:lnTo>
                  <a:lnTo>
                    <a:pt x="21455" y="335756"/>
                  </a:lnTo>
                  <a:lnTo>
                    <a:pt x="9678" y="375092"/>
                  </a:lnTo>
                  <a:lnTo>
                    <a:pt x="2455" y="415627"/>
                  </a:lnTo>
                  <a:lnTo>
                    <a:pt x="0" y="457200"/>
                  </a:lnTo>
                  <a:lnTo>
                    <a:pt x="2455" y="498885"/>
                  </a:lnTo>
                  <a:lnTo>
                    <a:pt x="9678" y="539508"/>
                  </a:lnTo>
                  <a:lnTo>
                    <a:pt x="21455" y="578908"/>
                  </a:lnTo>
                  <a:lnTo>
                    <a:pt x="37575" y="616925"/>
                  </a:lnTo>
                  <a:lnTo>
                    <a:pt x="57822" y="653399"/>
                  </a:lnTo>
                  <a:lnTo>
                    <a:pt x="81985" y="688170"/>
                  </a:lnTo>
                  <a:lnTo>
                    <a:pt x="109850" y="721079"/>
                  </a:lnTo>
                  <a:lnTo>
                    <a:pt x="141203" y="751965"/>
                  </a:lnTo>
                  <a:lnTo>
                    <a:pt x="175831" y="780669"/>
                  </a:lnTo>
                  <a:lnTo>
                    <a:pt x="213522" y="807030"/>
                  </a:lnTo>
                  <a:lnTo>
                    <a:pt x="254061" y="830888"/>
                  </a:lnTo>
                  <a:lnTo>
                    <a:pt x="297236" y="852085"/>
                  </a:lnTo>
                  <a:lnTo>
                    <a:pt x="342833" y="870459"/>
                  </a:lnTo>
                  <a:lnTo>
                    <a:pt x="390640" y="885851"/>
                  </a:lnTo>
                  <a:lnTo>
                    <a:pt x="440443" y="898101"/>
                  </a:lnTo>
                  <a:lnTo>
                    <a:pt x="492028" y="907049"/>
                  </a:lnTo>
                  <a:lnTo>
                    <a:pt x="545183" y="912535"/>
                  </a:lnTo>
                  <a:lnTo>
                    <a:pt x="599694" y="914400"/>
                  </a:lnTo>
                  <a:lnTo>
                    <a:pt x="654325" y="912535"/>
                  </a:lnTo>
                  <a:lnTo>
                    <a:pt x="707586" y="907049"/>
                  </a:lnTo>
                  <a:lnTo>
                    <a:pt x="759265" y="898101"/>
                  </a:lnTo>
                  <a:lnTo>
                    <a:pt x="809150" y="885851"/>
                  </a:lnTo>
                  <a:lnTo>
                    <a:pt x="857029" y="870459"/>
                  </a:lnTo>
                  <a:lnTo>
                    <a:pt x="902687" y="852085"/>
                  </a:lnTo>
                  <a:lnTo>
                    <a:pt x="945914" y="830888"/>
                  </a:lnTo>
                  <a:lnTo>
                    <a:pt x="986497" y="807030"/>
                  </a:lnTo>
                  <a:lnTo>
                    <a:pt x="1024223" y="780668"/>
                  </a:lnTo>
                  <a:lnTo>
                    <a:pt x="1058880" y="751965"/>
                  </a:lnTo>
                  <a:lnTo>
                    <a:pt x="1090255" y="721079"/>
                  </a:lnTo>
                  <a:lnTo>
                    <a:pt x="1118136" y="688170"/>
                  </a:lnTo>
                  <a:lnTo>
                    <a:pt x="1142310" y="653399"/>
                  </a:lnTo>
                  <a:lnTo>
                    <a:pt x="1162566" y="616925"/>
                  </a:lnTo>
                  <a:lnTo>
                    <a:pt x="1178690" y="578908"/>
                  </a:lnTo>
                  <a:lnTo>
                    <a:pt x="1190470" y="539508"/>
                  </a:lnTo>
                  <a:lnTo>
                    <a:pt x="1197694" y="498885"/>
                  </a:lnTo>
                  <a:lnTo>
                    <a:pt x="1200150" y="457200"/>
                  </a:lnTo>
                  <a:lnTo>
                    <a:pt x="1197694" y="415627"/>
                  </a:lnTo>
                  <a:lnTo>
                    <a:pt x="1190470" y="375092"/>
                  </a:lnTo>
                  <a:lnTo>
                    <a:pt x="1178690" y="335756"/>
                  </a:lnTo>
                  <a:lnTo>
                    <a:pt x="1162566" y="297782"/>
                  </a:lnTo>
                  <a:lnTo>
                    <a:pt x="1142310" y="261331"/>
                  </a:lnTo>
                  <a:lnTo>
                    <a:pt x="1118136" y="226568"/>
                  </a:lnTo>
                  <a:lnTo>
                    <a:pt x="1090255" y="193652"/>
                  </a:lnTo>
                  <a:lnTo>
                    <a:pt x="1058880" y="162748"/>
                  </a:lnTo>
                  <a:lnTo>
                    <a:pt x="1024223" y="134016"/>
                  </a:lnTo>
                  <a:lnTo>
                    <a:pt x="986497" y="107620"/>
                  </a:lnTo>
                  <a:lnTo>
                    <a:pt x="945914" y="83722"/>
                  </a:lnTo>
                  <a:lnTo>
                    <a:pt x="902687" y="62484"/>
                  </a:lnTo>
                  <a:lnTo>
                    <a:pt x="857029" y="44067"/>
                  </a:lnTo>
                  <a:lnTo>
                    <a:pt x="809150" y="28636"/>
                  </a:lnTo>
                  <a:lnTo>
                    <a:pt x="759265" y="16351"/>
                  </a:lnTo>
                  <a:lnTo>
                    <a:pt x="707586" y="7375"/>
                  </a:lnTo>
                  <a:lnTo>
                    <a:pt x="654325" y="1870"/>
                  </a:lnTo>
                  <a:lnTo>
                    <a:pt x="599694" y="0"/>
                  </a:lnTo>
                  <a:close/>
                </a:path>
              </a:pathLst>
            </a:custGeom>
            <a:ln w="9525">
              <a:solidFill>
                <a:srgbClr val="000000"/>
              </a:solidFill>
            </a:ln>
          </p:spPr>
          <p:txBody>
            <a:bodyPr wrap="square" lIns="0" tIns="0" rIns="0" bIns="0" rtlCol="0"/>
            <a:lstStyle/>
            <a:p>
              <a:endParaRPr/>
            </a:p>
          </p:txBody>
        </p:sp>
      </p:grpSp>
      <p:sp>
        <p:nvSpPr>
          <p:cNvPr id="31" name="object 31"/>
          <p:cNvSpPr txBox="1"/>
          <p:nvPr/>
        </p:nvSpPr>
        <p:spPr>
          <a:xfrm>
            <a:off x="2003806" y="2902521"/>
            <a:ext cx="635000" cy="390525"/>
          </a:xfrm>
          <a:prstGeom prst="rect">
            <a:avLst/>
          </a:prstGeom>
        </p:spPr>
        <p:txBody>
          <a:bodyPr vert="horz" wrap="square" lIns="0" tIns="12700" rIns="0" bIns="0" rtlCol="0">
            <a:spAutoFit/>
          </a:bodyPr>
          <a:lstStyle/>
          <a:p>
            <a:pPr marL="12700" marR="5080" indent="20320">
              <a:lnSpc>
                <a:spcPct val="100000"/>
              </a:lnSpc>
              <a:spcBef>
                <a:spcPts val="100"/>
              </a:spcBef>
            </a:pPr>
            <a:r>
              <a:rPr sz="1200" spc="-5" dirty="0">
                <a:latin typeface="Arial MT"/>
                <a:cs typeface="Arial MT"/>
              </a:rPr>
              <a:t>Réseau </a:t>
            </a:r>
            <a:r>
              <a:rPr sz="1200" dirty="0">
                <a:latin typeface="Arial MT"/>
                <a:cs typeface="Arial MT"/>
              </a:rPr>
              <a:t> </a:t>
            </a:r>
            <a:r>
              <a:rPr sz="1200" spc="-5" dirty="0">
                <a:latin typeface="Arial MT"/>
                <a:cs typeface="Arial MT"/>
              </a:rPr>
              <a:t>télé</a:t>
            </a:r>
            <a:r>
              <a:rPr sz="1200" spc="-15" dirty="0">
                <a:latin typeface="Arial MT"/>
                <a:cs typeface="Arial MT"/>
              </a:rPr>
              <a:t>c</a:t>
            </a:r>
            <a:r>
              <a:rPr sz="1200" spc="-10" dirty="0">
                <a:latin typeface="Arial MT"/>
                <a:cs typeface="Arial MT"/>
              </a:rPr>
              <a:t>o</a:t>
            </a:r>
            <a:r>
              <a:rPr sz="1200" dirty="0">
                <a:latin typeface="Arial MT"/>
                <a:cs typeface="Arial MT"/>
              </a:rPr>
              <a:t>ms</a:t>
            </a:r>
            <a:endParaRPr sz="1200">
              <a:latin typeface="Arial MT"/>
              <a:cs typeface="Arial MT"/>
            </a:endParaRPr>
          </a:p>
        </p:txBody>
      </p:sp>
      <p:sp>
        <p:nvSpPr>
          <p:cNvPr id="32" name="object 32"/>
          <p:cNvSpPr txBox="1"/>
          <p:nvPr/>
        </p:nvSpPr>
        <p:spPr>
          <a:xfrm>
            <a:off x="532136" y="1359990"/>
            <a:ext cx="8229599"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ea typeface="+mj-ea"/>
                <a:cs typeface="+mj-cs"/>
              </a:rPr>
              <a:t>Système d’un opérateur télécom</a:t>
            </a:r>
          </a:p>
        </p:txBody>
      </p:sp>
    </p:spTree>
    <p:extLst>
      <p:ext uri="{BB962C8B-B14F-4D97-AF65-F5344CB8AC3E}">
        <p14:creationId xmlns:p14="http://schemas.microsoft.com/office/powerpoint/2010/main" val="38903526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954409" y="3668267"/>
            <a:ext cx="2366010" cy="376555"/>
          </a:xfrm>
          <a:custGeom>
            <a:avLst/>
            <a:gdLst/>
            <a:ahLst/>
            <a:cxnLst/>
            <a:rect l="l" t="t" r="r" b="b"/>
            <a:pathLst>
              <a:path w="2366009" h="376554">
                <a:moveTo>
                  <a:pt x="0" y="0"/>
                </a:moveTo>
                <a:lnTo>
                  <a:pt x="0" y="376428"/>
                </a:lnTo>
                <a:lnTo>
                  <a:pt x="2366010" y="376427"/>
                </a:lnTo>
                <a:lnTo>
                  <a:pt x="2366010" y="0"/>
                </a:lnTo>
                <a:lnTo>
                  <a:pt x="0" y="0"/>
                </a:lnTo>
                <a:close/>
              </a:path>
            </a:pathLst>
          </a:custGeom>
          <a:ln w="9525">
            <a:solidFill>
              <a:srgbClr val="000000"/>
            </a:solidFill>
          </a:ln>
        </p:spPr>
        <p:txBody>
          <a:bodyPr wrap="square" lIns="0" tIns="0" rIns="0" bIns="0" rtlCol="0"/>
          <a:lstStyle/>
          <a:p>
            <a:endParaRPr/>
          </a:p>
        </p:txBody>
      </p:sp>
      <p:sp>
        <p:nvSpPr>
          <p:cNvPr id="5" name="object 5"/>
          <p:cNvSpPr txBox="1"/>
          <p:nvPr/>
        </p:nvSpPr>
        <p:spPr>
          <a:xfrm>
            <a:off x="5039239" y="3699764"/>
            <a:ext cx="21971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Baie</a:t>
            </a:r>
            <a:r>
              <a:rPr sz="1800" spc="-45" dirty="0">
                <a:latin typeface="Arial MT"/>
                <a:cs typeface="Arial MT"/>
              </a:rPr>
              <a:t> </a:t>
            </a:r>
            <a:r>
              <a:rPr sz="1800" dirty="0">
                <a:latin typeface="Arial MT"/>
                <a:cs typeface="Arial MT"/>
              </a:rPr>
              <a:t>Symmétrix</a:t>
            </a:r>
            <a:r>
              <a:rPr sz="1800" spc="-40" dirty="0">
                <a:latin typeface="Arial MT"/>
                <a:cs typeface="Arial MT"/>
              </a:rPr>
              <a:t> </a:t>
            </a:r>
            <a:r>
              <a:rPr sz="1800" dirty="0">
                <a:latin typeface="Arial MT"/>
                <a:cs typeface="Arial MT"/>
              </a:rPr>
              <a:t>EMC</a:t>
            </a:r>
            <a:endParaRPr sz="1800">
              <a:latin typeface="Arial MT"/>
              <a:cs typeface="Arial MT"/>
            </a:endParaRPr>
          </a:p>
        </p:txBody>
      </p:sp>
      <p:grpSp>
        <p:nvGrpSpPr>
          <p:cNvPr id="6" name="object 6"/>
          <p:cNvGrpSpPr/>
          <p:nvPr/>
        </p:nvGrpSpPr>
        <p:grpSpPr>
          <a:xfrm>
            <a:off x="5191201" y="2860357"/>
            <a:ext cx="1867535" cy="831850"/>
            <a:chOff x="5191201" y="2860357"/>
            <a:chExt cx="1867535" cy="831850"/>
          </a:xfrm>
        </p:grpSpPr>
        <p:sp>
          <p:nvSpPr>
            <p:cNvPr id="7" name="object 7"/>
            <p:cNvSpPr/>
            <p:nvPr/>
          </p:nvSpPr>
          <p:spPr>
            <a:xfrm>
              <a:off x="6075311" y="3214116"/>
              <a:ext cx="0" cy="459105"/>
            </a:xfrm>
            <a:custGeom>
              <a:avLst/>
              <a:gdLst/>
              <a:ahLst/>
              <a:cxnLst/>
              <a:rect l="l" t="t" r="r" b="b"/>
              <a:pathLst>
                <a:path h="459104">
                  <a:moveTo>
                    <a:pt x="0" y="0"/>
                  </a:moveTo>
                  <a:lnTo>
                    <a:pt x="0" y="458723"/>
                  </a:lnTo>
                </a:path>
              </a:pathLst>
            </a:custGeom>
            <a:ln w="38100">
              <a:solidFill>
                <a:srgbClr val="000000"/>
              </a:solidFill>
            </a:ln>
          </p:spPr>
          <p:txBody>
            <a:bodyPr wrap="square" lIns="0" tIns="0" rIns="0" bIns="0" rtlCol="0"/>
            <a:lstStyle/>
            <a:p>
              <a:endParaRPr/>
            </a:p>
          </p:txBody>
        </p:sp>
        <p:sp>
          <p:nvSpPr>
            <p:cNvPr id="8" name="object 8"/>
            <p:cNvSpPr/>
            <p:nvPr/>
          </p:nvSpPr>
          <p:spPr>
            <a:xfrm>
              <a:off x="5195963" y="2865120"/>
              <a:ext cx="1858010" cy="376555"/>
            </a:xfrm>
            <a:custGeom>
              <a:avLst/>
              <a:gdLst/>
              <a:ahLst/>
              <a:cxnLst/>
              <a:rect l="l" t="t" r="r" b="b"/>
              <a:pathLst>
                <a:path w="1858009" h="376555">
                  <a:moveTo>
                    <a:pt x="0" y="0"/>
                  </a:moveTo>
                  <a:lnTo>
                    <a:pt x="0" y="376428"/>
                  </a:lnTo>
                  <a:lnTo>
                    <a:pt x="1857755" y="376428"/>
                  </a:lnTo>
                  <a:lnTo>
                    <a:pt x="1857755" y="0"/>
                  </a:lnTo>
                  <a:lnTo>
                    <a:pt x="0" y="0"/>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5280031" y="2896615"/>
            <a:ext cx="16891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Connectrix</a:t>
            </a:r>
            <a:r>
              <a:rPr sz="1800" spc="-80" dirty="0">
                <a:latin typeface="Arial MT"/>
                <a:cs typeface="Arial MT"/>
              </a:rPr>
              <a:t> </a:t>
            </a:r>
            <a:r>
              <a:rPr sz="1800" spc="-5" dirty="0">
                <a:latin typeface="Arial MT"/>
                <a:cs typeface="Arial MT"/>
              </a:rPr>
              <a:t>EMC</a:t>
            </a:r>
            <a:endParaRPr sz="1800">
              <a:latin typeface="Arial MT"/>
              <a:cs typeface="Arial MT"/>
            </a:endParaRPr>
          </a:p>
        </p:txBody>
      </p:sp>
      <p:sp>
        <p:nvSpPr>
          <p:cNvPr id="10" name="object 10"/>
          <p:cNvSpPr/>
          <p:nvPr/>
        </p:nvSpPr>
        <p:spPr>
          <a:xfrm>
            <a:off x="5496191" y="2117598"/>
            <a:ext cx="1222375" cy="376555"/>
          </a:xfrm>
          <a:custGeom>
            <a:avLst/>
            <a:gdLst/>
            <a:ahLst/>
            <a:cxnLst/>
            <a:rect l="l" t="t" r="r" b="b"/>
            <a:pathLst>
              <a:path w="1222375" h="376555">
                <a:moveTo>
                  <a:pt x="0" y="0"/>
                </a:moveTo>
                <a:lnTo>
                  <a:pt x="0" y="376427"/>
                </a:lnTo>
                <a:lnTo>
                  <a:pt x="1222247" y="376427"/>
                </a:lnTo>
                <a:lnTo>
                  <a:pt x="1222247" y="0"/>
                </a:lnTo>
                <a:lnTo>
                  <a:pt x="0" y="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5580259" y="2149094"/>
            <a:ext cx="10541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MT"/>
                <a:cs typeface="Arial MT"/>
              </a:rPr>
              <a:t>Serveur…</a:t>
            </a:r>
            <a:endParaRPr sz="1800">
              <a:latin typeface="Arial MT"/>
              <a:cs typeface="Arial MT"/>
            </a:endParaRPr>
          </a:p>
        </p:txBody>
      </p:sp>
      <p:grpSp>
        <p:nvGrpSpPr>
          <p:cNvPr id="12" name="object 12"/>
          <p:cNvGrpSpPr/>
          <p:nvPr/>
        </p:nvGrpSpPr>
        <p:grpSpPr>
          <a:xfrm>
            <a:off x="4225747" y="2112835"/>
            <a:ext cx="1868805" cy="768350"/>
            <a:chOff x="4225747" y="2112835"/>
            <a:chExt cx="1868805" cy="768350"/>
          </a:xfrm>
        </p:grpSpPr>
        <p:sp>
          <p:nvSpPr>
            <p:cNvPr id="13" name="object 13"/>
            <p:cNvSpPr/>
            <p:nvPr/>
          </p:nvSpPr>
          <p:spPr>
            <a:xfrm>
              <a:off x="6075311" y="2465070"/>
              <a:ext cx="0" cy="397510"/>
            </a:xfrm>
            <a:custGeom>
              <a:avLst/>
              <a:gdLst/>
              <a:ahLst/>
              <a:cxnLst/>
              <a:rect l="l" t="t" r="r" b="b"/>
              <a:pathLst>
                <a:path h="397510">
                  <a:moveTo>
                    <a:pt x="0" y="0"/>
                  </a:moveTo>
                  <a:lnTo>
                    <a:pt x="0" y="397002"/>
                  </a:lnTo>
                </a:path>
              </a:pathLst>
            </a:custGeom>
            <a:ln w="38100">
              <a:solidFill>
                <a:srgbClr val="000000"/>
              </a:solidFill>
            </a:ln>
          </p:spPr>
          <p:txBody>
            <a:bodyPr wrap="square" lIns="0" tIns="0" rIns="0" bIns="0" rtlCol="0"/>
            <a:lstStyle/>
            <a:p>
              <a:endParaRPr/>
            </a:p>
          </p:txBody>
        </p:sp>
        <p:sp>
          <p:nvSpPr>
            <p:cNvPr id="14" name="object 14"/>
            <p:cNvSpPr/>
            <p:nvPr/>
          </p:nvSpPr>
          <p:spPr>
            <a:xfrm>
              <a:off x="4230509" y="2117598"/>
              <a:ext cx="1184910" cy="376555"/>
            </a:xfrm>
            <a:custGeom>
              <a:avLst/>
              <a:gdLst/>
              <a:ahLst/>
              <a:cxnLst/>
              <a:rect l="l" t="t" r="r" b="b"/>
              <a:pathLst>
                <a:path w="1184910" h="376555">
                  <a:moveTo>
                    <a:pt x="0" y="0"/>
                  </a:moveTo>
                  <a:lnTo>
                    <a:pt x="0" y="376427"/>
                  </a:lnTo>
                  <a:lnTo>
                    <a:pt x="1184910" y="376427"/>
                  </a:lnTo>
                  <a:lnTo>
                    <a:pt x="1184910" y="0"/>
                  </a:lnTo>
                  <a:lnTo>
                    <a:pt x="0" y="0"/>
                  </a:lnTo>
                  <a:close/>
                </a:path>
              </a:pathLst>
            </a:custGeom>
            <a:ln w="9524">
              <a:solidFill>
                <a:srgbClr val="000000"/>
              </a:solidFill>
            </a:ln>
          </p:spPr>
          <p:txBody>
            <a:bodyPr wrap="square" lIns="0" tIns="0" rIns="0" bIns="0" rtlCol="0"/>
            <a:lstStyle/>
            <a:p>
              <a:endParaRPr/>
            </a:p>
          </p:txBody>
        </p:sp>
      </p:grpSp>
      <p:sp>
        <p:nvSpPr>
          <p:cNvPr id="15" name="object 15"/>
          <p:cNvSpPr txBox="1"/>
          <p:nvPr/>
        </p:nvSpPr>
        <p:spPr>
          <a:xfrm>
            <a:off x="4315339" y="2149094"/>
            <a:ext cx="10160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Serveur</a:t>
            </a:r>
            <a:r>
              <a:rPr sz="1800" spc="-80" dirty="0">
                <a:latin typeface="Arial MT"/>
                <a:cs typeface="Arial MT"/>
              </a:rPr>
              <a:t> </a:t>
            </a:r>
            <a:r>
              <a:rPr sz="1800" spc="-5" dirty="0">
                <a:latin typeface="Arial MT"/>
                <a:cs typeface="Arial MT"/>
              </a:rPr>
              <a:t>1</a:t>
            </a:r>
            <a:endParaRPr sz="1800">
              <a:latin typeface="Arial MT"/>
              <a:cs typeface="Arial MT"/>
            </a:endParaRPr>
          </a:p>
        </p:txBody>
      </p:sp>
      <p:grpSp>
        <p:nvGrpSpPr>
          <p:cNvPr id="16" name="object 16"/>
          <p:cNvGrpSpPr/>
          <p:nvPr/>
        </p:nvGrpSpPr>
        <p:grpSpPr>
          <a:xfrm>
            <a:off x="4775339" y="2112835"/>
            <a:ext cx="3211830" cy="920750"/>
            <a:chOff x="4775339" y="2112835"/>
            <a:chExt cx="3211830" cy="920750"/>
          </a:xfrm>
        </p:grpSpPr>
        <p:sp>
          <p:nvSpPr>
            <p:cNvPr id="17" name="object 17"/>
            <p:cNvSpPr/>
            <p:nvPr/>
          </p:nvSpPr>
          <p:spPr>
            <a:xfrm>
              <a:off x="4810391" y="2466594"/>
              <a:ext cx="0" cy="548005"/>
            </a:xfrm>
            <a:custGeom>
              <a:avLst/>
              <a:gdLst/>
              <a:ahLst/>
              <a:cxnLst/>
              <a:rect l="l" t="t" r="r" b="b"/>
              <a:pathLst>
                <a:path h="548005">
                  <a:moveTo>
                    <a:pt x="0" y="0"/>
                  </a:moveTo>
                  <a:lnTo>
                    <a:pt x="0" y="547878"/>
                  </a:lnTo>
                </a:path>
              </a:pathLst>
            </a:custGeom>
            <a:ln w="38100">
              <a:solidFill>
                <a:srgbClr val="000000"/>
              </a:solidFill>
            </a:ln>
          </p:spPr>
          <p:txBody>
            <a:bodyPr wrap="square" lIns="0" tIns="0" rIns="0" bIns="0" rtlCol="0"/>
            <a:lstStyle/>
            <a:p>
              <a:endParaRPr/>
            </a:p>
          </p:txBody>
        </p:sp>
        <p:sp>
          <p:nvSpPr>
            <p:cNvPr id="18" name="object 18"/>
            <p:cNvSpPr/>
            <p:nvPr/>
          </p:nvSpPr>
          <p:spPr>
            <a:xfrm>
              <a:off x="4794389" y="3001518"/>
              <a:ext cx="401955" cy="0"/>
            </a:xfrm>
            <a:custGeom>
              <a:avLst/>
              <a:gdLst/>
              <a:ahLst/>
              <a:cxnLst/>
              <a:rect l="l" t="t" r="r" b="b"/>
              <a:pathLst>
                <a:path w="401954">
                  <a:moveTo>
                    <a:pt x="0" y="0"/>
                  </a:moveTo>
                  <a:lnTo>
                    <a:pt x="401574" y="0"/>
                  </a:lnTo>
                </a:path>
              </a:pathLst>
            </a:custGeom>
            <a:ln w="38100">
              <a:solidFill>
                <a:srgbClr val="000000"/>
              </a:solidFill>
            </a:ln>
          </p:spPr>
          <p:txBody>
            <a:bodyPr wrap="square" lIns="0" tIns="0" rIns="0" bIns="0" rtlCol="0"/>
            <a:lstStyle/>
            <a:p>
              <a:endParaRPr/>
            </a:p>
          </p:txBody>
        </p:sp>
        <p:sp>
          <p:nvSpPr>
            <p:cNvPr id="19" name="object 19"/>
            <p:cNvSpPr/>
            <p:nvPr/>
          </p:nvSpPr>
          <p:spPr>
            <a:xfrm>
              <a:off x="6797674" y="2117598"/>
              <a:ext cx="1184275" cy="376555"/>
            </a:xfrm>
            <a:custGeom>
              <a:avLst/>
              <a:gdLst/>
              <a:ahLst/>
              <a:cxnLst/>
              <a:rect l="l" t="t" r="r" b="b"/>
              <a:pathLst>
                <a:path w="1184275" h="376555">
                  <a:moveTo>
                    <a:pt x="0" y="0"/>
                  </a:moveTo>
                  <a:lnTo>
                    <a:pt x="0" y="376427"/>
                  </a:lnTo>
                  <a:lnTo>
                    <a:pt x="1184148" y="376427"/>
                  </a:lnTo>
                  <a:lnTo>
                    <a:pt x="1184148" y="0"/>
                  </a:lnTo>
                  <a:lnTo>
                    <a:pt x="0" y="0"/>
                  </a:lnTo>
                  <a:close/>
                </a:path>
              </a:pathLst>
            </a:custGeom>
            <a:ln w="9525">
              <a:solidFill>
                <a:srgbClr val="000000"/>
              </a:solidFill>
            </a:ln>
          </p:spPr>
          <p:txBody>
            <a:bodyPr wrap="square" lIns="0" tIns="0" rIns="0" bIns="0" rtlCol="0"/>
            <a:lstStyle/>
            <a:p>
              <a:endParaRPr/>
            </a:p>
          </p:txBody>
        </p:sp>
      </p:grpSp>
      <p:sp>
        <p:nvSpPr>
          <p:cNvPr id="20" name="object 20"/>
          <p:cNvSpPr txBox="1"/>
          <p:nvPr/>
        </p:nvSpPr>
        <p:spPr>
          <a:xfrm>
            <a:off x="6881755" y="2149094"/>
            <a:ext cx="10160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Serveur</a:t>
            </a:r>
            <a:r>
              <a:rPr sz="1800" spc="-80" dirty="0">
                <a:latin typeface="Arial MT"/>
                <a:cs typeface="Arial MT"/>
              </a:rPr>
              <a:t> </a:t>
            </a:r>
            <a:r>
              <a:rPr sz="1800" spc="-5" dirty="0">
                <a:latin typeface="Arial MT"/>
                <a:cs typeface="Arial MT"/>
              </a:rPr>
              <a:t>n</a:t>
            </a:r>
            <a:endParaRPr sz="1800">
              <a:latin typeface="Arial MT"/>
              <a:cs typeface="Arial MT"/>
            </a:endParaRPr>
          </a:p>
        </p:txBody>
      </p:sp>
      <p:grpSp>
        <p:nvGrpSpPr>
          <p:cNvPr id="21" name="object 21"/>
          <p:cNvGrpSpPr/>
          <p:nvPr/>
        </p:nvGrpSpPr>
        <p:grpSpPr>
          <a:xfrm>
            <a:off x="2591257" y="1790509"/>
            <a:ext cx="5254625" cy="1230630"/>
            <a:chOff x="2591257" y="1790509"/>
            <a:chExt cx="5254625" cy="1230630"/>
          </a:xfrm>
        </p:grpSpPr>
        <p:sp>
          <p:nvSpPr>
            <p:cNvPr id="22" name="object 22"/>
            <p:cNvSpPr/>
            <p:nvPr/>
          </p:nvSpPr>
          <p:spPr>
            <a:xfrm>
              <a:off x="7377569" y="2466594"/>
              <a:ext cx="0" cy="525780"/>
            </a:xfrm>
            <a:custGeom>
              <a:avLst/>
              <a:gdLst/>
              <a:ahLst/>
              <a:cxnLst/>
              <a:rect l="l" t="t" r="r" b="b"/>
              <a:pathLst>
                <a:path h="525780">
                  <a:moveTo>
                    <a:pt x="0" y="0"/>
                  </a:moveTo>
                  <a:lnTo>
                    <a:pt x="0" y="525780"/>
                  </a:lnTo>
                </a:path>
              </a:pathLst>
            </a:custGeom>
            <a:ln w="38100">
              <a:solidFill>
                <a:srgbClr val="000000"/>
              </a:solidFill>
            </a:ln>
          </p:spPr>
          <p:txBody>
            <a:bodyPr wrap="square" lIns="0" tIns="0" rIns="0" bIns="0" rtlCol="0"/>
            <a:lstStyle/>
            <a:p>
              <a:endParaRPr/>
            </a:p>
          </p:txBody>
        </p:sp>
        <p:sp>
          <p:nvSpPr>
            <p:cNvPr id="23" name="object 23"/>
            <p:cNvSpPr/>
            <p:nvPr/>
          </p:nvSpPr>
          <p:spPr>
            <a:xfrm>
              <a:off x="6956183" y="3001518"/>
              <a:ext cx="438150" cy="0"/>
            </a:xfrm>
            <a:custGeom>
              <a:avLst/>
              <a:gdLst/>
              <a:ahLst/>
              <a:cxnLst/>
              <a:rect l="l" t="t" r="r" b="b"/>
              <a:pathLst>
                <a:path w="438150">
                  <a:moveTo>
                    <a:pt x="0" y="0"/>
                  </a:moveTo>
                  <a:lnTo>
                    <a:pt x="438150" y="0"/>
                  </a:lnTo>
                </a:path>
              </a:pathLst>
            </a:custGeom>
            <a:ln w="38100">
              <a:solidFill>
                <a:srgbClr val="000000"/>
              </a:solidFill>
            </a:ln>
          </p:spPr>
          <p:txBody>
            <a:bodyPr wrap="square" lIns="0" tIns="0" rIns="0" bIns="0" rtlCol="0"/>
            <a:lstStyle/>
            <a:p>
              <a:endParaRPr/>
            </a:p>
          </p:txBody>
        </p:sp>
        <p:sp>
          <p:nvSpPr>
            <p:cNvPr id="24" name="object 24"/>
            <p:cNvSpPr/>
            <p:nvPr/>
          </p:nvSpPr>
          <p:spPr>
            <a:xfrm>
              <a:off x="2596019" y="1795272"/>
              <a:ext cx="5245100" cy="0"/>
            </a:xfrm>
            <a:custGeom>
              <a:avLst/>
              <a:gdLst/>
              <a:ahLst/>
              <a:cxnLst/>
              <a:rect l="l" t="t" r="r" b="b"/>
              <a:pathLst>
                <a:path w="5245100">
                  <a:moveTo>
                    <a:pt x="0" y="0"/>
                  </a:moveTo>
                  <a:lnTo>
                    <a:pt x="5244846" y="0"/>
                  </a:lnTo>
                </a:path>
              </a:pathLst>
            </a:custGeom>
            <a:ln w="9525">
              <a:solidFill>
                <a:srgbClr val="000000"/>
              </a:solidFill>
            </a:ln>
          </p:spPr>
          <p:txBody>
            <a:bodyPr wrap="square" lIns="0" tIns="0" rIns="0" bIns="0" rtlCol="0"/>
            <a:lstStyle/>
            <a:p>
              <a:endParaRPr/>
            </a:p>
          </p:txBody>
        </p:sp>
      </p:grpSp>
      <p:sp>
        <p:nvSpPr>
          <p:cNvPr id="25" name="object 25"/>
          <p:cNvSpPr txBox="1"/>
          <p:nvPr/>
        </p:nvSpPr>
        <p:spPr>
          <a:xfrm>
            <a:off x="7967605" y="1611121"/>
            <a:ext cx="8128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MT"/>
                <a:cs typeface="Arial MT"/>
              </a:rPr>
              <a:t>Réseau</a:t>
            </a:r>
            <a:endParaRPr sz="1800">
              <a:latin typeface="Arial MT"/>
              <a:cs typeface="Arial MT"/>
            </a:endParaRPr>
          </a:p>
        </p:txBody>
      </p:sp>
      <p:sp>
        <p:nvSpPr>
          <p:cNvPr id="26" name="object 26"/>
          <p:cNvSpPr txBox="1"/>
          <p:nvPr/>
        </p:nvSpPr>
        <p:spPr>
          <a:xfrm>
            <a:off x="8030858" y="1885441"/>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MT"/>
                <a:cs typeface="Arial MT"/>
              </a:rPr>
              <a:t>entreprise</a:t>
            </a:r>
            <a:endParaRPr sz="1800">
              <a:latin typeface="Arial MT"/>
              <a:cs typeface="Arial MT"/>
            </a:endParaRPr>
          </a:p>
        </p:txBody>
      </p:sp>
      <p:grpSp>
        <p:nvGrpSpPr>
          <p:cNvPr id="27" name="object 27"/>
          <p:cNvGrpSpPr/>
          <p:nvPr/>
        </p:nvGrpSpPr>
        <p:grpSpPr>
          <a:xfrm>
            <a:off x="2528773" y="1790509"/>
            <a:ext cx="4766310" cy="2039620"/>
            <a:chOff x="2528773" y="1790509"/>
            <a:chExt cx="4766310" cy="2039620"/>
          </a:xfrm>
        </p:grpSpPr>
        <p:sp>
          <p:nvSpPr>
            <p:cNvPr id="28" name="object 28"/>
            <p:cNvSpPr/>
            <p:nvPr/>
          </p:nvSpPr>
          <p:spPr>
            <a:xfrm>
              <a:off x="4807343" y="1795272"/>
              <a:ext cx="0" cy="306705"/>
            </a:xfrm>
            <a:custGeom>
              <a:avLst/>
              <a:gdLst/>
              <a:ahLst/>
              <a:cxnLst/>
              <a:rect l="l" t="t" r="r" b="b"/>
              <a:pathLst>
                <a:path h="306705">
                  <a:moveTo>
                    <a:pt x="0" y="306324"/>
                  </a:moveTo>
                  <a:lnTo>
                    <a:pt x="0" y="0"/>
                  </a:lnTo>
                </a:path>
              </a:pathLst>
            </a:custGeom>
            <a:ln w="9525">
              <a:solidFill>
                <a:srgbClr val="000000"/>
              </a:solidFill>
            </a:ln>
          </p:spPr>
          <p:txBody>
            <a:bodyPr wrap="square" lIns="0" tIns="0" rIns="0" bIns="0" rtlCol="0"/>
            <a:lstStyle/>
            <a:p>
              <a:endParaRPr/>
            </a:p>
          </p:txBody>
        </p:sp>
        <p:sp>
          <p:nvSpPr>
            <p:cNvPr id="29" name="object 29"/>
            <p:cNvSpPr/>
            <p:nvPr/>
          </p:nvSpPr>
          <p:spPr>
            <a:xfrm>
              <a:off x="5972441" y="1795272"/>
              <a:ext cx="0" cy="306705"/>
            </a:xfrm>
            <a:custGeom>
              <a:avLst/>
              <a:gdLst/>
              <a:ahLst/>
              <a:cxnLst/>
              <a:rect l="l" t="t" r="r" b="b"/>
              <a:pathLst>
                <a:path h="306705">
                  <a:moveTo>
                    <a:pt x="0" y="306324"/>
                  </a:moveTo>
                  <a:lnTo>
                    <a:pt x="0" y="0"/>
                  </a:lnTo>
                </a:path>
              </a:pathLst>
            </a:custGeom>
            <a:ln w="9525">
              <a:solidFill>
                <a:srgbClr val="000000"/>
              </a:solidFill>
            </a:ln>
          </p:spPr>
          <p:txBody>
            <a:bodyPr wrap="square" lIns="0" tIns="0" rIns="0" bIns="0" rtlCol="0"/>
            <a:lstStyle/>
            <a:p>
              <a:endParaRPr/>
            </a:p>
          </p:txBody>
        </p:sp>
        <p:sp>
          <p:nvSpPr>
            <p:cNvPr id="30" name="object 30"/>
            <p:cNvSpPr/>
            <p:nvPr/>
          </p:nvSpPr>
          <p:spPr>
            <a:xfrm>
              <a:off x="7289939" y="1795272"/>
              <a:ext cx="0" cy="323850"/>
            </a:xfrm>
            <a:custGeom>
              <a:avLst/>
              <a:gdLst/>
              <a:ahLst/>
              <a:cxnLst/>
              <a:rect l="l" t="t" r="r" b="b"/>
              <a:pathLst>
                <a:path h="323850">
                  <a:moveTo>
                    <a:pt x="0" y="323850"/>
                  </a:moveTo>
                  <a:lnTo>
                    <a:pt x="0" y="0"/>
                  </a:lnTo>
                </a:path>
              </a:pathLst>
            </a:custGeom>
            <a:ln w="9525">
              <a:solidFill>
                <a:srgbClr val="000000"/>
              </a:solidFill>
            </a:ln>
          </p:spPr>
          <p:txBody>
            <a:bodyPr wrap="square" lIns="0" tIns="0" rIns="0" bIns="0" rtlCol="0"/>
            <a:lstStyle/>
            <a:p>
              <a:endParaRPr/>
            </a:p>
          </p:txBody>
        </p:sp>
        <p:sp>
          <p:nvSpPr>
            <p:cNvPr id="31" name="object 31"/>
            <p:cNvSpPr/>
            <p:nvPr/>
          </p:nvSpPr>
          <p:spPr>
            <a:xfrm>
              <a:off x="2533535" y="2469641"/>
              <a:ext cx="2021205" cy="1355725"/>
            </a:xfrm>
            <a:custGeom>
              <a:avLst/>
              <a:gdLst/>
              <a:ahLst/>
              <a:cxnLst/>
              <a:rect l="l" t="t" r="r" b="b"/>
              <a:pathLst>
                <a:path w="2021204" h="1355725">
                  <a:moveTo>
                    <a:pt x="1010412" y="0"/>
                  </a:moveTo>
                  <a:lnTo>
                    <a:pt x="953099" y="1074"/>
                  </a:lnTo>
                  <a:lnTo>
                    <a:pt x="896622" y="4261"/>
                  </a:lnTo>
                  <a:lnTo>
                    <a:pt x="841067" y="9502"/>
                  </a:lnTo>
                  <a:lnTo>
                    <a:pt x="786518" y="16739"/>
                  </a:lnTo>
                  <a:lnTo>
                    <a:pt x="733061" y="25914"/>
                  </a:lnTo>
                  <a:lnTo>
                    <a:pt x="680782" y="36972"/>
                  </a:lnTo>
                  <a:lnTo>
                    <a:pt x="629766" y="49853"/>
                  </a:lnTo>
                  <a:lnTo>
                    <a:pt x="580099" y="64500"/>
                  </a:lnTo>
                  <a:lnTo>
                    <a:pt x="531865" y="80856"/>
                  </a:lnTo>
                  <a:lnTo>
                    <a:pt x="485152" y="98864"/>
                  </a:lnTo>
                  <a:lnTo>
                    <a:pt x="440043" y="118464"/>
                  </a:lnTo>
                  <a:lnTo>
                    <a:pt x="396625" y="139601"/>
                  </a:lnTo>
                  <a:lnTo>
                    <a:pt x="354983" y="162217"/>
                  </a:lnTo>
                  <a:lnTo>
                    <a:pt x="315202" y="186253"/>
                  </a:lnTo>
                  <a:lnTo>
                    <a:pt x="277368" y="211653"/>
                  </a:lnTo>
                  <a:lnTo>
                    <a:pt x="241567" y="238359"/>
                  </a:lnTo>
                  <a:lnTo>
                    <a:pt x="207884" y="266313"/>
                  </a:lnTo>
                  <a:lnTo>
                    <a:pt x="176404" y="295457"/>
                  </a:lnTo>
                  <a:lnTo>
                    <a:pt x="147213" y="325735"/>
                  </a:lnTo>
                  <a:lnTo>
                    <a:pt x="120396" y="357089"/>
                  </a:lnTo>
                  <a:lnTo>
                    <a:pt x="96040" y="389460"/>
                  </a:lnTo>
                  <a:lnTo>
                    <a:pt x="74228" y="422793"/>
                  </a:lnTo>
                  <a:lnTo>
                    <a:pt x="55048" y="457028"/>
                  </a:lnTo>
                  <a:lnTo>
                    <a:pt x="38584" y="492109"/>
                  </a:lnTo>
                  <a:lnTo>
                    <a:pt x="24921" y="527977"/>
                  </a:lnTo>
                  <a:lnTo>
                    <a:pt x="14146" y="564576"/>
                  </a:lnTo>
                  <a:lnTo>
                    <a:pt x="1600" y="639735"/>
                  </a:lnTo>
                  <a:lnTo>
                    <a:pt x="0" y="678180"/>
                  </a:lnTo>
                  <a:lnTo>
                    <a:pt x="1600" y="716622"/>
                  </a:lnTo>
                  <a:lnTo>
                    <a:pt x="6344" y="754501"/>
                  </a:lnTo>
                  <a:lnTo>
                    <a:pt x="24921" y="828342"/>
                  </a:lnTo>
                  <a:lnTo>
                    <a:pt x="38584" y="864190"/>
                  </a:lnTo>
                  <a:lnTo>
                    <a:pt x="55048" y="899247"/>
                  </a:lnTo>
                  <a:lnTo>
                    <a:pt x="74228" y="933455"/>
                  </a:lnTo>
                  <a:lnTo>
                    <a:pt x="96040" y="966757"/>
                  </a:lnTo>
                  <a:lnTo>
                    <a:pt x="120396" y="999096"/>
                  </a:lnTo>
                  <a:lnTo>
                    <a:pt x="147213" y="1030414"/>
                  </a:lnTo>
                  <a:lnTo>
                    <a:pt x="176404" y="1060656"/>
                  </a:lnTo>
                  <a:lnTo>
                    <a:pt x="207884" y="1089763"/>
                  </a:lnTo>
                  <a:lnTo>
                    <a:pt x="241567" y="1117678"/>
                  </a:lnTo>
                  <a:lnTo>
                    <a:pt x="277368" y="1144345"/>
                  </a:lnTo>
                  <a:lnTo>
                    <a:pt x="315202" y="1169705"/>
                  </a:lnTo>
                  <a:lnTo>
                    <a:pt x="354983" y="1193702"/>
                  </a:lnTo>
                  <a:lnTo>
                    <a:pt x="396625" y="1216279"/>
                  </a:lnTo>
                  <a:lnTo>
                    <a:pt x="440043" y="1237378"/>
                  </a:lnTo>
                  <a:lnTo>
                    <a:pt x="485152" y="1256943"/>
                  </a:lnTo>
                  <a:lnTo>
                    <a:pt x="531865" y="1274915"/>
                  </a:lnTo>
                  <a:lnTo>
                    <a:pt x="580099" y="1291239"/>
                  </a:lnTo>
                  <a:lnTo>
                    <a:pt x="629766" y="1305856"/>
                  </a:lnTo>
                  <a:lnTo>
                    <a:pt x="680782" y="1318710"/>
                  </a:lnTo>
                  <a:lnTo>
                    <a:pt x="733061" y="1329743"/>
                  </a:lnTo>
                  <a:lnTo>
                    <a:pt x="786518" y="1338898"/>
                  </a:lnTo>
                  <a:lnTo>
                    <a:pt x="841067" y="1346118"/>
                  </a:lnTo>
                  <a:lnTo>
                    <a:pt x="896622" y="1351346"/>
                  </a:lnTo>
                  <a:lnTo>
                    <a:pt x="953099" y="1354525"/>
                  </a:lnTo>
                  <a:lnTo>
                    <a:pt x="1010412" y="1355598"/>
                  </a:lnTo>
                  <a:lnTo>
                    <a:pt x="1067797" y="1354525"/>
                  </a:lnTo>
                  <a:lnTo>
                    <a:pt x="1124337" y="1351346"/>
                  </a:lnTo>
                  <a:lnTo>
                    <a:pt x="1179946" y="1346118"/>
                  </a:lnTo>
                  <a:lnTo>
                    <a:pt x="1234539" y="1338898"/>
                  </a:lnTo>
                  <a:lnTo>
                    <a:pt x="1288032" y="1329743"/>
                  </a:lnTo>
                  <a:lnTo>
                    <a:pt x="1340338" y="1318710"/>
                  </a:lnTo>
                  <a:lnTo>
                    <a:pt x="1391374" y="1305856"/>
                  </a:lnTo>
                  <a:lnTo>
                    <a:pt x="1441055" y="1291239"/>
                  </a:lnTo>
                  <a:lnTo>
                    <a:pt x="1489295" y="1274915"/>
                  </a:lnTo>
                  <a:lnTo>
                    <a:pt x="1536010" y="1256943"/>
                  </a:lnTo>
                  <a:lnTo>
                    <a:pt x="1581114" y="1237378"/>
                  </a:lnTo>
                  <a:lnTo>
                    <a:pt x="1624523" y="1216279"/>
                  </a:lnTo>
                  <a:lnTo>
                    <a:pt x="1666152" y="1193702"/>
                  </a:lnTo>
                  <a:lnTo>
                    <a:pt x="1705916" y="1169705"/>
                  </a:lnTo>
                  <a:lnTo>
                    <a:pt x="1743730" y="1144345"/>
                  </a:lnTo>
                  <a:lnTo>
                    <a:pt x="1779509" y="1117678"/>
                  </a:lnTo>
                  <a:lnTo>
                    <a:pt x="1813169" y="1089763"/>
                  </a:lnTo>
                  <a:lnTo>
                    <a:pt x="1844623" y="1060656"/>
                  </a:lnTo>
                  <a:lnTo>
                    <a:pt x="1873788" y="1030414"/>
                  </a:lnTo>
                  <a:lnTo>
                    <a:pt x="1900578" y="999096"/>
                  </a:lnTo>
                  <a:lnTo>
                    <a:pt x="1924909" y="966757"/>
                  </a:lnTo>
                  <a:lnTo>
                    <a:pt x="1946696" y="933455"/>
                  </a:lnTo>
                  <a:lnTo>
                    <a:pt x="1965853" y="899247"/>
                  </a:lnTo>
                  <a:lnTo>
                    <a:pt x="1982295" y="864190"/>
                  </a:lnTo>
                  <a:lnTo>
                    <a:pt x="1995939" y="828342"/>
                  </a:lnTo>
                  <a:lnTo>
                    <a:pt x="2006699" y="791760"/>
                  </a:lnTo>
                  <a:lnTo>
                    <a:pt x="2019226" y="716622"/>
                  </a:lnTo>
                  <a:lnTo>
                    <a:pt x="2020824" y="678179"/>
                  </a:lnTo>
                  <a:lnTo>
                    <a:pt x="2019226" y="639735"/>
                  </a:lnTo>
                  <a:lnTo>
                    <a:pt x="2014489" y="601848"/>
                  </a:lnTo>
                  <a:lnTo>
                    <a:pt x="1995939" y="527977"/>
                  </a:lnTo>
                  <a:lnTo>
                    <a:pt x="1982295" y="492109"/>
                  </a:lnTo>
                  <a:lnTo>
                    <a:pt x="1965853" y="457028"/>
                  </a:lnTo>
                  <a:lnTo>
                    <a:pt x="1946696" y="422793"/>
                  </a:lnTo>
                  <a:lnTo>
                    <a:pt x="1924909" y="389460"/>
                  </a:lnTo>
                  <a:lnTo>
                    <a:pt x="1900578" y="357089"/>
                  </a:lnTo>
                  <a:lnTo>
                    <a:pt x="1873788" y="325735"/>
                  </a:lnTo>
                  <a:lnTo>
                    <a:pt x="1844623" y="295457"/>
                  </a:lnTo>
                  <a:lnTo>
                    <a:pt x="1813169" y="266313"/>
                  </a:lnTo>
                  <a:lnTo>
                    <a:pt x="1779509" y="238359"/>
                  </a:lnTo>
                  <a:lnTo>
                    <a:pt x="1743730" y="211653"/>
                  </a:lnTo>
                  <a:lnTo>
                    <a:pt x="1705916" y="186253"/>
                  </a:lnTo>
                  <a:lnTo>
                    <a:pt x="1666152" y="162217"/>
                  </a:lnTo>
                  <a:lnTo>
                    <a:pt x="1624523" y="139601"/>
                  </a:lnTo>
                  <a:lnTo>
                    <a:pt x="1581114" y="118464"/>
                  </a:lnTo>
                  <a:lnTo>
                    <a:pt x="1536010" y="98864"/>
                  </a:lnTo>
                  <a:lnTo>
                    <a:pt x="1489295" y="80856"/>
                  </a:lnTo>
                  <a:lnTo>
                    <a:pt x="1441055" y="64500"/>
                  </a:lnTo>
                  <a:lnTo>
                    <a:pt x="1391374" y="49853"/>
                  </a:lnTo>
                  <a:lnTo>
                    <a:pt x="1340338" y="36972"/>
                  </a:lnTo>
                  <a:lnTo>
                    <a:pt x="1288032" y="25914"/>
                  </a:lnTo>
                  <a:lnTo>
                    <a:pt x="1234539" y="16739"/>
                  </a:lnTo>
                  <a:lnTo>
                    <a:pt x="1179946" y="9502"/>
                  </a:lnTo>
                  <a:lnTo>
                    <a:pt x="1124337" y="4261"/>
                  </a:lnTo>
                  <a:lnTo>
                    <a:pt x="1067797" y="1074"/>
                  </a:lnTo>
                  <a:lnTo>
                    <a:pt x="1010412" y="0"/>
                  </a:lnTo>
                  <a:close/>
                </a:path>
              </a:pathLst>
            </a:custGeom>
            <a:ln w="9525">
              <a:solidFill>
                <a:srgbClr val="000000"/>
              </a:solidFill>
            </a:ln>
          </p:spPr>
          <p:txBody>
            <a:bodyPr wrap="square" lIns="0" tIns="0" rIns="0" bIns="0" rtlCol="0"/>
            <a:lstStyle/>
            <a:p>
              <a:endParaRPr/>
            </a:p>
          </p:txBody>
        </p:sp>
      </p:grpSp>
      <p:sp>
        <p:nvSpPr>
          <p:cNvPr id="32" name="object 32"/>
          <p:cNvSpPr txBox="1"/>
          <p:nvPr/>
        </p:nvSpPr>
        <p:spPr>
          <a:xfrm>
            <a:off x="3172339" y="2716021"/>
            <a:ext cx="744220" cy="390525"/>
          </a:xfrm>
          <a:prstGeom prst="rect">
            <a:avLst/>
          </a:prstGeom>
        </p:spPr>
        <p:txBody>
          <a:bodyPr vert="horz" wrap="square" lIns="0" tIns="12700" rIns="0" bIns="0" rtlCol="0">
            <a:spAutoFit/>
          </a:bodyPr>
          <a:lstStyle/>
          <a:p>
            <a:pPr marL="12700" marR="5080" indent="20955">
              <a:lnSpc>
                <a:spcPct val="100000"/>
              </a:lnSpc>
              <a:spcBef>
                <a:spcPts val="100"/>
              </a:spcBef>
            </a:pPr>
            <a:r>
              <a:rPr sz="1200" spc="-10" dirty="0">
                <a:latin typeface="Arial MT"/>
                <a:cs typeface="Arial MT"/>
              </a:rPr>
              <a:t>Utilisateur </a:t>
            </a:r>
            <a:r>
              <a:rPr sz="1200" spc="-320" dirty="0">
                <a:latin typeface="Arial MT"/>
                <a:cs typeface="Arial MT"/>
              </a:rPr>
              <a:t> </a:t>
            </a:r>
            <a:r>
              <a:rPr sz="1200" spc="-10" dirty="0">
                <a:latin typeface="Arial MT"/>
                <a:cs typeface="Arial MT"/>
              </a:rPr>
              <a:t>Servic</a:t>
            </a:r>
            <a:r>
              <a:rPr sz="1200" spc="-5" dirty="0">
                <a:latin typeface="Arial MT"/>
                <a:cs typeface="Arial MT"/>
              </a:rPr>
              <a:t>e </a:t>
            </a:r>
            <a:r>
              <a:rPr sz="1200" spc="-10" dirty="0">
                <a:latin typeface="Arial MT"/>
                <a:cs typeface="Arial MT"/>
              </a:rPr>
              <a:t>de</a:t>
            </a:r>
            <a:endParaRPr sz="1200">
              <a:latin typeface="Arial MT"/>
              <a:cs typeface="Arial MT"/>
            </a:endParaRPr>
          </a:p>
        </p:txBody>
      </p:sp>
      <p:sp>
        <p:nvSpPr>
          <p:cNvPr id="33" name="object 33"/>
          <p:cNvSpPr txBox="1"/>
          <p:nvPr/>
        </p:nvSpPr>
        <p:spPr>
          <a:xfrm>
            <a:off x="3091567" y="3081020"/>
            <a:ext cx="90551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facturation</a:t>
            </a:r>
            <a:r>
              <a:rPr sz="1200" spc="-70" dirty="0">
                <a:latin typeface="Arial MT"/>
                <a:cs typeface="Arial MT"/>
              </a:rPr>
              <a:t> </a:t>
            </a:r>
            <a:r>
              <a:rPr sz="1200" spc="-5" dirty="0">
                <a:latin typeface="Arial MT"/>
                <a:cs typeface="Arial MT"/>
              </a:rPr>
              <a:t>et</a:t>
            </a:r>
            <a:endParaRPr sz="1200">
              <a:latin typeface="Arial MT"/>
              <a:cs typeface="Arial MT"/>
            </a:endParaRPr>
          </a:p>
        </p:txBody>
      </p:sp>
      <p:sp>
        <p:nvSpPr>
          <p:cNvPr id="34" name="object 34"/>
          <p:cNvSpPr txBox="1"/>
          <p:nvPr/>
        </p:nvSpPr>
        <p:spPr>
          <a:xfrm>
            <a:off x="3235585" y="3263138"/>
            <a:ext cx="617220" cy="391160"/>
          </a:xfrm>
          <a:prstGeom prst="rect">
            <a:avLst/>
          </a:prstGeom>
        </p:spPr>
        <p:txBody>
          <a:bodyPr vert="horz" wrap="square" lIns="0" tIns="12700" rIns="0" bIns="0" rtlCol="0">
            <a:spAutoFit/>
          </a:bodyPr>
          <a:lstStyle/>
          <a:p>
            <a:pPr marL="20955" marR="5080" indent="-8890">
              <a:lnSpc>
                <a:spcPct val="100000"/>
              </a:lnSpc>
              <a:spcBef>
                <a:spcPts val="100"/>
              </a:spcBef>
            </a:pPr>
            <a:r>
              <a:rPr sz="1200" spc="-5" dirty="0">
                <a:latin typeface="Arial MT"/>
                <a:cs typeface="Arial MT"/>
              </a:rPr>
              <a:t>suivi</a:t>
            </a:r>
            <a:r>
              <a:rPr sz="1200" spc="-75" dirty="0">
                <a:latin typeface="Arial MT"/>
                <a:cs typeface="Arial MT"/>
              </a:rPr>
              <a:t> </a:t>
            </a:r>
            <a:r>
              <a:rPr sz="1200" spc="-10" dirty="0">
                <a:latin typeface="Arial MT"/>
                <a:cs typeface="Arial MT"/>
              </a:rPr>
              <a:t>des </a:t>
            </a:r>
            <a:r>
              <a:rPr sz="1200" spc="-320" dirty="0">
                <a:latin typeface="Arial MT"/>
                <a:cs typeface="Arial MT"/>
              </a:rPr>
              <a:t> </a:t>
            </a:r>
            <a:r>
              <a:rPr sz="1200" spc="-10" dirty="0">
                <a:latin typeface="Arial MT"/>
                <a:cs typeface="Arial MT"/>
              </a:rPr>
              <a:t>comptes</a:t>
            </a:r>
            <a:endParaRPr sz="1200">
              <a:latin typeface="Arial MT"/>
              <a:cs typeface="Arial MT"/>
            </a:endParaRPr>
          </a:p>
        </p:txBody>
      </p:sp>
      <p:sp>
        <p:nvSpPr>
          <p:cNvPr id="35" name="object 35"/>
          <p:cNvSpPr txBox="1"/>
          <p:nvPr/>
        </p:nvSpPr>
        <p:spPr>
          <a:xfrm>
            <a:off x="3316357" y="3628897"/>
            <a:ext cx="45593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MT"/>
                <a:cs typeface="Arial MT"/>
              </a:rPr>
              <a:t>clients</a:t>
            </a:r>
            <a:endParaRPr sz="1200">
              <a:latin typeface="Arial MT"/>
              <a:cs typeface="Arial MT"/>
            </a:endParaRPr>
          </a:p>
        </p:txBody>
      </p:sp>
      <p:grpSp>
        <p:nvGrpSpPr>
          <p:cNvPr id="36" name="object 36"/>
          <p:cNvGrpSpPr/>
          <p:nvPr/>
        </p:nvGrpSpPr>
        <p:grpSpPr>
          <a:xfrm>
            <a:off x="1454353" y="1423987"/>
            <a:ext cx="2103755" cy="1033144"/>
            <a:chOff x="1454353" y="1423987"/>
            <a:chExt cx="2103755" cy="1033144"/>
          </a:xfrm>
        </p:grpSpPr>
        <p:sp>
          <p:nvSpPr>
            <p:cNvPr id="37" name="object 37"/>
            <p:cNvSpPr/>
            <p:nvPr/>
          </p:nvSpPr>
          <p:spPr>
            <a:xfrm>
              <a:off x="3553091" y="1795272"/>
              <a:ext cx="0" cy="657225"/>
            </a:xfrm>
            <a:custGeom>
              <a:avLst/>
              <a:gdLst/>
              <a:ahLst/>
              <a:cxnLst/>
              <a:rect l="l" t="t" r="r" b="b"/>
              <a:pathLst>
                <a:path h="657225">
                  <a:moveTo>
                    <a:pt x="0" y="656843"/>
                  </a:moveTo>
                  <a:lnTo>
                    <a:pt x="0" y="0"/>
                  </a:lnTo>
                </a:path>
              </a:pathLst>
            </a:custGeom>
            <a:ln w="9525">
              <a:solidFill>
                <a:srgbClr val="000000"/>
              </a:solidFill>
            </a:ln>
          </p:spPr>
          <p:txBody>
            <a:bodyPr wrap="square" lIns="0" tIns="0" rIns="0" bIns="0" rtlCol="0"/>
            <a:lstStyle/>
            <a:p>
              <a:endParaRPr/>
            </a:p>
          </p:txBody>
        </p:sp>
        <p:sp>
          <p:nvSpPr>
            <p:cNvPr id="38" name="object 38"/>
            <p:cNvSpPr/>
            <p:nvPr/>
          </p:nvSpPr>
          <p:spPr>
            <a:xfrm>
              <a:off x="1459115" y="1428750"/>
              <a:ext cx="1137285" cy="840105"/>
            </a:xfrm>
            <a:custGeom>
              <a:avLst/>
              <a:gdLst/>
              <a:ahLst/>
              <a:cxnLst/>
              <a:rect l="l" t="t" r="r" b="b"/>
              <a:pathLst>
                <a:path w="1137285" h="840105">
                  <a:moveTo>
                    <a:pt x="568451" y="0"/>
                  </a:moveTo>
                  <a:lnTo>
                    <a:pt x="513706" y="1916"/>
                  </a:lnTo>
                  <a:lnTo>
                    <a:pt x="460433" y="7551"/>
                  </a:lnTo>
                  <a:lnTo>
                    <a:pt x="408871" y="16729"/>
                  </a:lnTo>
                  <a:lnTo>
                    <a:pt x="359257" y="29277"/>
                  </a:lnTo>
                  <a:lnTo>
                    <a:pt x="311830" y="45021"/>
                  </a:lnTo>
                  <a:lnTo>
                    <a:pt x="266828" y="63786"/>
                  </a:lnTo>
                  <a:lnTo>
                    <a:pt x="224489" y="85399"/>
                  </a:lnTo>
                  <a:lnTo>
                    <a:pt x="185052" y="109685"/>
                  </a:lnTo>
                  <a:lnTo>
                    <a:pt x="148755" y="136471"/>
                  </a:lnTo>
                  <a:lnTo>
                    <a:pt x="115836" y="165583"/>
                  </a:lnTo>
                  <a:lnTo>
                    <a:pt x="86533" y="196846"/>
                  </a:lnTo>
                  <a:lnTo>
                    <a:pt x="61085" y="230087"/>
                  </a:lnTo>
                  <a:lnTo>
                    <a:pt x="39730" y="265131"/>
                  </a:lnTo>
                  <a:lnTo>
                    <a:pt x="22705" y="301804"/>
                  </a:lnTo>
                  <a:lnTo>
                    <a:pt x="10250" y="339933"/>
                  </a:lnTo>
                  <a:lnTo>
                    <a:pt x="2602" y="379344"/>
                  </a:lnTo>
                  <a:lnTo>
                    <a:pt x="0" y="419862"/>
                  </a:lnTo>
                  <a:lnTo>
                    <a:pt x="2602" y="460260"/>
                  </a:lnTo>
                  <a:lnTo>
                    <a:pt x="10250" y="499580"/>
                  </a:lnTo>
                  <a:lnTo>
                    <a:pt x="22705" y="537645"/>
                  </a:lnTo>
                  <a:lnTo>
                    <a:pt x="39730" y="574278"/>
                  </a:lnTo>
                  <a:lnTo>
                    <a:pt x="61085" y="609301"/>
                  </a:lnTo>
                  <a:lnTo>
                    <a:pt x="86533" y="642539"/>
                  </a:lnTo>
                  <a:lnTo>
                    <a:pt x="115836" y="673814"/>
                  </a:lnTo>
                  <a:lnTo>
                    <a:pt x="148755" y="702950"/>
                  </a:lnTo>
                  <a:lnTo>
                    <a:pt x="185052" y="729770"/>
                  </a:lnTo>
                  <a:lnTo>
                    <a:pt x="224489" y="754096"/>
                  </a:lnTo>
                  <a:lnTo>
                    <a:pt x="266828" y="775753"/>
                  </a:lnTo>
                  <a:lnTo>
                    <a:pt x="311830" y="794563"/>
                  </a:lnTo>
                  <a:lnTo>
                    <a:pt x="359257" y="810349"/>
                  </a:lnTo>
                  <a:lnTo>
                    <a:pt x="408871" y="822935"/>
                  </a:lnTo>
                  <a:lnTo>
                    <a:pt x="460433" y="832144"/>
                  </a:lnTo>
                  <a:lnTo>
                    <a:pt x="513706" y="837799"/>
                  </a:lnTo>
                  <a:lnTo>
                    <a:pt x="568452" y="839724"/>
                  </a:lnTo>
                  <a:lnTo>
                    <a:pt x="623197" y="837799"/>
                  </a:lnTo>
                  <a:lnTo>
                    <a:pt x="676470" y="832144"/>
                  </a:lnTo>
                  <a:lnTo>
                    <a:pt x="728032" y="822935"/>
                  </a:lnTo>
                  <a:lnTo>
                    <a:pt x="777646" y="810349"/>
                  </a:lnTo>
                  <a:lnTo>
                    <a:pt x="825073" y="794563"/>
                  </a:lnTo>
                  <a:lnTo>
                    <a:pt x="870075" y="775753"/>
                  </a:lnTo>
                  <a:lnTo>
                    <a:pt x="912414" y="754096"/>
                  </a:lnTo>
                  <a:lnTo>
                    <a:pt x="951851" y="729770"/>
                  </a:lnTo>
                  <a:lnTo>
                    <a:pt x="988148" y="702950"/>
                  </a:lnTo>
                  <a:lnTo>
                    <a:pt x="1021067" y="673814"/>
                  </a:lnTo>
                  <a:lnTo>
                    <a:pt x="1050370" y="642539"/>
                  </a:lnTo>
                  <a:lnTo>
                    <a:pt x="1075818" y="609301"/>
                  </a:lnTo>
                  <a:lnTo>
                    <a:pt x="1097173" y="574278"/>
                  </a:lnTo>
                  <a:lnTo>
                    <a:pt x="1114198" y="537645"/>
                  </a:lnTo>
                  <a:lnTo>
                    <a:pt x="1126653" y="499580"/>
                  </a:lnTo>
                  <a:lnTo>
                    <a:pt x="1134301" y="460260"/>
                  </a:lnTo>
                  <a:lnTo>
                    <a:pt x="1136903" y="419862"/>
                  </a:lnTo>
                  <a:lnTo>
                    <a:pt x="1134301" y="379344"/>
                  </a:lnTo>
                  <a:lnTo>
                    <a:pt x="1126653" y="339933"/>
                  </a:lnTo>
                  <a:lnTo>
                    <a:pt x="1114198" y="301804"/>
                  </a:lnTo>
                  <a:lnTo>
                    <a:pt x="1097173" y="265131"/>
                  </a:lnTo>
                  <a:lnTo>
                    <a:pt x="1075818" y="230087"/>
                  </a:lnTo>
                  <a:lnTo>
                    <a:pt x="1050370" y="196846"/>
                  </a:lnTo>
                  <a:lnTo>
                    <a:pt x="1021067" y="165583"/>
                  </a:lnTo>
                  <a:lnTo>
                    <a:pt x="988148" y="136471"/>
                  </a:lnTo>
                  <a:lnTo>
                    <a:pt x="951851" y="109685"/>
                  </a:lnTo>
                  <a:lnTo>
                    <a:pt x="912414" y="85399"/>
                  </a:lnTo>
                  <a:lnTo>
                    <a:pt x="870075" y="63786"/>
                  </a:lnTo>
                  <a:lnTo>
                    <a:pt x="825073" y="45021"/>
                  </a:lnTo>
                  <a:lnTo>
                    <a:pt x="777646" y="29277"/>
                  </a:lnTo>
                  <a:lnTo>
                    <a:pt x="728032" y="16729"/>
                  </a:lnTo>
                  <a:lnTo>
                    <a:pt x="676470" y="7551"/>
                  </a:lnTo>
                  <a:lnTo>
                    <a:pt x="623197" y="1916"/>
                  </a:lnTo>
                  <a:lnTo>
                    <a:pt x="568451" y="0"/>
                  </a:lnTo>
                  <a:close/>
                </a:path>
              </a:pathLst>
            </a:custGeom>
            <a:ln w="9525">
              <a:solidFill>
                <a:srgbClr val="000000"/>
              </a:solidFill>
            </a:ln>
          </p:spPr>
          <p:txBody>
            <a:bodyPr wrap="square" lIns="0" tIns="0" rIns="0" bIns="0" rtlCol="0"/>
            <a:lstStyle/>
            <a:p>
              <a:endParaRPr/>
            </a:p>
          </p:txBody>
        </p:sp>
      </p:grpSp>
      <p:sp>
        <p:nvSpPr>
          <p:cNvPr id="39" name="object 39"/>
          <p:cNvSpPr txBox="1"/>
          <p:nvPr/>
        </p:nvSpPr>
        <p:spPr>
          <a:xfrm>
            <a:off x="1710061" y="1668271"/>
            <a:ext cx="635000" cy="390525"/>
          </a:xfrm>
          <a:prstGeom prst="rect">
            <a:avLst/>
          </a:prstGeom>
        </p:spPr>
        <p:txBody>
          <a:bodyPr vert="horz" wrap="square" lIns="0" tIns="12700" rIns="0" bIns="0" rtlCol="0">
            <a:spAutoFit/>
          </a:bodyPr>
          <a:lstStyle/>
          <a:p>
            <a:pPr marL="12700" marR="5080" indent="20320">
              <a:lnSpc>
                <a:spcPct val="100000"/>
              </a:lnSpc>
              <a:spcBef>
                <a:spcPts val="100"/>
              </a:spcBef>
            </a:pPr>
            <a:r>
              <a:rPr sz="1200" spc="-5" dirty="0">
                <a:latin typeface="Arial MT"/>
                <a:cs typeface="Arial MT"/>
              </a:rPr>
              <a:t>Réseau </a:t>
            </a:r>
            <a:r>
              <a:rPr sz="1200" dirty="0">
                <a:latin typeface="Arial MT"/>
                <a:cs typeface="Arial MT"/>
              </a:rPr>
              <a:t> </a:t>
            </a:r>
            <a:r>
              <a:rPr sz="1200" spc="-5" dirty="0">
                <a:latin typeface="Arial MT"/>
                <a:cs typeface="Arial MT"/>
              </a:rPr>
              <a:t>télé</a:t>
            </a:r>
            <a:r>
              <a:rPr sz="1200" spc="-15" dirty="0">
                <a:latin typeface="Arial MT"/>
                <a:cs typeface="Arial MT"/>
              </a:rPr>
              <a:t>c</a:t>
            </a:r>
            <a:r>
              <a:rPr sz="1200" spc="-10" dirty="0">
                <a:latin typeface="Arial MT"/>
                <a:cs typeface="Arial MT"/>
              </a:rPr>
              <a:t>o</a:t>
            </a:r>
            <a:r>
              <a:rPr sz="1200" dirty="0">
                <a:latin typeface="Arial MT"/>
                <a:cs typeface="Arial MT"/>
              </a:rPr>
              <a:t>ms</a:t>
            </a:r>
            <a:endParaRPr sz="1200">
              <a:latin typeface="Arial MT"/>
              <a:cs typeface="Arial MT"/>
            </a:endParaRPr>
          </a:p>
        </p:txBody>
      </p:sp>
      <p:sp>
        <p:nvSpPr>
          <p:cNvPr id="40" name="object 40"/>
          <p:cNvSpPr/>
          <p:nvPr/>
        </p:nvSpPr>
        <p:spPr>
          <a:xfrm>
            <a:off x="5330837" y="6333744"/>
            <a:ext cx="2365375" cy="376555"/>
          </a:xfrm>
          <a:custGeom>
            <a:avLst/>
            <a:gdLst/>
            <a:ahLst/>
            <a:cxnLst/>
            <a:rect l="l" t="t" r="r" b="b"/>
            <a:pathLst>
              <a:path w="2365375" h="376554">
                <a:moveTo>
                  <a:pt x="0" y="0"/>
                </a:moveTo>
                <a:lnTo>
                  <a:pt x="0" y="376428"/>
                </a:lnTo>
                <a:lnTo>
                  <a:pt x="2365247" y="376428"/>
                </a:lnTo>
                <a:lnTo>
                  <a:pt x="2365247" y="0"/>
                </a:lnTo>
                <a:lnTo>
                  <a:pt x="0" y="0"/>
                </a:lnTo>
                <a:close/>
              </a:path>
            </a:pathLst>
          </a:custGeom>
          <a:ln w="9525">
            <a:solidFill>
              <a:srgbClr val="000000"/>
            </a:solidFill>
          </a:ln>
        </p:spPr>
        <p:txBody>
          <a:bodyPr wrap="square" lIns="0" tIns="0" rIns="0" bIns="0" rtlCol="0"/>
          <a:lstStyle/>
          <a:p>
            <a:endParaRPr/>
          </a:p>
        </p:txBody>
      </p:sp>
      <p:sp>
        <p:nvSpPr>
          <p:cNvPr id="41" name="object 41"/>
          <p:cNvSpPr txBox="1"/>
          <p:nvPr/>
        </p:nvSpPr>
        <p:spPr>
          <a:xfrm>
            <a:off x="5414905" y="6365240"/>
            <a:ext cx="21971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Baie</a:t>
            </a:r>
            <a:r>
              <a:rPr sz="1800" spc="-45" dirty="0">
                <a:latin typeface="Arial MT"/>
                <a:cs typeface="Arial MT"/>
              </a:rPr>
              <a:t> </a:t>
            </a:r>
            <a:r>
              <a:rPr sz="1800" dirty="0">
                <a:latin typeface="Arial MT"/>
                <a:cs typeface="Arial MT"/>
              </a:rPr>
              <a:t>Symmétrix</a:t>
            </a:r>
            <a:r>
              <a:rPr sz="1800" spc="-40" dirty="0">
                <a:latin typeface="Arial MT"/>
                <a:cs typeface="Arial MT"/>
              </a:rPr>
              <a:t> </a:t>
            </a:r>
            <a:r>
              <a:rPr sz="1800" dirty="0">
                <a:latin typeface="Arial MT"/>
                <a:cs typeface="Arial MT"/>
              </a:rPr>
              <a:t>EMC</a:t>
            </a:r>
            <a:endParaRPr sz="1800">
              <a:latin typeface="Arial MT"/>
              <a:cs typeface="Arial MT"/>
            </a:endParaRPr>
          </a:p>
        </p:txBody>
      </p:sp>
      <p:grpSp>
        <p:nvGrpSpPr>
          <p:cNvPr id="42" name="object 42"/>
          <p:cNvGrpSpPr/>
          <p:nvPr/>
        </p:nvGrpSpPr>
        <p:grpSpPr>
          <a:xfrm>
            <a:off x="5567629" y="5525833"/>
            <a:ext cx="1866900" cy="831850"/>
            <a:chOff x="5567629" y="5525833"/>
            <a:chExt cx="1866900" cy="831850"/>
          </a:xfrm>
        </p:grpSpPr>
        <p:sp>
          <p:nvSpPr>
            <p:cNvPr id="43" name="object 43"/>
            <p:cNvSpPr/>
            <p:nvPr/>
          </p:nvSpPr>
          <p:spPr>
            <a:xfrm>
              <a:off x="6451726" y="5879592"/>
              <a:ext cx="0" cy="459105"/>
            </a:xfrm>
            <a:custGeom>
              <a:avLst/>
              <a:gdLst/>
              <a:ahLst/>
              <a:cxnLst/>
              <a:rect l="l" t="t" r="r" b="b"/>
              <a:pathLst>
                <a:path h="459104">
                  <a:moveTo>
                    <a:pt x="0" y="0"/>
                  </a:moveTo>
                  <a:lnTo>
                    <a:pt x="0" y="458723"/>
                  </a:lnTo>
                </a:path>
              </a:pathLst>
            </a:custGeom>
            <a:ln w="38100">
              <a:solidFill>
                <a:srgbClr val="000000"/>
              </a:solidFill>
            </a:ln>
          </p:spPr>
          <p:txBody>
            <a:bodyPr wrap="square" lIns="0" tIns="0" rIns="0" bIns="0" rtlCol="0"/>
            <a:lstStyle/>
            <a:p>
              <a:endParaRPr/>
            </a:p>
          </p:txBody>
        </p:sp>
        <p:sp>
          <p:nvSpPr>
            <p:cNvPr id="44" name="object 44"/>
            <p:cNvSpPr/>
            <p:nvPr/>
          </p:nvSpPr>
          <p:spPr>
            <a:xfrm>
              <a:off x="5572391" y="5530596"/>
              <a:ext cx="1857375" cy="376555"/>
            </a:xfrm>
            <a:custGeom>
              <a:avLst/>
              <a:gdLst/>
              <a:ahLst/>
              <a:cxnLst/>
              <a:rect l="l" t="t" r="r" b="b"/>
              <a:pathLst>
                <a:path w="1857375" h="376554">
                  <a:moveTo>
                    <a:pt x="0" y="0"/>
                  </a:moveTo>
                  <a:lnTo>
                    <a:pt x="0" y="376428"/>
                  </a:lnTo>
                  <a:lnTo>
                    <a:pt x="1856993" y="376427"/>
                  </a:lnTo>
                  <a:lnTo>
                    <a:pt x="1856993" y="0"/>
                  </a:lnTo>
                  <a:lnTo>
                    <a:pt x="0" y="0"/>
                  </a:lnTo>
                  <a:close/>
                </a:path>
              </a:pathLst>
            </a:custGeom>
            <a:ln w="9525">
              <a:solidFill>
                <a:srgbClr val="000000"/>
              </a:solidFill>
            </a:ln>
          </p:spPr>
          <p:txBody>
            <a:bodyPr wrap="square" lIns="0" tIns="0" rIns="0" bIns="0" rtlCol="0"/>
            <a:lstStyle/>
            <a:p>
              <a:endParaRPr/>
            </a:p>
          </p:txBody>
        </p:sp>
      </p:grpSp>
      <p:sp>
        <p:nvSpPr>
          <p:cNvPr id="45" name="object 45"/>
          <p:cNvSpPr txBox="1"/>
          <p:nvPr/>
        </p:nvSpPr>
        <p:spPr>
          <a:xfrm>
            <a:off x="5656459" y="5562092"/>
            <a:ext cx="16891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Connectrix</a:t>
            </a:r>
            <a:r>
              <a:rPr sz="1800" spc="-80" dirty="0">
                <a:latin typeface="Arial MT"/>
                <a:cs typeface="Arial MT"/>
              </a:rPr>
              <a:t> </a:t>
            </a:r>
            <a:r>
              <a:rPr sz="1800" spc="-5" dirty="0">
                <a:latin typeface="Arial MT"/>
                <a:cs typeface="Arial MT"/>
              </a:rPr>
              <a:t>EMC</a:t>
            </a:r>
            <a:endParaRPr sz="1800">
              <a:latin typeface="Arial MT"/>
              <a:cs typeface="Arial MT"/>
            </a:endParaRPr>
          </a:p>
        </p:txBody>
      </p:sp>
      <p:sp>
        <p:nvSpPr>
          <p:cNvPr id="46" name="object 46"/>
          <p:cNvSpPr/>
          <p:nvPr/>
        </p:nvSpPr>
        <p:spPr>
          <a:xfrm>
            <a:off x="5872619" y="4783073"/>
            <a:ext cx="1222375" cy="375920"/>
          </a:xfrm>
          <a:custGeom>
            <a:avLst/>
            <a:gdLst/>
            <a:ahLst/>
            <a:cxnLst/>
            <a:rect l="l" t="t" r="r" b="b"/>
            <a:pathLst>
              <a:path w="1222375" h="375920">
                <a:moveTo>
                  <a:pt x="0" y="0"/>
                </a:moveTo>
                <a:lnTo>
                  <a:pt x="0" y="375666"/>
                </a:lnTo>
                <a:lnTo>
                  <a:pt x="1222247" y="375665"/>
                </a:lnTo>
                <a:lnTo>
                  <a:pt x="1222247" y="0"/>
                </a:lnTo>
                <a:lnTo>
                  <a:pt x="0" y="0"/>
                </a:lnTo>
                <a:close/>
              </a:path>
            </a:pathLst>
          </a:custGeom>
          <a:ln w="9525">
            <a:solidFill>
              <a:srgbClr val="000000"/>
            </a:solidFill>
          </a:ln>
        </p:spPr>
        <p:txBody>
          <a:bodyPr wrap="square" lIns="0" tIns="0" rIns="0" bIns="0" rtlCol="0"/>
          <a:lstStyle/>
          <a:p>
            <a:endParaRPr/>
          </a:p>
        </p:txBody>
      </p:sp>
      <p:sp>
        <p:nvSpPr>
          <p:cNvPr id="47" name="object 47"/>
          <p:cNvSpPr txBox="1"/>
          <p:nvPr/>
        </p:nvSpPr>
        <p:spPr>
          <a:xfrm>
            <a:off x="5956687" y="4814570"/>
            <a:ext cx="10541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MT"/>
                <a:cs typeface="Arial MT"/>
              </a:rPr>
              <a:t>Serveur…</a:t>
            </a:r>
            <a:endParaRPr sz="1800">
              <a:latin typeface="Arial MT"/>
              <a:cs typeface="Arial MT"/>
            </a:endParaRPr>
          </a:p>
        </p:txBody>
      </p:sp>
      <p:grpSp>
        <p:nvGrpSpPr>
          <p:cNvPr id="48" name="object 48"/>
          <p:cNvGrpSpPr/>
          <p:nvPr/>
        </p:nvGrpSpPr>
        <p:grpSpPr>
          <a:xfrm>
            <a:off x="4602175" y="4778311"/>
            <a:ext cx="1868805" cy="768350"/>
            <a:chOff x="4602175" y="4778311"/>
            <a:chExt cx="1868805" cy="768350"/>
          </a:xfrm>
        </p:grpSpPr>
        <p:sp>
          <p:nvSpPr>
            <p:cNvPr id="49" name="object 49"/>
            <p:cNvSpPr/>
            <p:nvPr/>
          </p:nvSpPr>
          <p:spPr>
            <a:xfrm>
              <a:off x="6451727" y="5130545"/>
              <a:ext cx="0" cy="397510"/>
            </a:xfrm>
            <a:custGeom>
              <a:avLst/>
              <a:gdLst/>
              <a:ahLst/>
              <a:cxnLst/>
              <a:rect l="l" t="t" r="r" b="b"/>
              <a:pathLst>
                <a:path h="397510">
                  <a:moveTo>
                    <a:pt x="0" y="0"/>
                  </a:moveTo>
                  <a:lnTo>
                    <a:pt x="0" y="397002"/>
                  </a:lnTo>
                </a:path>
              </a:pathLst>
            </a:custGeom>
            <a:ln w="38100">
              <a:solidFill>
                <a:srgbClr val="000000"/>
              </a:solidFill>
            </a:ln>
          </p:spPr>
          <p:txBody>
            <a:bodyPr wrap="square" lIns="0" tIns="0" rIns="0" bIns="0" rtlCol="0"/>
            <a:lstStyle/>
            <a:p>
              <a:endParaRPr/>
            </a:p>
          </p:txBody>
        </p:sp>
        <p:sp>
          <p:nvSpPr>
            <p:cNvPr id="50" name="object 50"/>
            <p:cNvSpPr/>
            <p:nvPr/>
          </p:nvSpPr>
          <p:spPr>
            <a:xfrm>
              <a:off x="4606937" y="4783073"/>
              <a:ext cx="1184275" cy="375920"/>
            </a:xfrm>
            <a:custGeom>
              <a:avLst/>
              <a:gdLst/>
              <a:ahLst/>
              <a:cxnLst/>
              <a:rect l="l" t="t" r="r" b="b"/>
              <a:pathLst>
                <a:path w="1184275" h="375920">
                  <a:moveTo>
                    <a:pt x="0" y="0"/>
                  </a:moveTo>
                  <a:lnTo>
                    <a:pt x="0" y="375665"/>
                  </a:lnTo>
                  <a:lnTo>
                    <a:pt x="1184148" y="375665"/>
                  </a:lnTo>
                  <a:lnTo>
                    <a:pt x="1184148" y="0"/>
                  </a:lnTo>
                  <a:lnTo>
                    <a:pt x="0" y="0"/>
                  </a:lnTo>
                  <a:close/>
                </a:path>
              </a:pathLst>
            </a:custGeom>
            <a:ln w="9525">
              <a:solidFill>
                <a:srgbClr val="000000"/>
              </a:solidFill>
            </a:ln>
          </p:spPr>
          <p:txBody>
            <a:bodyPr wrap="square" lIns="0" tIns="0" rIns="0" bIns="0" rtlCol="0"/>
            <a:lstStyle/>
            <a:p>
              <a:endParaRPr/>
            </a:p>
          </p:txBody>
        </p:sp>
      </p:grpSp>
      <p:sp>
        <p:nvSpPr>
          <p:cNvPr id="51" name="object 51"/>
          <p:cNvSpPr txBox="1"/>
          <p:nvPr/>
        </p:nvSpPr>
        <p:spPr>
          <a:xfrm>
            <a:off x="4691005" y="4814570"/>
            <a:ext cx="10160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Serveur</a:t>
            </a:r>
            <a:r>
              <a:rPr sz="1800" spc="-80" dirty="0">
                <a:latin typeface="Arial MT"/>
                <a:cs typeface="Arial MT"/>
              </a:rPr>
              <a:t> </a:t>
            </a:r>
            <a:r>
              <a:rPr sz="1800" spc="-5" dirty="0">
                <a:latin typeface="Arial MT"/>
                <a:cs typeface="Arial MT"/>
              </a:rPr>
              <a:t>1</a:t>
            </a:r>
            <a:endParaRPr sz="1800">
              <a:latin typeface="Arial MT"/>
              <a:cs typeface="Arial MT"/>
            </a:endParaRPr>
          </a:p>
        </p:txBody>
      </p:sp>
      <p:grpSp>
        <p:nvGrpSpPr>
          <p:cNvPr id="52" name="object 52"/>
          <p:cNvGrpSpPr/>
          <p:nvPr/>
        </p:nvGrpSpPr>
        <p:grpSpPr>
          <a:xfrm>
            <a:off x="5151767" y="4778311"/>
            <a:ext cx="3211830" cy="920750"/>
            <a:chOff x="5151767" y="4778311"/>
            <a:chExt cx="3211830" cy="920750"/>
          </a:xfrm>
        </p:grpSpPr>
        <p:sp>
          <p:nvSpPr>
            <p:cNvPr id="53" name="object 53"/>
            <p:cNvSpPr/>
            <p:nvPr/>
          </p:nvSpPr>
          <p:spPr>
            <a:xfrm>
              <a:off x="5186819" y="5132069"/>
              <a:ext cx="0" cy="548005"/>
            </a:xfrm>
            <a:custGeom>
              <a:avLst/>
              <a:gdLst/>
              <a:ahLst/>
              <a:cxnLst/>
              <a:rect l="l" t="t" r="r" b="b"/>
              <a:pathLst>
                <a:path h="548004">
                  <a:moveTo>
                    <a:pt x="0" y="0"/>
                  </a:moveTo>
                  <a:lnTo>
                    <a:pt x="0" y="547878"/>
                  </a:lnTo>
                </a:path>
              </a:pathLst>
            </a:custGeom>
            <a:ln w="38100">
              <a:solidFill>
                <a:srgbClr val="000000"/>
              </a:solidFill>
            </a:ln>
          </p:spPr>
          <p:txBody>
            <a:bodyPr wrap="square" lIns="0" tIns="0" rIns="0" bIns="0" rtlCol="0"/>
            <a:lstStyle/>
            <a:p>
              <a:endParaRPr/>
            </a:p>
          </p:txBody>
        </p:sp>
        <p:sp>
          <p:nvSpPr>
            <p:cNvPr id="54" name="object 54"/>
            <p:cNvSpPr/>
            <p:nvPr/>
          </p:nvSpPr>
          <p:spPr>
            <a:xfrm>
              <a:off x="5170817" y="5666993"/>
              <a:ext cx="401955" cy="0"/>
            </a:xfrm>
            <a:custGeom>
              <a:avLst/>
              <a:gdLst/>
              <a:ahLst/>
              <a:cxnLst/>
              <a:rect l="l" t="t" r="r" b="b"/>
              <a:pathLst>
                <a:path w="401954">
                  <a:moveTo>
                    <a:pt x="0" y="0"/>
                  </a:moveTo>
                  <a:lnTo>
                    <a:pt x="401574" y="0"/>
                  </a:lnTo>
                </a:path>
              </a:pathLst>
            </a:custGeom>
            <a:ln w="38100">
              <a:solidFill>
                <a:srgbClr val="000000"/>
              </a:solidFill>
            </a:ln>
          </p:spPr>
          <p:txBody>
            <a:bodyPr wrap="square" lIns="0" tIns="0" rIns="0" bIns="0" rtlCol="0"/>
            <a:lstStyle/>
            <a:p>
              <a:endParaRPr/>
            </a:p>
          </p:txBody>
        </p:sp>
        <p:sp>
          <p:nvSpPr>
            <p:cNvPr id="55" name="object 55"/>
            <p:cNvSpPr/>
            <p:nvPr/>
          </p:nvSpPr>
          <p:spPr>
            <a:xfrm>
              <a:off x="7174115" y="4783073"/>
              <a:ext cx="1184275" cy="375920"/>
            </a:xfrm>
            <a:custGeom>
              <a:avLst/>
              <a:gdLst/>
              <a:ahLst/>
              <a:cxnLst/>
              <a:rect l="l" t="t" r="r" b="b"/>
              <a:pathLst>
                <a:path w="1184275" h="375920">
                  <a:moveTo>
                    <a:pt x="0" y="0"/>
                  </a:moveTo>
                  <a:lnTo>
                    <a:pt x="0" y="375665"/>
                  </a:lnTo>
                  <a:lnTo>
                    <a:pt x="1184148" y="375665"/>
                  </a:lnTo>
                  <a:lnTo>
                    <a:pt x="1184148" y="0"/>
                  </a:lnTo>
                  <a:lnTo>
                    <a:pt x="0" y="0"/>
                  </a:lnTo>
                  <a:close/>
                </a:path>
              </a:pathLst>
            </a:custGeom>
            <a:ln w="9525">
              <a:solidFill>
                <a:srgbClr val="000000"/>
              </a:solidFill>
            </a:ln>
          </p:spPr>
          <p:txBody>
            <a:bodyPr wrap="square" lIns="0" tIns="0" rIns="0" bIns="0" rtlCol="0"/>
            <a:lstStyle/>
            <a:p>
              <a:endParaRPr/>
            </a:p>
          </p:txBody>
        </p:sp>
      </p:grpSp>
      <p:sp>
        <p:nvSpPr>
          <p:cNvPr id="56" name="object 56"/>
          <p:cNvSpPr txBox="1"/>
          <p:nvPr/>
        </p:nvSpPr>
        <p:spPr>
          <a:xfrm>
            <a:off x="7258183" y="4814570"/>
            <a:ext cx="10160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Serveur</a:t>
            </a:r>
            <a:r>
              <a:rPr sz="1800" spc="-80" dirty="0">
                <a:latin typeface="Arial MT"/>
                <a:cs typeface="Arial MT"/>
              </a:rPr>
              <a:t> </a:t>
            </a:r>
            <a:r>
              <a:rPr sz="1800" spc="-5" dirty="0">
                <a:latin typeface="Arial MT"/>
                <a:cs typeface="Arial MT"/>
              </a:rPr>
              <a:t>n</a:t>
            </a:r>
            <a:endParaRPr sz="1800">
              <a:latin typeface="Arial MT"/>
              <a:cs typeface="Arial MT"/>
            </a:endParaRPr>
          </a:p>
        </p:txBody>
      </p:sp>
      <p:grpSp>
        <p:nvGrpSpPr>
          <p:cNvPr id="57" name="object 57"/>
          <p:cNvGrpSpPr/>
          <p:nvPr/>
        </p:nvGrpSpPr>
        <p:grpSpPr>
          <a:xfrm>
            <a:off x="2966923" y="4455985"/>
            <a:ext cx="5255260" cy="1230630"/>
            <a:chOff x="2966923" y="4455985"/>
            <a:chExt cx="5255260" cy="1230630"/>
          </a:xfrm>
        </p:grpSpPr>
        <p:sp>
          <p:nvSpPr>
            <p:cNvPr id="58" name="object 58"/>
            <p:cNvSpPr/>
            <p:nvPr/>
          </p:nvSpPr>
          <p:spPr>
            <a:xfrm>
              <a:off x="7753222" y="5132069"/>
              <a:ext cx="0" cy="525780"/>
            </a:xfrm>
            <a:custGeom>
              <a:avLst/>
              <a:gdLst/>
              <a:ahLst/>
              <a:cxnLst/>
              <a:rect l="l" t="t" r="r" b="b"/>
              <a:pathLst>
                <a:path h="525779">
                  <a:moveTo>
                    <a:pt x="0" y="0"/>
                  </a:moveTo>
                  <a:lnTo>
                    <a:pt x="0" y="525780"/>
                  </a:lnTo>
                </a:path>
              </a:pathLst>
            </a:custGeom>
            <a:ln w="38100">
              <a:solidFill>
                <a:srgbClr val="000000"/>
              </a:solidFill>
            </a:ln>
          </p:spPr>
          <p:txBody>
            <a:bodyPr wrap="square" lIns="0" tIns="0" rIns="0" bIns="0" rtlCol="0"/>
            <a:lstStyle/>
            <a:p>
              <a:endParaRPr/>
            </a:p>
          </p:txBody>
        </p:sp>
        <p:sp>
          <p:nvSpPr>
            <p:cNvPr id="59" name="object 59"/>
            <p:cNvSpPr/>
            <p:nvPr/>
          </p:nvSpPr>
          <p:spPr>
            <a:xfrm>
              <a:off x="7332598" y="5666993"/>
              <a:ext cx="438150" cy="0"/>
            </a:xfrm>
            <a:custGeom>
              <a:avLst/>
              <a:gdLst/>
              <a:ahLst/>
              <a:cxnLst/>
              <a:rect l="l" t="t" r="r" b="b"/>
              <a:pathLst>
                <a:path w="438150">
                  <a:moveTo>
                    <a:pt x="0" y="0"/>
                  </a:moveTo>
                  <a:lnTo>
                    <a:pt x="438150" y="0"/>
                  </a:lnTo>
                </a:path>
              </a:pathLst>
            </a:custGeom>
            <a:ln w="38100">
              <a:solidFill>
                <a:srgbClr val="000000"/>
              </a:solidFill>
            </a:ln>
          </p:spPr>
          <p:txBody>
            <a:bodyPr wrap="square" lIns="0" tIns="0" rIns="0" bIns="0" rtlCol="0"/>
            <a:lstStyle/>
            <a:p>
              <a:endParaRPr/>
            </a:p>
          </p:txBody>
        </p:sp>
        <p:sp>
          <p:nvSpPr>
            <p:cNvPr id="60" name="object 60"/>
            <p:cNvSpPr/>
            <p:nvPr/>
          </p:nvSpPr>
          <p:spPr>
            <a:xfrm>
              <a:off x="2971685" y="4460747"/>
              <a:ext cx="5245735" cy="0"/>
            </a:xfrm>
            <a:custGeom>
              <a:avLst/>
              <a:gdLst/>
              <a:ahLst/>
              <a:cxnLst/>
              <a:rect l="l" t="t" r="r" b="b"/>
              <a:pathLst>
                <a:path w="5245734">
                  <a:moveTo>
                    <a:pt x="0" y="0"/>
                  </a:moveTo>
                  <a:lnTo>
                    <a:pt x="5245608" y="0"/>
                  </a:lnTo>
                </a:path>
              </a:pathLst>
            </a:custGeom>
            <a:ln w="9525">
              <a:solidFill>
                <a:srgbClr val="000000"/>
              </a:solidFill>
            </a:ln>
          </p:spPr>
          <p:txBody>
            <a:bodyPr wrap="square" lIns="0" tIns="0" rIns="0" bIns="0" rtlCol="0"/>
            <a:lstStyle/>
            <a:p>
              <a:endParaRPr/>
            </a:p>
          </p:txBody>
        </p:sp>
      </p:grpSp>
      <p:sp>
        <p:nvSpPr>
          <p:cNvPr id="61" name="object 61"/>
          <p:cNvSpPr txBox="1"/>
          <p:nvPr/>
        </p:nvSpPr>
        <p:spPr>
          <a:xfrm>
            <a:off x="8344033" y="4275073"/>
            <a:ext cx="8128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MT"/>
                <a:cs typeface="Arial MT"/>
              </a:rPr>
              <a:t>Réseau</a:t>
            </a:r>
            <a:endParaRPr sz="1800">
              <a:latin typeface="Arial MT"/>
              <a:cs typeface="Arial MT"/>
            </a:endParaRPr>
          </a:p>
        </p:txBody>
      </p:sp>
      <p:sp>
        <p:nvSpPr>
          <p:cNvPr id="62" name="object 62"/>
          <p:cNvSpPr txBox="1"/>
          <p:nvPr/>
        </p:nvSpPr>
        <p:spPr>
          <a:xfrm>
            <a:off x="8407286" y="4549394"/>
            <a:ext cx="10420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MT"/>
                <a:cs typeface="Arial MT"/>
              </a:rPr>
              <a:t>entreprise</a:t>
            </a:r>
            <a:endParaRPr sz="1800">
              <a:latin typeface="Arial MT"/>
              <a:cs typeface="Arial MT"/>
            </a:endParaRPr>
          </a:p>
        </p:txBody>
      </p:sp>
      <p:grpSp>
        <p:nvGrpSpPr>
          <p:cNvPr id="63" name="object 63"/>
          <p:cNvGrpSpPr/>
          <p:nvPr/>
        </p:nvGrpSpPr>
        <p:grpSpPr>
          <a:xfrm>
            <a:off x="2905201" y="4455985"/>
            <a:ext cx="4766310" cy="2039620"/>
            <a:chOff x="2905201" y="4455985"/>
            <a:chExt cx="4766310" cy="2039620"/>
          </a:xfrm>
        </p:grpSpPr>
        <p:sp>
          <p:nvSpPr>
            <p:cNvPr id="64" name="object 64"/>
            <p:cNvSpPr/>
            <p:nvPr/>
          </p:nvSpPr>
          <p:spPr>
            <a:xfrm>
              <a:off x="5183009" y="4460747"/>
              <a:ext cx="0" cy="304800"/>
            </a:xfrm>
            <a:custGeom>
              <a:avLst/>
              <a:gdLst/>
              <a:ahLst/>
              <a:cxnLst/>
              <a:rect l="l" t="t" r="r" b="b"/>
              <a:pathLst>
                <a:path h="304800">
                  <a:moveTo>
                    <a:pt x="0" y="304800"/>
                  </a:moveTo>
                  <a:lnTo>
                    <a:pt x="0" y="0"/>
                  </a:lnTo>
                </a:path>
              </a:pathLst>
            </a:custGeom>
            <a:ln w="9525">
              <a:solidFill>
                <a:srgbClr val="000000"/>
              </a:solidFill>
            </a:ln>
          </p:spPr>
          <p:txBody>
            <a:bodyPr wrap="square" lIns="0" tIns="0" rIns="0" bIns="0" rtlCol="0"/>
            <a:lstStyle/>
            <a:p>
              <a:endParaRPr/>
            </a:p>
          </p:txBody>
        </p:sp>
        <p:sp>
          <p:nvSpPr>
            <p:cNvPr id="65" name="object 65"/>
            <p:cNvSpPr/>
            <p:nvPr/>
          </p:nvSpPr>
          <p:spPr>
            <a:xfrm>
              <a:off x="6348869" y="4460747"/>
              <a:ext cx="0" cy="304800"/>
            </a:xfrm>
            <a:custGeom>
              <a:avLst/>
              <a:gdLst/>
              <a:ahLst/>
              <a:cxnLst/>
              <a:rect l="l" t="t" r="r" b="b"/>
              <a:pathLst>
                <a:path h="304800">
                  <a:moveTo>
                    <a:pt x="0" y="304800"/>
                  </a:moveTo>
                  <a:lnTo>
                    <a:pt x="0" y="0"/>
                  </a:lnTo>
                </a:path>
              </a:pathLst>
            </a:custGeom>
            <a:ln w="9525">
              <a:solidFill>
                <a:srgbClr val="000000"/>
              </a:solidFill>
            </a:ln>
          </p:spPr>
          <p:txBody>
            <a:bodyPr wrap="square" lIns="0" tIns="0" rIns="0" bIns="0" rtlCol="0"/>
            <a:lstStyle/>
            <a:p>
              <a:endParaRPr/>
            </a:p>
          </p:txBody>
        </p:sp>
        <p:sp>
          <p:nvSpPr>
            <p:cNvPr id="66" name="object 66"/>
            <p:cNvSpPr/>
            <p:nvPr/>
          </p:nvSpPr>
          <p:spPr>
            <a:xfrm>
              <a:off x="7666367" y="4460747"/>
              <a:ext cx="0" cy="322580"/>
            </a:xfrm>
            <a:custGeom>
              <a:avLst/>
              <a:gdLst/>
              <a:ahLst/>
              <a:cxnLst/>
              <a:rect l="l" t="t" r="r" b="b"/>
              <a:pathLst>
                <a:path h="322579">
                  <a:moveTo>
                    <a:pt x="0" y="322325"/>
                  </a:moveTo>
                  <a:lnTo>
                    <a:pt x="0" y="0"/>
                  </a:lnTo>
                </a:path>
              </a:pathLst>
            </a:custGeom>
            <a:ln w="9525">
              <a:solidFill>
                <a:srgbClr val="000000"/>
              </a:solidFill>
            </a:ln>
          </p:spPr>
          <p:txBody>
            <a:bodyPr wrap="square" lIns="0" tIns="0" rIns="0" bIns="0" rtlCol="0"/>
            <a:lstStyle/>
            <a:p>
              <a:endParaRPr/>
            </a:p>
          </p:txBody>
        </p:sp>
        <p:sp>
          <p:nvSpPr>
            <p:cNvPr id="67" name="object 67"/>
            <p:cNvSpPr/>
            <p:nvPr/>
          </p:nvSpPr>
          <p:spPr>
            <a:xfrm>
              <a:off x="2909963" y="5133593"/>
              <a:ext cx="2021205" cy="1357630"/>
            </a:xfrm>
            <a:custGeom>
              <a:avLst/>
              <a:gdLst/>
              <a:ahLst/>
              <a:cxnLst/>
              <a:rect l="l" t="t" r="r" b="b"/>
              <a:pathLst>
                <a:path w="2021204" h="1357629">
                  <a:moveTo>
                    <a:pt x="1010412" y="0"/>
                  </a:moveTo>
                  <a:lnTo>
                    <a:pt x="953099" y="1074"/>
                  </a:lnTo>
                  <a:lnTo>
                    <a:pt x="896622" y="4261"/>
                  </a:lnTo>
                  <a:lnTo>
                    <a:pt x="841067" y="9502"/>
                  </a:lnTo>
                  <a:lnTo>
                    <a:pt x="786518" y="16741"/>
                  </a:lnTo>
                  <a:lnTo>
                    <a:pt x="733061" y="25918"/>
                  </a:lnTo>
                  <a:lnTo>
                    <a:pt x="680782" y="36979"/>
                  </a:lnTo>
                  <a:lnTo>
                    <a:pt x="629766" y="49864"/>
                  </a:lnTo>
                  <a:lnTo>
                    <a:pt x="580099" y="64516"/>
                  </a:lnTo>
                  <a:lnTo>
                    <a:pt x="531865" y="80879"/>
                  </a:lnTo>
                  <a:lnTo>
                    <a:pt x="485152" y="98895"/>
                  </a:lnTo>
                  <a:lnTo>
                    <a:pt x="440043" y="118506"/>
                  </a:lnTo>
                  <a:lnTo>
                    <a:pt x="396625" y="139655"/>
                  </a:lnTo>
                  <a:lnTo>
                    <a:pt x="354983" y="162285"/>
                  </a:lnTo>
                  <a:lnTo>
                    <a:pt x="315202" y="186339"/>
                  </a:lnTo>
                  <a:lnTo>
                    <a:pt x="277368" y="211758"/>
                  </a:lnTo>
                  <a:lnTo>
                    <a:pt x="241567" y="238487"/>
                  </a:lnTo>
                  <a:lnTo>
                    <a:pt x="207884" y="266466"/>
                  </a:lnTo>
                  <a:lnTo>
                    <a:pt x="176404" y="295640"/>
                  </a:lnTo>
                  <a:lnTo>
                    <a:pt x="147213" y="325950"/>
                  </a:lnTo>
                  <a:lnTo>
                    <a:pt x="120396" y="357339"/>
                  </a:lnTo>
                  <a:lnTo>
                    <a:pt x="96040" y="389750"/>
                  </a:lnTo>
                  <a:lnTo>
                    <a:pt x="74228" y="423125"/>
                  </a:lnTo>
                  <a:lnTo>
                    <a:pt x="55048" y="457408"/>
                  </a:lnTo>
                  <a:lnTo>
                    <a:pt x="38584" y="492541"/>
                  </a:lnTo>
                  <a:lnTo>
                    <a:pt x="24921" y="528465"/>
                  </a:lnTo>
                  <a:lnTo>
                    <a:pt x="14146" y="565125"/>
                  </a:lnTo>
                  <a:lnTo>
                    <a:pt x="6344" y="602463"/>
                  </a:lnTo>
                  <a:lnTo>
                    <a:pt x="1600" y="640421"/>
                  </a:lnTo>
                  <a:lnTo>
                    <a:pt x="0" y="678942"/>
                  </a:lnTo>
                  <a:lnTo>
                    <a:pt x="1600" y="717460"/>
                  </a:lnTo>
                  <a:lnTo>
                    <a:pt x="6344" y="755410"/>
                  </a:lnTo>
                  <a:lnTo>
                    <a:pt x="14146" y="792735"/>
                  </a:lnTo>
                  <a:lnTo>
                    <a:pt x="24921" y="829378"/>
                  </a:lnTo>
                  <a:lnTo>
                    <a:pt x="38584" y="865282"/>
                  </a:lnTo>
                  <a:lnTo>
                    <a:pt x="55048" y="900391"/>
                  </a:lnTo>
                  <a:lnTo>
                    <a:pt x="74228" y="934646"/>
                  </a:lnTo>
                  <a:lnTo>
                    <a:pt x="96040" y="967991"/>
                  </a:lnTo>
                  <a:lnTo>
                    <a:pt x="120396" y="1000370"/>
                  </a:lnTo>
                  <a:lnTo>
                    <a:pt x="147213" y="1031724"/>
                  </a:lnTo>
                  <a:lnTo>
                    <a:pt x="176404" y="1061998"/>
                  </a:lnTo>
                  <a:lnTo>
                    <a:pt x="207884" y="1091133"/>
                  </a:lnTo>
                  <a:lnTo>
                    <a:pt x="241567" y="1119074"/>
                  </a:lnTo>
                  <a:lnTo>
                    <a:pt x="277368" y="1145763"/>
                  </a:lnTo>
                  <a:lnTo>
                    <a:pt x="315202" y="1171143"/>
                  </a:lnTo>
                  <a:lnTo>
                    <a:pt x="354983" y="1195158"/>
                  </a:lnTo>
                  <a:lnTo>
                    <a:pt x="396625" y="1217749"/>
                  </a:lnTo>
                  <a:lnTo>
                    <a:pt x="440043" y="1238861"/>
                  </a:lnTo>
                  <a:lnTo>
                    <a:pt x="485152" y="1258435"/>
                  </a:lnTo>
                  <a:lnTo>
                    <a:pt x="531865" y="1276416"/>
                  </a:lnTo>
                  <a:lnTo>
                    <a:pt x="580099" y="1292747"/>
                  </a:lnTo>
                  <a:lnTo>
                    <a:pt x="629766" y="1307369"/>
                  </a:lnTo>
                  <a:lnTo>
                    <a:pt x="680782" y="1320227"/>
                  </a:lnTo>
                  <a:lnTo>
                    <a:pt x="733061" y="1331263"/>
                  </a:lnTo>
                  <a:lnTo>
                    <a:pt x="786518" y="1340420"/>
                  </a:lnTo>
                  <a:lnTo>
                    <a:pt x="841067" y="1347641"/>
                  </a:lnTo>
                  <a:lnTo>
                    <a:pt x="896622" y="1352870"/>
                  </a:lnTo>
                  <a:lnTo>
                    <a:pt x="953099" y="1356049"/>
                  </a:lnTo>
                  <a:lnTo>
                    <a:pt x="1010412" y="1357122"/>
                  </a:lnTo>
                  <a:lnTo>
                    <a:pt x="1067724" y="1356049"/>
                  </a:lnTo>
                  <a:lnTo>
                    <a:pt x="1124201" y="1352870"/>
                  </a:lnTo>
                  <a:lnTo>
                    <a:pt x="1179756" y="1347641"/>
                  </a:lnTo>
                  <a:lnTo>
                    <a:pt x="1234305" y="1340420"/>
                  </a:lnTo>
                  <a:lnTo>
                    <a:pt x="1287762" y="1331263"/>
                  </a:lnTo>
                  <a:lnTo>
                    <a:pt x="1340041" y="1320227"/>
                  </a:lnTo>
                  <a:lnTo>
                    <a:pt x="1391057" y="1307369"/>
                  </a:lnTo>
                  <a:lnTo>
                    <a:pt x="1440724" y="1292747"/>
                  </a:lnTo>
                  <a:lnTo>
                    <a:pt x="1488958" y="1276416"/>
                  </a:lnTo>
                  <a:lnTo>
                    <a:pt x="1535671" y="1258435"/>
                  </a:lnTo>
                  <a:lnTo>
                    <a:pt x="1580780" y="1238861"/>
                  </a:lnTo>
                  <a:lnTo>
                    <a:pt x="1624198" y="1217749"/>
                  </a:lnTo>
                  <a:lnTo>
                    <a:pt x="1665840" y="1195158"/>
                  </a:lnTo>
                  <a:lnTo>
                    <a:pt x="1705621" y="1171143"/>
                  </a:lnTo>
                  <a:lnTo>
                    <a:pt x="1743455" y="1145763"/>
                  </a:lnTo>
                  <a:lnTo>
                    <a:pt x="1779256" y="1119074"/>
                  </a:lnTo>
                  <a:lnTo>
                    <a:pt x="1812939" y="1091133"/>
                  </a:lnTo>
                  <a:lnTo>
                    <a:pt x="1844419" y="1061998"/>
                  </a:lnTo>
                  <a:lnTo>
                    <a:pt x="1873610" y="1031724"/>
                  </a:lnTo>
                  <a:lnTo>
                    <a:pt x="1900427" y="1000370"/>
                  </a:lnTo>
                  <a:lnTo>
                    <a:pt x="1924783" y="967991"/>
                  </a:lnTo>
                  <a:lnTo>
                    <a:pt x="1946595" y="934646"/>
                  </a:lnTo>
                  <a:lnTo>
                    <a:pt x="1965775" y="900391"/>
                  </a:lnTo>
                  <a:lnTo>
                    <a:pt x="1982239" y="865282"/>
                  </a:lnTo>
                  <a:lnTo>
                    <a:pt x="1995902" y="829378"/>
                  </a:lnTo>
                  <a:lnTo>
                    <a:pt x="2006677" y="792735"/>
                  </a:lnTo>
                  <a:lnTo>
                    <a:pt x="2014479" y="755410"/>
                  </a:lnTo>
                  <a:lnTo>
                    <a:pt x="2019223" y="717460"/>
                  </a:lnTo>
                  <a:lnTo>
                    <a:pt x="2020824" y="678941"/>
                  </a:lnTo>
                  <a:lnTo>
                    <a:pt x="2019223" y="640421"/>
                  </a:lnTo>
                  <a:lnTo>
                    <a:pt x="2014479" y="602463"/>
                  </a:lnTo>
                  <a:lnTo>
                    <a:pt x="2006677" y="565125"/>
                  </a:lnTo>
                  <a:lnTo>
                    <a:pt x="1995902" y="528465"/>
                  </a:lnTo>
                  <a:lnTo>
                    <a:pt x="1982239" y="492541"/>
                  </a:lnTo>
                  <a:lnTo>
                    <a:pt x="1965775" y="457408"/>
                  </a:lnTo>
                  <a:lnTo>
                    <a:pt x="1946595" y="423125"/>
                  </a:lnTo>
                  <a:lnTo>
                    <a:pt x="1924783" y="389750"/>
                  </a:lnTo>
                  <a:lnTo>
                    <a:pt x="1900427" y="357339"/>
                  </a:lnTo>
                  <a:lnTo>
                    <a:pt x="1873610" y="325950"/>
                  </a:lnTo>
                  <a:lnTo>
                    <a:pt x="1844419" y="295640"/>
                  </a:lnTo>
                  <a:lnTo>
                    <a:pt x="1812939" y="266466"/>
                  </a:lnTo>
                  <a:lnTo>
                    <a:pt x="1779256" y="238487"/>
                  </a:lnTo>
                  <a:lnTo>
                    <a:pt x="1743455" y="211758"/>
                  </a:lnTo>
                  <a:lnTo>
                    <a:pt x="1705621" y="186339"/>
                  </a:lnTo>
                  <a:lnTo>
                    <a:pt x="1665840" y="162285"/>
                  </a:lnTo>
                  <a:lnTo>
                    <a:pt x="1624198" y="139655"/>
                  </a:lnTo>
                  <a:lnTo>
                    <a:pt x="1580780" y="118506"/>
                  </a:lnTo>
                  <a:lnTo>
                    <a:pt x="1535671" y="98895"/>
                  </a:lnTo>
                  <a:lnTo>
                    <a:pt x="1488958" y="80879"/>
                  </a:lnTo>
                  <a:lnTo>
                    <a:pt x="1440724" y="64516"/>
                  </a:lnTo>
                  <a:lnTo>
                    <a:pt x="1391057" y="49864"/>
                  </a:lnTo>
                  <a:lnTo>
                    <a:pt x="1340041" y="36979"/>
                  </a:lnTo>
                  <a:lnTo>
                    <a:pt x="1287762" y="25918"/>
                  </a:lnTo>
                  <a:lnTo>
                    <a:pt x="1234305" y="16741"/>
                  </a:lnTo>
                  <a:lnTo>
                    <a:pt x="1179756" y="9502"/>
                  </a:lnTo>
                  <a:lnTo>
                    <a:pt x="1124201" y="4261"/>
                  </a:lnTo>
                  <a:lnTo>
                    <a:pt x="1067724" y="1074"/>
                  </a:lnTo>
                  <a:lnTo>
                    <a:pt x="1010412" y="0"/>
                  </a:lnTo>
                  <a:close/>
                </a:path>
              </a:pathLst>
            </a:custGeom>
            <a:ln w="9525">
              <a:solidFill>
                <a:srgbClr val="000000"/>
              </a:solidFill>
            </a:ln>
          </p:spPr>
          <p:txBody>
            <a:bodyPr wrap="square" lIns="0" tIns="0" rIns="0" bIns="0" rtlCol="0"/>
            <a:lstStyle/>
            <a:p>
              <a:endParaRPr/>
            </a:p>
          </p:txBody>
        </p:sp>
      </p:grpSp>
      <p:sp>
        <p:nvSpPr>
          <p:cNvPr id="68" name="object 68"/>
          <p:cNvSpPr txBox="1"/>
          <p:nvPr/>
        </p:nvSpPr>
        <p:spPr>
          <a:xfrm>
            <a:off x="3548767" y="5379973"/>
            <a:ext cx="744220" cy="390525"/>
          </a:xfrm>
          <a:prstGeom prst="rect">
            <a:avLst/>
          </a:prstGeom>
        </p:spPr>
        <p:txBody>
          <a:bodyPr vert="horz" wrap="square" lIns="0" tIns="12700" rIns="0" bIns="0" rtlCol="0">
            <a:spAutoFit/>
          </a:bodyPr>
          <a:lstStyle/>
          <a:p>
            <a:pPr marL="12700" marR="5080" indent="20955">
              <a:lnSpc>
                <a:spcPct val="100000"/>
              </a:lnSpc>
              <a:spcBef>
                <a:spcPts val="100"/>
              </a:spcBef>
            </a:pPr>
            <a:r>
              <a:rPr sz="1200" spc="-10" dirty="0">
                <a:latin typeface="Arial MT"/>
                <a:cs typeface="Arial MT"/>
              </a:rPr>
              <a:t>Utilisateur </a:t>
            </a:r>
            <a:r>
              <a:rPr sz="1200" spc="-320" dirty="0">
                <a:latin typeface="Arial MT"/>
                <a:cs typeface="Arial MT"/>
              </a:rPr>
              <a:t> </a:t>
            </a:r>
            <a:r>
              <a:rPr sz="1200" spc="-10" dirty="0">
                <a:latin typeface="Arial MT"/>
                <a:cs typeface="Arial MT"/>
              </a:rPr>
              <a:t>Servic</a:t>
            </a:r>
            <a:r>
              <a:rPr sz="1200" spc="-5" dirty="0">
                <a:latin typeface="Arial MT"/>
                <a:cs typeface="Arial MT"/>
              </a:rPr>
              <a:t>e </a:t>
            </a:r>
            <a:r>
              <a:rPr sz="1200" spc="-10" dirty="0">
                <a:latin typeface="Arial MT"/>
                <a:cs typeface="Arial MT"/>
              </a:rPr>
              <a:t>de</a:t>
            </a:r>
            <a:endParaRPr sz="1200">
              <a:latin typeface="Arial MT"/>
              <a:cs typeface="Arial MT"/>
            </a:endParaRPr>
          </a:p>
        </p:txBody>
      </p:sp>
      <p:sp>
        <p:nvSpPr>
          <p:cNvPr id="69" name="object 69"/>
          <p:cNvSpPr txBox="1"/>
          <p:nvPr/>
        </p:nvSpPr>
        <p:spPr>
          <a:xfrm>
            <a:off x="3467995" y="5744971"/>
            <a:ext cx="90551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facturation</a:t>
            </a:r>
            <a:r>
              <a:rPr sz="1200" spc="-70" dirty="0">
                <a:latin typeface="Arial MT"/>
                <a:cs typeface="Arial MT"/>
              </a:rPr>
              <a:t> </a:t>
            </a:r>
            <a:r>
              <a:rPr sz="1200" spc="-5" dirty="0">
                <a:latin typeface="Arial MT"/>
                <a:cs typeface="Arial MT"/>
              </a:rPr>
              <a:t>et</a:t>
            </a:r>
            <a:endParaRPr sz="1200">
              <a:latin typeface="Arial MT"/>
              <a:cs typeface="Arial MT"/>
            </a:endParaRPr>
          </a:p>
        </p:txBody>
      </p:sp>
      <p:sp>
        <p:nvSpPr>
          <p:cNvPr id="70" name="object 70"/>
          <p:cNvSpPr txBox="1"/>
          <p:nvPr/>
        </p:nvSpPr>
        <p:spPr>
          <a:xfrm>
            <a:off x="3612013" y="5927090"/>
            <a:ext cx="617220" cy="391160"/>
          </a:xfrm>
          <a:prstGeom prst="rect">
            <a:avLst/>
          </a:prstGeom>
        </p:spPr>
        <p:txBody>
          <a:bodyPr vert="horz" wrap="square" lIns="0" tIns="12700" rIns="0" bIns="0" rtlCol="0">
            <a:spAutoFit/>
          </a:bodyPr>
          <a:lstStyle/>
          <a:p>
            <a:pPr marL="20955" marR="5080" indent="-8890">
              <a:lnSpc>
                <a:spcPct val="100000"/>
              </a:lnSpc>
              <a:spcBef>
                <a:spcPts val="100"/>
              </a:spcBef>
            </a:pPr>
            <a:r>
              <a:rPr sz="1200" spc="-5" dirty="0">
                <a:latin typeface="Arial MT"/>
                <a:cs typeface="Arial MT"/>
              </a:rPr>
              <a:t>suivi</a:t>
            </a:r>
            <a:r>
              <a:rPr sz="1200" spc="-75" dirty="0">
                <a:latin typeface="Arial MT"/>
                <a:cs typeface="Arial MT"/>
              </a:rPr>
              <a:t> </a:t>
            </a:r>
            <a:r>
              <a:rPr sz="1200" spc="-10" dirty="0">
                <a:latin typeface="Arial MT"/>
                <a:cs typeface="Arial MT"/>
              </a:rPr>
              <a:t>des </a:t>
            </a:r>
            <a:r>
              <a:rPr sz="1200" spc="-320" dirty="0">
                <a:latin typeface="Arial MT"/>
                <a:cs typeface="Arial MT"/>
              </a:rPr>
              <a:t> </a:t>
            </a:r>
            <a:r>
              <a:rPr sz="1200" spc="-10" dirty="0">
                <a:latin typeface="Arial MT"/>
                <a:cs typeface="Arial MT"/>
              </a:rPr>
              <a:t>comptes</a:t>
            </a:r>
            <a:endParaRPr sz="1200">
              <a:latin typeface="Arial MT"/>
              <a:cs typeface="Arial MT"/>
            </a:endParaRPr>
          </a:p>
        </p:txBody>
      </p:sp>
      <p:sp>
        <p:nvSpPr>
          <p:cNvPr id="71" name="object 71"/>
          <p:cNvSpPr txBox="1"/>
          <p:nvPr/>
        </p:nvSpPr>
        <p:spPr>
          <a:xfrm>
            <a:off x="3692785" y="6292088"/>
            <a:ext cx="45593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MT"/>
                <a:cs typeface="Arial MT"/>
              </a:rPr>
              <a:t>clients</a:t>
            </a:r>
            <a:endParaRPr sz="1200">
              <a:latin typeface="Arial MT"/>
              <a:cs typeface="Arial MT"/>
            </a:endParaRPr>
          </a:p>
        </p:txBody>
      </p:sp>
      <p:grpSp>
        <p:nvGrpSpPr>
          <p:cNvPr id="72" name="object 72"/>
          <p:cNvGrpSpPr/>
          <p:nvPr/>
        </p:nvGrpSpPr>
        <p:grpSpPr>
          <a:xfrm>
            <a:off x="1830781" y="4087177"/>
            <a:ext cx="2103755" cy="1033780"/>
            <a:chOff x="1830781" y="4087177"/>
            <a:chExt cx="2103755" cy="1033780"/>
          </a:xfrm>
        </p:grpSpPr>
        <p:sp>
          <p:nvSpPr>
            <p:cNvPr id="73" name="object 73"/>
            <p:cNvSpPr/>
            <p:nvPr/>
          </p:nvSpPr>
          <p:spPr>
            <a:xfrm>
              <a:off x="3929519" y="4460748"/>
              <a:ext cx="0" cy="655320"/>
            </a:xfrm>
            <a:custGeom>
              <a:avLst/>
              <a:gdLst/>
              <a:ahLst/>
              <a:cxnLst/>
              <a:rect l="l" t="t" r="r" b="b"/>
              <a:pathLst>
                <a:path h="655320">
                  <a:moveTo>
                    <a:pt x="0" y="655319"/>
                  </a:moveTo>
                  <a:lnTo>
                    <a:pt x="0" y="0"/>
                  </a:lnTo>
                </a:path>
              </a:pathLst>
            </a:custGeom>
            <a:ln w="9525">
              <a:solidFill>
                <a:srgbClr val="000000"/>
              </a:solidFill>
            </a:ln>
          </p:spPr>
          <p:txBody>
            <a:bodyPr wrap="square" lIns="0" tIns="0" rIns="0" bIns="0" rtlCol="0"/>
            <a:lstStyle/>
            <a:p>
              <a:endParaRPr/>
            </a:p>
          </p:txBody>
        </p:sp>
        <p:sp>
          <p:nvSpPr>
            <p:cNvPr id="74" name="object 74"/>
            <p:cNvSpPr/>
            <p:nvPr/>
          </p:nvSpPr>
          <p:spPr>
            <a:xfrm>
              <a:off x="1835543" y="4091940"/>
              <a:ext cx="1136650" cy="840740"/>
            </a:xfrm>
            <a:custGeom>
              <a:avLst/>
              <a:gdLst/>
              <a:ahLst/>
              <a:cxnLst/>
              <a:rect l="l" t="t" r="r" b="b"/>
              <a:pathLst>
                <a:path w="1136650" h="840739">
                  <a:moveTo>
                    <a:pt x="567689" y="0"/>
                  </a:moveTo>
                  <a:lnTo>
                    <a:pt x="513071" y="1924"/>
                  </a:lnTo>
                  <a:lnTo>
                    <a:pt x="459910" y="7580"/>
                  </a:lnTo>
                  <a:lnTo>
                    <a:pt x="408445" y="16792"/>
                  </a:lnTo>
                  <a:lnTo>
                    <a:pt x="358916" y="29384"/>
                  </a:lnTo>
                  <a:lnTo>
                    <a:pt x="311562" y="45180"/>
                  </a:lnTo>
                  <a:lnTo>
                    <a:pt x="266621" y="64004"/>
                  </a:lnTo>
                  <a:lnTo>
                    <a:pt x="224334" y="85680"/>
                  </a:lnTo>
                  <a:lnTo>
                    <a:pt x="184939" y="110033"/>
                  </a:lnTo>
                  <a:lnTo>
                    <a:pt x="148676" y="136886"/>
                  </a:lnTo>
                  <a:lnTo>
                    <a:pt x="115783" y="166064"/>
                  </a:lnTo>
                  <a:lnTo>
                    <a:pt x="86500" y="197390"/>
                  </a:lnTo>
                  <a:lnTo>
                    <a:pt x="61066" y="230690"/>
                  </a:lnTo>
                  <a:lnTo>
                    <a:pt x="39720" y="265786"/>
                  </a:lnTo>
                  <a:lnTo>
                    <a:pt x="22701" y="302503"/>
                  </a:lnTo>
                  <a:lnTo>
                    <a:pt x="10248" y="340666"/>
                  </a:lnTo>
                  <a:lnTo>
                    <a:pt x="2602" y="380098"/>
                  </a:lnTo>
                  <a:lnTo>
                    <a:pt x="0" y="420623"/>
                  </a:lnTo>
                  <a:lnTo>
                    <a:pt x="2602" y="461022"/>
                  </a:lnTo>
                  <a:lnTo>
                    <a:pt x="10248" y="500342"/>
                  </a:lnTo>
                  <a:lnTo>
                    <a:pt x="22701" y="538407"/>
                  </a:lnTo>
                  <a:lnTo>
                    <a:pt x="39720" y="575040"/>
                  </a:lnTo>
                  <a:lnTo>
                    <a:pt x="61066" y="610063"/>
                  </a:lnTo>
                  <a:lnTo>
                    <a:pt x="86500" y="643301"/>
                  </a:lnTo>
                  <a:lnTo>
                    <a:pt x="115783" y="674576"/>
                  </a:lnTo>
                  <a:lnTo>
                    <a:pt x="148676" y="703712"/>
                  </a:lnTo>
                  <a:lnTo>
                    <a:pt x="184939" y="730532"/>
                  </a:lnTo>
                  <a:lnTo>
                    <a:pt x="224334" y="754858"/>
                  </a:lnTo>
                  <a:lnTo>
                    <a:pt x="266621" y="776515"/>
                  </a:lnTo>
                  <a:lnTo>
                    <a:pt x="311562" y="795325"/>
                  </a:lnTo>
                  <a:lnTo>
                    <a:pt x="358916" y="811111"/>
                  </a:lnTo>
                  <a:lnTo>
                    <a:pt x="408445" y="823697"/>
                  </a:lnTo>
                  <a:lnTo>
                    <a:pt x="459910" y="832906"/>
                  </a:lnTo>
                  <a:lnTo>
                    <a:pt x="513071" y="838561"/>
                  </a:lnTo>
                  <a:lnTo>
                    <a:pt x="567690" y="840486"/>
                  </a:lnTo>
                  <a:lnTo>
                    <a:pt x="622435" y="838561"/>
                  </a:lnTo>
                  <a:lnTo>
                    <a:pt x="675708" y="832906"/>
                  </a:lnTo>
                  <a:lnTo>
                    <a:pt x="727270" y="823697"/>
                  </a:lnTo>
                  <a:lnTo>
                    <a:pt x="776884" y="811111"/>
                  </a:lnTo>
                  <a:lnTo>
                    <a:pt x="824311" y="795325"/>
                  </a:lnTo>
                  <a:lnTo>
                    <a:pt x="869313" y="776515"/>
                  </a:lnTo>
                  <a:lnTo>
                    <a:pt x="911652" y="754858"/>
                  </a:lnTo>
                  <a:lnTo>
                    <a:pt x="951089" y="730532"/>
                  </a:lnTo>
                  <a:lnTo>
                    <a:pt x="987386" y="703712"/>
                  </a:lnTo>
                  <a:lnTo>
                    <a:pt x="1020305" y="674576"/>
                  </a:lnTo>
                  <a:lnTo>
                    <a:pt x="1049608" y="643301"/>
                  </a:lnTo>
                  <a:lnTo>
                    <a:pt x="1075056" y="610063"/>
                  </a:lnTo>
                  <a:lnTo>
                    <a:pt x="1096411" y="575040"/>
                  </a:lnTo>
                  <a:lnTo>
                    <a:pt x="1113436" y="538407"/>
                  </a:lnTo>
                  <a:lnTo>
                    <a:pt x="1125891" y="500342"/>
                  </a:lnTo>
                  <a:lnTo>
                    <a:pt x="1133539" y="461022"/>
                  </a:lnTo>
                  <a:lnTo>
                    <a:pt x="1136141" y="420623"/>
                  </a:lnTo>
                  <a:lnTo>
                    <a:pt x="1133539" y="380098"/>
                  </a:lnTo>
                  <a:lnTo>
                    <a:pt x="1125891" y="340666"/>
                  </a:lnTo>
                  <a:lnTo>
                    <a:pt x="1113436" y="302503"/>
                  </a:lnTo>
                  <a:lnTo>
                    <a:pt x="1096411" y="265786"/>
                  </a:lnTo>
                  <a:lnTo>
                    <a:pt x="1075056" y="230690"/>
                  </a:lnTo>
                  <a:lnTo>
                    <a:pt x="1049608" y="197390"/>
                  </a:lnTo>
                  <a:lnTo>
                    <a:pt x="1020305" y="166064"/>
                  </a:lnTo>
                  <a:lnTo>
                    <a:pt x="987386" y="136886"/>
                  </a:lnTo>
                  <a:lnTo>
                    <a:pt x="951089" y="110033"/>
                  </a:lnTo>
                  <a:lnTo>
                    <a:pt x="911652" y="85680"/>
                  </a:lnTo>
                  <a:lnTo>
                    <a:pt x="869313" y="64004"/>
                  </a:lnTo>
                  <a:lnTo>
                    <a:pt x="824311" y="45180"/>
                  </a:lnTo>
                  <a:lnTo>
                    <a:pt x="776884" y="29384"/>
                  </a:lnTo>
                  <a:lnTo>
                    <a:pt x="727270" y="16792"/>
                  </a:lnTo>
                  <a:lnTo>
                    <a:pt x="675708" y="7580"/>
                  </a:lnTo>
                  <a:lnTo>
                    <a:pt x="622435" y="1924"/>
                  </a:lnTo>
                  <a:lnTo>
                    <a:pt x="567689" y="0"/>
                  </a:lnTo>
                  <a:close/>
                </a:path>
              </a:pathLst>
            </a:custGeom>
            <a:ln w="9525">
              <a:solidFill>
                <a:srgbClr val="000000"/>
              </a:solidFill>
            </a:ln>
          </p:spPr>
          <p:txBody>
            <a:bodyPr wrap="square" lIns="0" tIns="0" rIns="0" bIns="0" rtlCol="0"/>
            <a:lstStyle/>
            <a:p>
              <a:endParaRPr/>
            </a:p>
          </p:txBody>
        </p:sp>
      </p:grpSp>
      <p:sp>
        <p:nvSpPr>
          <p:cNvPr id="75" name="object 75"/>
          <p:cNvSpPr txBox="1"/>
          <p:nvPr/>
        </p:nvSpPr>
        <p:spPr>
          <a:xfrm>
            <a:off x="2086489" y="4332223"/>
            <a:ext cx="635000" cy="390525"/>
          </a:xfrm>
          <a:prstGeom prst="rect">
            <a:avLst/>
          </a:prstGeom>
        </p:spPr>
        <p:txBody>
          <a:bodyPr vert="horz" wrap="square" lIns="0" tIns="12700" rIns="0" bIns="0" rtlCol="0">
            <a:spAutoFit/>
          </a:bodyPr>
          <a:lstStyle/>
          <a:p>
            <a:pPr marL="12700" marR="5080" indent="20320">
              <a:lnSpc>
                <a:spcPct val="100000"/>
              </a:lnSpc>
              <a:spcBef>
                <a:spcPts val="100"/>
              </a:spcBef>
            </a:pPr>
            <a:r>
              <a:rPr sz="1200" spc="-5" dirty="0">
                <a:latin typeface="Arial MT"/>
                <a:cs typeface="Arial MT"/>
              </a:rPr>
              <a:t>Réseau </a:t>
            </a:r>
            <a:r>
              <a:rPr sz="1200" dirty="0">
                <a:latin typeface="Arial MT"/>
                <a:cs typeface="Arial MT"/>
              </a:rPr>
              <a:t> </a:t>
            </a:r>
            <a:r>
              <a:rPr sz="1200" spc="-5" dirty="0">
                <a:latin typeface="Arial MT"/>
                <a:cs typeface="Arial MT"/>
              </a:rPr>
              <a:t>télé</a:t>
            </a:r>
            <a:r>
              <a:rPr sz="1200" spc="-15" dirty="0">
                <a:latin typeface="Arial MT"/>
                <a:cs typeface="Arial MT"/>
              </a:rPr>
              <a:t>c</a:t>
            </a:r>
            <a:r>
              <a:rPr sz="1200" spc="-10" dirty="0">
                <a:latin typeface="Arial MT"/>
                <a:cs typeface="Arial MT"/>
              </a:rPr>
              <a:t>o</a:t>
            </a:r>
            <a:r>
              <a:rPr sz="1200" dirty="0">
                <a:latin typeface="Arial MT"/>
                <a:cs typeface="Arial MT"/>
              </a:rPr>
              <a:t>ms</a:t>
            </a:r>
            <a:endParaRPr sz="1200">
              <a:latin typeface="Arial MT"/>
              <a:cs typeface="Arial MT"/>
            </a:endParaRPr>
          </a:p>
        </p:txBody>
      </p:sp>
      <p:sp>
        <p:nvSpPr>
          <p:cNvPr id="76" name="object 76"/>
          <p:cNvSpPr/>
          <p:nvPr/>
        </p:nvSpPr>
        <p:spPr>
          <a:xfrm>
            <a:off x="1693811" y="4069841"/>
            <a:ext cx="7753350" cy="2632075"/>
          </a:xfrm>
          <a:custGeom>
            <a:avLst/>
            <a:gdLst/>
            <a:ahLst/>
            <a:cxnLst/>
            <a:rect l="l" t="t" r="r" b="b"/>
            <a:pathLst>
              <a:path w="7753350" h="2632075">
                <a:moveTo>
                  <a:pt x="0" y="0"/>
                </a:moveTo>
                <a:lnTo>
                  <a:pt x="0" y="2631948"/>
                </a:lnTo>
                <a:lnTo>
                  <a:pt x="7753350" y="2631948"/>
                </a:lnTo>
                <a:lnTo>
                  <a:pt x="7753350" y="0"/>
                </a:lnTo>
                <a:lnTo>
                  <a:pt x="0" y="0"/>
                </a:lnTo>
                <a:close/>
              </a:path>
            </a:pathLst>
          </a:custGeom>
          <a:ln w="9525">
            <a:solidFill>
              <a:srgbClr val="000000"/>
            </a:solidFill>
          </a:ln>
        </p:spPr>
        <p:txBody>
          <a:bodyPr wrap="square" lIns="0" tIns="0" rIns="0" bIns="0" rtlCol="0"/>
          <a:lstStyle/>
          <a:p>
            <a:endParaRPr/>
          </a:p>
        </p:txBody>
      </p:sp>
      <p:sp>
        <p:nvSpPr>
          <p:cNvPr id="77" name="object 77"/>
          <p:cNvSpPr txBox="1"/>
          <p:nvPr/>
        </p:nvSpPr>
        <p:spPr>
          <a:xfrm>
            <a:off x="7823587" y="5827267"/>
            <a:ext cx="1283335"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MT"/>
                <a:cs typeface="Arial MT"/>
              </a:rPr>
              <a:t>Site</a:t>
            </a:r>
            <a:r>
              <a:rPr sz="1800" spc="-50" dirty="0">
                <a:latin typeface="Arial MT"/>
                <a:cs typeface="Arial MT"/>
              </a:rPr>
              <a:t> </a:t>
            </a:r>
            <a:r>
              <a:rPr sz="1800" spc="-5" dirty="0">
                <a:latin typeface="Arial MT"/>
                <a:cs typeface="Arial MT"/>
              </a:rPr>
              <a:t>secours </a:t>
            </a:r>
            <a:r>
              <a:rPr sz="1800" spc="-490" dirty="0">
                <a:latin typeface="Arial MT"/>
                <a:cs typeface="Arial MT"/>
              </a:rPr>
              <a:t> </a:t>
            </a:r>
            <a:r>
              <a:rPr sz="1800" spc="-5" dirty="0">
                <a:latin typeface="Arial MT"/>
                <a:cs typeface="Arial MT"/>
              </a:rPr>
              <a:t>Les</a:t>
            </a:r>
            <a:r>
              <a:rPr sz="1800" spc="-15" dirty="0">
                <a:latin typeface="Arial MT"/>
                <a:cs typeface="Arial MT"/>
              </a:rPr>
              <a:t> </a:t>
            </a:r>
            <a:r>
              <a:rPr sz="1800" spc="-5" dirty="0">
                <a:latin typeface="Arial MT"/>
                <a:cs typeface="Arial MT"/>
              </a:rPr>
              <a:t>Ulis</a:t>
            </a:r>
            <a:endParaRPr sz="1800">
              <a:latin typeface="Arial MT"/>
              <a:cs typeface="Arial MT"/>
            </a:endParaRPr>
          </a:p>
        </p:txBody>
      </p:sp>
      <p:sp>
        <p:nvSpPr>
          <p:cNvPr id="78" name="object 78"/>
          <p:cNvSpPr/>
          <p:nvPr/>
        </p:nvSpPr>
        <p:spPr>
          <a:xfrm>
            <a:off x="1384439" y="1408175"/>
            <a:ext cx="7753350" cy="2632075"/>
          </a:xfrm>
          <a:custGeom>
            <a:avLst/>
            <a:gdLst/>
            <a:ahLst/>
            <a:cxnLst/>
            <a:rect l="l" t="t" r="r" b="b"/>
            <a:pathLst>
              <a:path w="7753350" h="2632075">
                <a:moveTo>
                  <a:pt x="0" y="0"/>
                </a:moveTo>
                <a:lnTo>
                  <a:pt x="0" y="2631948"/>
                </a:lnTo>
                <a:lnTo>
                  <a:pt x="7753350" y="2631948"/>
                </a:lnTo>
                <a:lnTo>
                  <a:pt x="7753350" y="0"/>
                </a:lnTo>
                <a:lnTo>
                  <a:pt x="0" y="0"/>
                </a:lnTo>
                <a:close/>
              </a:path>
            </a:pathLst>
          </a:custGeom>
          <a:ln w="9525">
            <a:solidFill>
              <a:srgbClr val="000000"/>
            </a:solidFill>
          </a:ln>
        </p:spPr>
        <p:txBody>
          <a:bodyPr wrap="square" lIns="0" tIns="0" rIns="0" bIns="0" rtlCol="0"/>
          <a:lstStyle/>
          <a:p>
            <a:endParaRPr/>
          </a:p>
        </p:txBody>
      </p:sp>
      <p:sp>
        <p:nvSpPr>
          <p:cNvPr id="79" name="object 79"/>
          <p:cNvSpPr txBox="1"/>
          <p:nvPr/>
        </p:nvSpPr>
        <p:spPr>
          <a:xfrm>
            <a:off x="7513453" y="3164840"/>
            <a:ext cx="1549400" cy="57531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MT"/>
                <a:cs typeface="Arial MT"/>
              </a:rPr>
              <a:t>Site </a:t>
            </a:r>
            <a:r>
              <a:rPr sz="1800" spc="-10" dirty="0">
                <a:latin typeface="Arial MT"/>
                <a:cs typeface="Arial MT"/>
              </a:rPr>
              <a:t>production </a:t>
            </a:r>
            <a:r>
              <a:rPr sz="1800" spc="-490" dirty="0">
                <a:latin typeface="Arial MT"/>
                <a:cs typeface="Arial MT"/>
              </a:rPr>
              <a:t> </a:t>
            </a:r>
            <a:r>
              <a:rPr sz="1800" spc="-5" dirty="0">
                <a:latin typeface="Arial MT"/>
                <a:cs typeface="Arial MT"/>
              </a:rPr>
              <a:t>Paris</a:t>
            </a:r>
            <a:endParaRPr sz="1800">
              <a:latin typeface="Arial MT"/>
              <a:cs typeface="Arial MT"/>
            </a:endParaRPr>
          </a:p>
        </p:txBody>
      </p:sp>
      <p:grpSp>
        <p:nvGrpSpPr>
          <p:cNvPr id="80" name="object 80"/>
          <p:cNvGrpSpPr/>
          <p:nvPr/>
        </p:nvGrpSpPr>
        <p:grpSpPr>
          <a:xfrm>
            <a:off x="1525981" y="3836860"/>
            <a:ext cx="8026400" cy="2712720"/>
            <a:chOff x="1525981" y="3836860"/>
            <a:chExt cx="8026400" cy="2712720"/>
          </a:xfrm>
        </p:grpSpPr>
        <p:sp>
          <p:nvSpPr>
            <p:cNvPr id="81" name="object 81"/>
            <p:cNvSpPr/>
            <p:nvPr/>
          </p:nvSpPr>
          <p:spPr>
            <a:xfrm>
              <a:off x="7199248" y="3851147"/>
              <a:ext cx="2338705" cy="0"/>
            </a:xfrm>
            <a:custGeom>
              <a:avLst/>
              <a:gdLst/>
              <a:ahLst/>
              <a:cxnLst/>
              <a:rect l="l" t="t" r="r" b="b"/>
              <a:pathLst>
                <a:path w="2338704">
                  <a:moveTo>
                    <a:pt x="0" y="0"/>
                  </a:moveTo>
                  <a:lnTo>
                    <a:pt x="2338578" y="0"/>
                  </a:lnTo>
                </a:path>
              </a:pathLst>
            </a:custGeom>
            <a:ln w="28575">
              <a:solidFill>
                <a:srgbClr val="FF0000"/>
              </a:solidFill>
            </a:ln>
          </p:spPr>
          <p:txBody>
            <a:bodyPr wrap="square" lIns="0" tIns="0" rIns="0" bIns="0" rtlCol="0"/>
            <a:lstStyle/>
            <a:p>
              <a:endParaRPr/>
            </a:p>
          </p:txBody>
        </p:sp>
        <p:sp>
          <p:nvSpPr>
            <p:cNvPr id="82" name="object 82"/>
            <p:cNvSpPr/>
            <p:nvPr/>
          </p:nvSpPr>
          <p:spPr>
            <a:xfrm>
              <a:off x="7578724" y="3851147"/>
              <a:ext cx="1949450" cy="2676525"/>
            </a:xfrm>
            <a:custGeom>
              <a:avLst/>
              <a:gdLst/>
              <a:ahLst/>
              <a:cxnLst/>
              <a:rect l="l" t="t" r="r" b="b"/>
              <a:pathLst>
                <a:path w="1949450" h="2676525">
                  <a:moveTo>
                    <a:pt x="0" y="2676144"/>
                  </a:moveTo>
                  <a:lnTo>
                    <a:pt x="1949195" y="2676144"/>
                  </a:lnTo>
                  <a:lnTo>
                    <a:pt x="1949195" y="0"/>
                  </a:lnTo>
                </a:path>
              </a:pathLst>
            </a:custGeom>
            <a:ln w="28575">
              <a:solidFill>
                <a:srgbClr val="FF0000"/>
              </a:solidFill>
            </a:ln>
          </p:spPr>
          <p:txBody>
            <a:bodyPr wrap="square" lIns="0" tIns="0" rIns="0" bIns="0" rtlCol="0"/>
            <a:lstStyle/>
            <a:p>
              <a:endParaRPr/>
            </a:p>
          </p:txBody>
        </p:sp>
        <p:sp>
          <p:nvSpPr>
            <p:cNvPr id="83" name="object 83"/>
            <p:cNvSpPr/>
            <p:nvPr/>
          </p:nvSpPr>
          <p:spPr>
            <a:xfrm>
              <a:off x="1630565" y="3860291"/>
              <a:ext cx="3331210" cy="0"/>
            </a:xfrm>
            <a:custGeom>
              <a:avLst/>
              <a:gdLst/>
              <a:ahLst/>
              <a:cxnLst/>
              <a:rect l="l" t="t" r="r" b="b"/>
              <a:pathLst>
                <a:path w="3331210">
                  <a:moveTo>
                    <a:pt x="3330702" y="0"/>
                  </a:moveTo>
                  <a:lnTo>
                    <a:pt x="0" y="0"/>
                  </a:lnTo>
                </a:path>
              </a:pathLst>
            </a:custGeom>
            <a:ln w="9525">
              <a:solidFill>
                <a:srgbClr val="000000"/>
              </a:solidFill>
            </a:ln>
          </p:spPr>
          <p:txBody>
            <a:bodyPr wrap="square" lIns="0" tIns="0" rIns="0" bIns="0" rtlCol="0"/>
            <a:lstStyle/>
            <a:p>
              <a:endParaRPr/>
            </a:p>
          </p:txBody>
        </p:sp>
        <p:sp>
          <p:nvSpPr>
            <p:cNvPr id="84" name="object 84"/>
            <p:cNvSpPr/>
            <p:nvPr/>
          </p:nvSpPr>
          <p:spPr>
            <a:xfrm>
              <a:off x="1530743" y="6544817"/>
              <a:ext cx="3800475" cy="0"/>
            </a:xfrm>
            <a:custGeom>
              <a:avLst/>
              <a:gdLst/>
              <a:ahLst/>
              <a:cxnLst/>
              <a:rect l="l" t="t" r="r" b="b"/>
              <a:pathLst>
                <a:path w="3800475">
                  <a:moveTo>
                    <a:pt x="3800094" y="0"/>
                  </a:moveTo>
                  <a:lnTo>
                    <a:pt x="0" y="0"/>
                  </a:lnTo>
                </a:path>
              </a:pathLst>
            </a:custGeom>
            <a:ln w="9525">
              <a:solidFill>
                <a:srgbClr val="000000"/>
              </a:solidFill>
            </a:ln>
          </p:spPr>
          <p:txBody>
            <a:bodyPr wrap="square" lIns="0" tIns="0" rIns="0" bIns="0" rtlCol="0"/>
            <a:lstStyle/>
            <a:p>
              <a:endParaRPr/>
            </a:p>
          </p:txBody>
        </p:sp>
        <p:sp>
          <p:nvSpPr>
            <p:cNvPr id="85" name="object 85"/>
            <p:cNvSpPr/>
            <p:nvPr/>
          </p:nvSpPr>
          <p:spPr>
            <a:xfrm>
              <a:off x="1625993" y="3855719"/>
              <a:ext cx="0" cy="2597150"/>
            </a:xfrm>
            <a:custGeom>
              <a:avLst/>
              <a:gdLst/>
              <a:ahLst/>
              <a:cxnLst/>
              <a:rect l="l" t="t" r="r" b="b"/>
              <a:pathLst>
                <a:path h="2597150">
                  <a:moveTo>
                    <a:pt x="0" y="0"/>
                  </a:moveTo>
                  <a:lnTo>
                    <a:pt x="0" y="2596896"/>
                  </a:lnTo>
                </a:path>
              </a:pathLst>
            </a:custGeom>
            <a:ln w="9525">
              <a:solidFill>
                <a:srgbClr val="000000"/>
              </a:solidFill>
            </a:ln>
          </p:spPr>
          <p:txBody>
            <a:bodyPr wrap="square" lIns="0" tIns="0" rIns="0" bIns="0" rtlCol="0"/>
            <a:lstStyle/>
            <a:p>
              <a:endParaRPr/>
            </a:p>
          </p:txBody>
        </p:sp>
        <p:sp>
          <p:nvSpPr>
            <p:cNvPr id="86" name="object 86"/>
            <p:cNvSpPr/>
            <p:nvPr/>
          </p:nvSpPr>
          <p:spPr>
            <a:xfrm>
              <a:off x="1544459" y="6452615"/>
              <a:ext cx="76200" cy="0"/>
            </a:xfrm>
            <a:custGeom>
              <a:avLst/>
              <a:gdLst/>
              <a:ahLst/>
              <a:cxnLst/>
              <a:rect l="l" t="t" r="r" b="b"/>
              <a:pathLst>
                <a:path w="76200">
                  <a:moveTo>
                    <a:pt x="76200" y="0"/>
                  </a:moveTo>
                  <a:lnTo>
                    <a:pt x="0" y="0"/>
                  </a:lnTo>
                </a:path>
              </a:pathLst>
            </a:custGeom>
            <a:ln w="9525">
              <a:solidFill>
                <a:srgbClr val="000000"/>
              </a:solidFill>
            </a:ln>
          </p:spPr>
          <p:txBody>
            <a:bodyPr wrap="square" lIns="0" tIns="0" rIns="0" bIns="0" rtlCol="0"/>
            <a:lstStyle/>
            <a:p>
              <a:endParaRPr/>
            </a:p>
          </p:txBody>
        </p:sp>
      </p:grpSp>
      <p:sp>
        <p:nvSpPr>
          <p:cNvPr id="87" name="object 87"/>
          <p:cNvSpPr txBox="1"/>
          <p:nvPr/>
        </p:nvSpPr>
        <p:spPr>
          <a:xfrm>
            <a:off x="1162183" y="6203694"/>
            <a:ext cx="339090" cy="390525"/>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Arial MT"/>
                <a:cs typeface="Arial MT"/>
              </a:rPr>
              <a:t>Vers  </a:t>
            </a:r>
            <a:r>
              <a:rPr sz="1200" spc="-10" dirty="0">
                <a:latin typeface="Arial MT"/>
                <a:cs typeface="Arial MT"/>
              </a:rPr>
              <a:t>Les</a:t>
            </a:r>
            <a:endParaRPr sz="1200">
              <a:latin typeface="Arial MT"/>
              <a:cs typeface="Arial MT"/>
            </a:endParaRPr>
          </a:p>
        </p:txBody>
      </p:sp>
      <p:sp>
        <p:nvSpPr>
          <p:cNvPr id="88" name="object 88"/>
          <p:cNvSpPr txBox="1"/>
          <p:nvPr/>
        </p:nvSpPr>
        <p:spPr>
          <a:xfrm>
            <a:off x="1162183" y="6568692"/>
            <a:ext cx="27114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MT"/>
                <a:cs typeface="Arial MT"/>
              </a:rPr>
              <a:t>usa</a:t>
            </a:r>
            <a:endParaRPr sz="1200">
              <a:latin typeface="Arial MT"/>
              <a:cs typeface="Arial MT"/>
            </a:endParaRPr>
          </a:p>
        </p:txBody>
      </p:sp>
      <p:sp>
        <p:nvSpPr>
          <p:cNvPr id="89" name="object 89"/>
          <p:cNvSpPr txBox="1"/>
          <p:nvPr/>
        </p:nvSpPr>
        <p:spPr>
          <a:xfrm>
            <a:off x="1811407" y="3696715"/>
            <a:ext cx="7886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modem</a:t>
            </a:r>
            <a:endParaRPr sz="1800">
              <a:latin typeface="Arial MT"/>
              <a:cs typeface="Arial MT"/>
            </a:endParaRPr>
          </a:p>
        </p:txBody>
      </p:sp>
      <p:sp>
        <p:nvSpPr>
          <p:cNvPr id="90" name="object 90"/>
          <p:cNvSpPr txBox="1"/>
          <p:nvPr/>
        </p:nvSpPr>
        <p:spPr>
          <a:xfrm>
            <a:off x="1827409" y="6322575"/>
            <a:ext cx="7886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modem</a:t>
            </a:r>
            <a:endParaRPr sz="1800">
              <a:latin typeface="Arial MT"/>
              <a:cs typeface="Arial MT"/>
            </a:endParaRPr>
          </a:p>
        </p:txBody>
      </p:sp>
      <p:grpSp>
        <p:nvGrpSpPr>
          <p:cNvPr id="91" name="object 91"/>
          <p:cNvGrpSpPr/>
          <p:nvPr/>
        </p:nvGrpSpPr>
        <p:grpSpPr>
          <a:xfrm>
            <a:off x="7907731" y="5233987"/>
            <a:ext cx="1396365" cy="660400"/>
            <a:chOff x="7907731" y="5233987"/>
            <a:chExt cx="1396365" cy="660400"/>
          </a:xfrm>
        </p:grpSpPr>
        <p:sp>
          <p:nvSpPr>
            <p:cNvPr id="92" name="object 92"/>
            <p:cNvSpPr/>
            <p:nvPr/>
          </p:nvSpPr>
          <p:spPr>
            <a:xfrm>
              <a:off x="7912493" y="5238750"/>
              <a:ext cx="1388110" cy="650875"/>
            </a:xfrm>
            <a:custGeom>
              <a:avLst/>
              <a:gdLst/>
              <a:ahLst/>
              <a:cxnLst/>
              <a:rect l="l" t="t" r="r" b="b"/>
              <a:pathLst>
                <a:path w="1388109" h="650875">
                  <a:moveTo>
                    <a:pt x="1387602" y="650748"/>
                  </a:moveTo>
                  <a:lnTo>
                    <a:pt x="1387602" y="0"/>
                  </a:lnTo>
                  <a:lnTo>
                    <a:pt x="0" y="0"/>
                  </a:lnTo>
                  <a:lnTo>
                    <a:pt x="0" y="650748"/>
                  </a:lnTo>
                  <a:lnTo>
                    <a:pt x="1387602" y="650748"/>
                  </a:lnTo>
                  <a:close/>
                </a:path>
              </a:pathLst>
            </a:custGeom>
            <a:solidFill>
              <a:srgbClr val="CCCCE6"/>
            </a:solidFill>
          </p:spPr>
          <p:txBody>
            <a:bodyPr wrap="square" lIns="0" tIns="0" rIns="0" bIns="0" rtlCol="0"/>
            <a:lstStyle/>
            <a:p>
              <a:endParaRPr/>
            </a:p>
          </p:txBody>
        </p:sp>
        <p:sp>
          <p:nvSpPr>
            <p:cNvPr id="93" name="object 93"/>
            <p:cNvSpPr/>
            <p:nvPr/>
          </p:nvSpPr>
          <p:spPr>
            <a:xfrm>
              <a:off x="7912493" y="5238750"/>
              <a:ext cx="1386840" cy="650875"/>
            </a:xfrm>
            <a:custGeom>
              <a:avLst/>
              <a:gdLst/>
              <a:ahLst/>
              <a:cxnLst/>
              <a:rect l="l" t="t" r="r" b="b"/>
              <a:pathLst>
                <a:path w="1386840" h="650875">
                  <a:moveTo>
                    <a:pt x="0" y="0"/>
                  </a:moveTo>
                  <a:lnTo>
                    <a:pt x="0" y="650748"/>
                  </a:lnTo>
                  <a:lnTo>
                    <a:pt x="1386840" y="650748"/>
                  </a:lnTo>
                  <a:lnTo>
                    <a:pt x="1386840" y="0"/>
                  </a:lnTo>
                  <a:lnTo>
                    <a:pt x="0" y="0"/>
                  </a:lnTo>
                  <a:close/>
                </a:path>
              </a:pathLst>
            </a:custGeom>
            <a:ln w="9525">
              <a:solidFill>
                <a:srgbClr val="000000"/>
              </a:solidFill>
            </a:ln>
          </p:spPr>
          <p:txBody>
            <a:bodyPr wrap="square" lIns="0" tIns="0" rIns="0" bIns="0" rtlCol="0"/>
            <a:lstStyle/>
            <a:p>
              <a:endParaRPr/>
            </a:p>
          </p:txBody>
        </p:sp>
      </p:grpSp>
      <p:sp>
        <p:nvSpPr>
          <p:cNvPr id="94" name="object 94"/>
          <p:cNvSpPr txBox="1"/>
          <p:nvPr/>
        </p:nvSpPr>
        <p:spPr>
          <a:xfrm>
            <a:off x="7996561" y="5270245"/>
            <a:ext cx="1220470"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Arial MT"/>
                <a:cs typeface="Arial MT"/>
              </a:rPr>
              <a:t>Robots </a:t>
            </a:r>
            <a:r>
              <a:rPr sz="1800" spc="-5" dirty="0">
                <a:latin typeface="Arial MT"/>
                <a:cs typeface="Arial MT"/>
              </a:rPr>
              <a:t> sauvegarde</a:t>
            </a:r>
            <a:endParaRPr sz="1800">
              <a:latin typeface="Arial MT"/>
              <a:cs typeface="Arial MT"/>
            </a:endParaRPr>
          </a:p>
        </p:txBody>
      </p:sp>
      <p:grpSp>
        <p:nvGrpSpPr>
          <p:cNvPr id="95" name="object 95"/>
          <p:cNvGrpSpPr/>
          <p:nvPr/>
        </p:nvGrpSpPr>
        <p:grpSpPr>
          <a:xfrm>
            <a:off x="8356727" y="4977955"/>
            <a:ext cx="347980" cy="252729"/>
            <a:chOff x="8356727" y="4977955"/>
            <a:chExt cx="347980" cy="252729"/>
          </a:xfrm>
        </p:grpSpPr>
        <p:sp>
          <p:nvSpPr>
            <p:cNvPr id="96" name="object 96"/>
            <p:cNvSpPr/>
            <p:nvPr/>
          </p:nvSpPr>
          <p:spPr>
            <a:xfrm>
              <a:off x="8356727" y="4982717"/>
              <a:ext cx="333375" cy="0"/>
            </a:xfrm>
            <a:custGeom>
              <a:avLst/>
              <a:gdLst/>
              <a:ahLst/>
              <a:cxnLst/>
              <a:rect l="l" t="t" r="r" b="b"/>
              <a:pathLst>
                <a:path w="333375">
                  <a:moveTo>
                    <a:pt x="0" y="0"/>
                  </a:moveTo>
                  <a:lnTo>
                    <a:pt x="332994" y="0"/>
                  </a:lnTo>
                </a:path>
              </a:pathLst>
            </a:custGeom>
            <a:ln w="9525">
              <a:solidFill>
                <a:srgbClr val="000000"/>
              </a:solidFill>
            </a:ln>
          </p:spPr>
          <p:txBody>
            <a:bodyPr wrap="square" lIns="0" tIns="0" rIns="0" bIns="0" rtlCol="0"/>
            <a:lstStyle/>
            <a:p>
              <a:endParaRPr/>
            </a:p>
          </p:txBody>
        </p:sp>
        <p:sp>
          <p:nvSpPr>
            <p:cNvPr id="97" name="object 97"/>
            <p:cNvSpPr/>
            <p:nvPr/>
          </p:nvSpPr>
          <p:spPr>
            <a:xfrm>
              <a:off x="8699627" y="4982717"/>
              <a:ext cx="0" cy="247650"/>
            </a:xfrm>
            <a:custGeom>
              <a:avLst/>
              <a:gdLst/>
              <a:ahLst/>
              <a:cxnLst/>
              <a:rect l="l" t="t" r="r" b="b"/>
              <a:pathLst>
                <a:path h="247650">
                  <a:moveTo>
                    <a:pt x="0" y="0"/>
                  </a:moveTo>
                  <a:lnTo>
                    <a:pt x="0" y="247650"/>
                  </a:lnTo>
                </a:path>
              </a:pathLst>
            </a:custGeom>
            <a:ln w="9525">
              <a:solidFill>
                <a:srgbClr val="000000"/>
              </a:solidFill>
            </a:ln>
          </p:spPr>
          <p:txBody>
            <a:bodyPr wrap="square" lIns="0" tIns="0" rIns="0" bIns="0" rtlCol="0"/>
            <a:lstStyle/>
            <a:p>
              <a:endParaRPr/>
            </a:p>
          </p:txBody>
        </p:sp>
      </p:grpSp>
      <p:sp>
        <p:nvSpPr>
          <p:cNvPr id="98" name="object 98"/>
          <p:cNvSpPr txBox="1"/>
          <p:nvPr/>
        </p:nvSpPr>
        <p:spPr>
          <a:xfrm>
            <a:off x="317233" y="327044"/>
            <a:ext cx="8372869"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ea typeface="+mj-ea"/>
                <a:cs typeface="+mj-cs"/>
              </a:rPr>
              <a:t>Système d’un opérateur télécom</a:t>
            </a:r>
          </a:p>
        </p:txBody>
      </p:sp>
      <p:sp>
        <p:nvSpPr>
          <p:cNvPr id="99" name="object 99"/>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83</a:t>
            </a:fld>
            <a:endParaRP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84</a:t>
            </a:fld>
            <a:endParaRPr dirty="0"/>
          </a:p>
        </p:txBody>
      </p:sp>
      <p:sp>
        <p:nvSpPr>
          <p:cNvPr id="4" name="object 4"/>
          <p:cNvSpPr txBox="1"/>
          <p:nvPr/>
        </p:nvSpPr>
        <p:spPr>
          <a:xfrm>
            <a:off x="1059284" y="1364988"/>
            <a:ext cx="8433435" cy="5243830"/>
          </a:xfrm>
          <a:prstGeom prst="rect">
            <a:avLst/>
          </a:prstGeom>
        </p:spPr>
        <p:txBody>
          <a:bodyPr vert="horz" wrap="square" lIns="0" tIns="12700" rIns="0" bIns="0" rtlCol="0">
            <a:spAutoFit/>
          </a:bodyPr>
          <a:lstStyle/>
          <a:p>
            <a:pPr marL="12700" marR="5080" algn="just">
              <a:lnSpc>
                <a:spcPct val="100000"/>
              </a:lnSpc>
              <a:spcBef>
                <a:spcPts val="100"/>
              </a:spcBef>
            </a:pPr>
            <a:r>
              <a:rPr sz="1800" spc="-125" dirty="0">
                <a:latin typeface="Trebuchet MS"/>
                <a:cs typeface="Trebuchet MS"/>
              </a:rPr>
              <a:t>Le </a:t>
            </a:r>
            <a:r>
              <a:rPr sz="1800" spc="-90" dirty="0">
                <a:latin typeface="Trebuchet MS"/>
                <a:cs typeface="Trebuchet MS"/>
              </a:rPr>
              <a:t>lien </a:t>
            </a:r>
            <a:r>
              <a:rPr sz="1800" spc="-35" dirty="0">
                <a:latin typeface="Trebuchet MS"/>
                <a:cs typeface="Trebuchet MS"/>
              </a:rPr>
              <a:t>SRDF </a:t>
            </a:r>
            <a:r>
              <a:rPr sz="1800" spc="-110" dirty="0">
                <a:latin typeface="Trebuchet MS"/>
                <a:cs typeface="Trebuchet MS"/>
              </a:rPr>
              <a:t>entre </a:t>
            </a:r>
            <a:r>
              <a:rPr sz="1800" spc="-100" dirty="0">
                <a:latin typeface="Trebuchet MS"/>
                <a:cs typeface="Trebuchet MS"/>
              </a:rPr>
              <a:t>les </a:t>
            </a:r>
            <a:r>
              <a:rPr sz="1800" spc="-90" dirty="0">
                <a:latin typeface="Trebuchet MS"/>
                <a:cs typeface="Trebuchet MS"/>
              </a:rPr>
              <a:t>deux </a:t>
            </a:r>
            <a:r>
              <a:rPr sz="1800" spc="-105" dirty="0">
                <a:latin typeface="Trebuchet MS"/>
                <a:cs typeface="Trebuchet MS"/>
              </a:rPr>
              <a:t>permet </a:t>
            </a:r>
            <a:r>
              <a:rPr sz="1800" spc="-90" dirty="0">
                <a:latin typeface="Trebuchet MS"/>
                <a:cs typeface="Trebuchet MS"/>
              </a:rPr>
              <a:t>une </a:t>
            </a:r>
            <a:r>
              <a:rPr sz="1800" spc="-95" dirty="0">
                <a:latin typeface="Trebuchet MS"/>
                <a:cs typeface="Trebuchet MS"/>
              </a:rPr>
              <a:t>synchronisation </a:t>
            </a:r>
            <a:r>
              <a:rPr sz="1800" spc="-90" dirty="0">
                <a:latin typeface="Trebuchet MS"/>
                <a:cs typeface="Trebuchet MS"/>
              </a:rPr>
              <a:t>des </a:t>
            </a:r>
            <a:r>
              <a:rPr sz="1800" spc="-85" dirty="0">
                <a:latin typeface="Trebuchet MS"/>
                <a:cs typeface="Trebuchet MS"/>
              </a:rPr>
              <a:t>disques </a:t>
            </a:r>
            <a:r>
              <a:rPr sz="1800" spc="-130" dirty="0">
                <a:latin typeface="Trebuchet MS"/>
                <a:cs typeface="Trebuchet MS"/>
              </a:rPr>
              <a:t>d’une </a:t>
            </a:r>
            <a:r>
              <a:rPr sz="1800" spc="-90" dirty="0">
                <a:latin typeface="Trebuchet MS"/>
                <a:cs typeface="Trebuchet MS"/>
              </a:rPr>
              <a:t>baie </a:t>
            </a:r>
            <a:r>
              <a:rPr sz="1800" spc="-114" dirty="0">
                <a:latin typeface="Trebuchet MS"/>
                <a:cs typeface="Trebuchet MS"/>
              </a:rPr>
              <a:t>vers </a:t>
            </a:r>
            <a:r>
              <a:rPr sz="1800" spc="-155" dirty="0">
                <a:latin typeface="Trebuchet MS"/>
                <a:cs typeface="Trebuchet MS"/>
              </a:rPr>
              <a:t>l’autre, </a:t>
            </a:r>
            <a:r>
              <a:rPr sz="1800" spc="-150" dirty="0">
                <a:latin typeface="Trebuchet MS"/>
                <a:cs typeface="Trebuchet MS"/>
              </a:rPr>
              <a:t> </a:t>
            </a:r>
            <a:r>
              <a:rPr sz="1800" spc="-60" dirty="0">
                <a:latin typeface="Trebuchet MS"/>
                <a:cs typeface="Trebuchet MS"/>
              </a:rPr>
              <a:t>ou</a:t>
            </a:r>
            <a:r>
              <a:rPr sz="1800" spc="-180" dirty="0">
                <a:latin typeface="Trebuchet MS"/>
                <a:cs typeface="Trebuchet MS"/>
              </a:rPr>
              <a:t> </a:t>
            </a:r>
            <a:r>
              <a:rPr sz="1800" spc="-90" dirty="0">
                <a:latin typeface="Trebuchet MS"/>
                <a:cs typeface="Trebuchet MS"/>
              </a:rPr>
              <a:t>dans</a:t>
            </a:r>
            <a:r>
              <a:rPr sz="1800" spc="-175" dirty="0">
                <a:latin typeface="Trebuchet MS"/>
                <a:cs typeface="Trebuchet MS"/>
              </a:rPr>
              <a:t> </a:t>
            </a:r>
            <a:r>
              <a:rPr sz="1800" spc="-100" dirty="0">
                <a:latin typeface="Trebuchet MS"/>
                <a:cs typeface="Trebuchet MS"/>
              </a:rPr>
              <a:t>le</a:t>
            </a:r>
            <a:r>
              <a:rPr sz="1800" spc="-175" dirty="0">
                <a:latin typeface="Trebuchet MS"/>
                <a:cs typeface="Trebuchet MS"/>
              </a:rPr>
              <a:t> </a:t>
            </a:r>
            <a:r>
              <a:rPr sz="1800" spc="-100" dirty="0">
                <a:latin typeface="Trebuchet MS"/>
                <a:cs typeface="Trebuchet MS"/>
              </a:rPr>
              <a:t>sens</a:t>
            </a:r>
            <a:r>
              <a:rPr sz="1800" spc="-175" dirty="0">
                <a:latin typeface="Trebuchet MS"/>
                <a:cs typeface="Trebuchet MS"/>
              </a:rPr>
              <a:t> </a:t>
            </a:r>
            <a:r>
              <a:rPr sz="1800" spc="-125" dirty="0">
                <a:latin typeface="Trebuchet MS"/>
                <a:cs typeface="Trebuchet MS"/>
              </a:rPr>
              <a:t>inverse.</a:t>
            </a:r>
            <a:endParaRPr sz="1800" dirty="0">
              <a:latin typeface="Trebuchet MS"/>
              <a:cs typeface="Trebuchet MS"/>
            </a:endParaRPr>
          </a:p>
          <a:p>
            <a:pPr>
              <a:lnSpc>
                <a:spcPct val="100000"/>
              </a:lnSpc>
              <a:spcBef>
                <a:spcPts val="15"/>
              </a:spcBef>
            </a:pPr>
            <a:endParaRPr sz="1850" dirty="0">
              <a:latin typeface="Trebuchet MS"/>
              <a:cs typeface="Trebuchet MS"/>
            </a:endParaRPr>
          </a:p>
          <a:p>
            <a:pPr marL="12700" marR="6350" algn="just">
              <a:lnSpc>
                <a:spcPct val="100000"/>
              </a:lnSpc>
            </a:pPr>
            <a:r>
              <a:rPr sz="1800" spc="-45" dirty="0">
                <a:latin typeface="Trebuchet MS"/>
                <a:cs typeface="Trebuchet MS"/>
              </a:rPr>
              <a:t>Dans </a:t>
            </a:r>
            <a:r>
              <a:rPr sz="1800" spc="-110" dirty="0">
                <a:latin typeface="Trebuchet MS"/>
                <a:cs typeface="Trebuchet MS"/>
              </a:rPr>
              <a:t>l’utilisation </a:t>
            </a:r>
            <a:r>
              <a:rPr sz="1800" spc="-135" dirty="0">
                <a:latin typeface="Trebuchet MS"/>
                <a:cs typeface="Trebuchet MS"/>
              </a:rPr>
              <a:t>faite, </a:t>
            </a:r>
            <a:r>
              <a:rPr sz="1800" spc="-105" dirty="0">
                <a:latin typeface="Trebuchet MS"/>
                <a:cs typeface="Trebuchet MS"/>
              </a:rPr>
              <a:t>la </a:t>
            </a:r>
            <a:r>
              <a:rPr sz="1800" spc="-95" dirty="0">
                <a:latin typeface="Trebuchet MS"/>
                <a:cs typeface="Trebuchet MS"/>
              </a:rPr>
              <a:t>synchronisation </a:t>
            </a:r>
            <a:r>
              <a:rPr sz="1800" spc="-130" dirty="0">
                <a:latin typeface="Trebuchet MS"/>
                <a:cs typeface="Trebuchet MS"/>
              </a:rPr>
              <a:t>s’effectue </a:t>
            </a:r>
            <a:r>
              <a:rPr sz="1800" spc="-75" dirty="0">
                <a:latin typeface="Trebuchet MS"/>
                <a:cs typeface="Trebuchet MS"/>
              </a:rPr>
              <a:t>depuis </a:t>
            </a:r>
            <a:r>
              <a:rPr sz="1800" spc="-100" dirty="0">
                <a:latin typeface="Trebuchet MS"/>
                <a:cs typeface="Trebuchet MS"/>
              </a:rPr>
              <a:t>le </a:t>
            </a:r>
            <a:r>
              <a:rPr sz="1800" spc="-110" dirty="0">
                <a:latin typeface="Trebuchet MS"/>
                <a:cs typeface="Trebuchet MS"/>
              </a:rPr>
              <a:t>centre </a:t>
            </a:r>
            <a:r>
              <a:rPr sz="1800" spc="-80" dirty="0">
                <a:latin typeface="Trebuchet MS"/>
                <a:cs typeface="Trebuchet MS"/>
              </a:rPr>
              <a:t>de production </a:t>
            </a:r>
            <a:r>
              <a:rPr sz="1800" spc="-114" dirty="0">
                <a:latin typeface="Trebuchet MS"/>
                <a:cs typeface="Trebuchet MS"/>
              </a:rPr>
              <a:t>(Paris) </a:t>
            </a:r>
            <a:r>
              <a:rPr sz="1800" spc="-110" dirty="0">
                <a:latin typeface="Trebuchet MS"/>
                <a:cs typeface="Trebuchet MS"/>
              </a:rPr>
              <a:t> vers</a:t>
            </a:r>
            <a:r>
              <a:rPr sz="1800" spc="-180" dirty="0">
                <a:latin typeface="Trebuchet MS"/>
                <a:cs typeface="Trebuchet MS"/>
              </a:rPr>
              <a:t> </a:t>
            </a:r>
            <a:r>
              <a:rPr sz="1800" spc="-100" dirty="0">
                <a:latin typeface="Trebuchet MS"/>
                <a:cs typeface="Trebuchet MS"/>
              </a:rPr>
              <a:t>le</a:t>
            </a:r>
            <a:r>
              <a:rPr sz="1800" spc="-175" dirty="0">
                <a:latin typeface="Trebuchet MS"/>
                <a:cs typeface="Trebuchet MS"/>
              </a:rPr>
              <a:t> </a:t>
            </a:r>
            <a:r>
              <a:rPr sz="1800" spc="-110" dirty="0">
                <a:latin typeface="Trebuchet MS"/>
                <a:cs typeface="Trebuchet MS"/>
              </a:rPr>
              <a:t>centre</a:t>
            </a:r>
            <a:r>
              <a:rPr sz="1800" spc="-175" dirty="0">
                <a:latin typeface="Trebuchet MS"/>
                <a:cs typeface="Trebuchet MS"/>
              </a:rPr>
              <a:t> </a:t>
            </a:r>
            <a:r>
              <a:rPr sz="1800" spc="-75" dirty="0">
                <a:latin typeface="Trebuchet MS"/>
                <a:cs typeface="Trebuchet MS"/>
              </a:rPr>
              <a:t>de</a:t>
            </a:r>
            <a:r>
              <a:rPr sz="1800" spc="-175" dirty="0">
                <a:latin typeface="Trebuchet MS"/>
                <a:cs typeface="Trebuchet MS"/>
              </a:rPr>
              <a:t> </a:t>
            </a:r>
            <a:r>
              <a:rPr sz="1800" spc="-95" dirty="0">
                <a:latin typeface="Trebuchet MS"/>
                <a:cs typeface="Trebuchet MS"/>
              </a:rPr>
              <a:t>secours</a:t>
            </a:r>
            <a:r>
              <a:rPr sz="1800" spc="-175" dirty="0">
                <a:latin typeface="Trebuchet MS"/>
                <a:cs typeface="Trebuchet MS"/>
              </a:rPr>
              <a:t> </a:t>
            </a:r>
            <a:r>
              <a:rPr sz="1800" spc="-125" dirty="0">
                <a:latin typeface="Trebuchet MS"/>
                <a:cs typeface="Trebuchet MS"/>
              </a:rPr>
              <a:t>(Les</a:t>
            </a:r>
            <a:r>
              <a:rPr sz="1800" spc="-175" dirty="0">
                <a:latin typeface="Trebuchet MS"/>
                <a:cs typeface="Trebuchet MS"/>
              </a:rPr>
              <a:t> </a:t>
            </a:r>
            <a:r>
              <a:rPr sz="1800" spc="-110" dirty="0">
                <a:latin typeface="Trebuchet MS"/>
                <a:cs typeface="Trebuchet MS"/>
              </a:rPr>
              <a:t>Ulis).</a:t>
            </a:r>
            <a:endParaRPr sz="1800" dirty="0">
              <a:latin typeface="Trebuchet MS"/>
              <a:cs typeface="Trebuchet MS"/>
            </a:endParaRPr>
          </a:p>
          <a:p>
            <a:pPr>
              <a:lnSpc>
                <a:spcPct val="100000"/>
              </a:lnSpc>
              <a:spcBef>
                <a:spcPts val="25"/>
              </a:spcBef>
            </a:pPr>
            <a:endParaRPr sz="1850" dirty="0">
              <a:latin typeface="Trebuchet MS"/>
              <a:cs typeface="Trebuchet MS"/>
            </a:endParaRPr>
          </a:p>
          <a:p>
            <a:pPr marL="12700" marR="6350" algn="just">
              <a:lnSpc>
                <a:spcPct val="100000"/>
              </a:lnSpc>
            </a:pPr>
            <a:r>
              <a:rPr sz="1800" spc="-130" dirty="0">
                <a:latin typeface="Trebuchet MS"/>
                <a:cs typeface="Trebuchet MS"/>
              </a:rPr>
              <a:t>La </a:t>
            </a:r>
            <a:r>
              <a:rPr sz="1800" spc="-90" dirty="0">
                <a:latin typeface="Trebuchet MS"/>
                <a:cs typeface="Trebuchet MS"/>
              </a:rPr>
              <a:t>baie </a:t>
            </a:r>
            <a:r>
              <a:rPr sz="1800" spc="-75" dirty="0">
                <a:latin typeface="Trebuchet MS"/>
                <a:cs typeface="Trebuchet MS"/>
              </a:rPr>
              <a:t>de </a:t>
            </a:r>
            <a:r>
              <a:rPr sz="1800" spc="-114" dirty="0">
                <a:latin typeface="Trebuchet MS"/>
                <a:cs typeface="Trebuchet MS"/>
              </a:rPr>
              <a:t>secours, </a:t>
            </a:r>
            <a:r>
              <a:rPr sz="1800" spc="-95" dirty="0">
                <a:latin typeface="Trebuchet MS"/>
                <a:cs typeface="Trebuchet MS"/>
              </a:rPr>
              <a:t>outre </a:t>
            </a:r>
            <a:r>
              <a:rPr sz="1800" spc="-100" dirty="0">
                <a:latin typeface="Trebuchet MS"/>
                <a:cs typeface="Trebuchet MS"/>
              </a:rPr>
              <a:t>les </a:t>
            </a:r>
            <a:r>
              <a:rPr sz="1800" spc="-85" dirty="0">
                <a:latin typeface="Trebuchet MS"/>
                <a:cs typeface="Trebuchet MS"/>
              </a:rPr>
              <a:t>disques </a:t>
            </a:r>
            <a:r>
              <a:rPr sz="1800" spc="-75" dirty="0">
                <a:latin typeface="Trebuchet MS"/>
                <a:cs typeface="Trebuchet MS"/>
              </a:rPr>
              <a:t>de </a:t>
            </a:r>
            <a:r>
              <a:rPr sz="1800" spc="-105" dirty="0">
                <a:latin typeface="Trebuchet MS"/>
                <a:cs typeface="Trebuchet MS"/>
              </a:rPr>
              <a:t>réplication, </a:t>
            </a:r>
            <a:r>
              <a:rPr sz="1800" spc="-95" dirty="0">
                <a:latin typeface="Trebuchet MS"/>
                <a:cs typeface="Trebuchet MS"/>
              </a:rPr>
              <a:t>contient </a:t>
            </a:r>
            <a:r>
              <a:rPr sz="1800" spc="-90" dirty="0">
                <a:latin typeface="Trebuchet MS"/>
                <a:cs typeface="Trebuchet MS"/>
              </a:rPr>
              <a:t>des </a:t>
            </a:r>
            <a:r>
              <a:rPr sz="1800" spc="-85" dirty="0">
                <a:latin typeface="Trebuchet MS"/>
                <a:cs typeface="Trebuchet MS"/>
              </a:rPr>
              <a:t>disques </a:t>
            </a:r>
            <a:r>
              <a:rPr sz="1800" spc="-95" dirty="0">
                <a:latin typeface="Trebuchet MS"/>
                <a:cs typeface="Trebuchet MS"/>
              </a:rPr>
              <a:t>spécifiques </a:t>
            </a:r>
            <a:r>
              <a:rPr sz="1800" spc="-65" dirty="0">
                <a:latin typeface="Trebuchet MS"/>
                <a:cs typeface="Trebuchet MS"/>
              </a:rPr>
              <a:t>R2 </a:t>
            </a:r>
            <a:r>
              <a:rPr sz="1800" spc="-60" dirty="0">
                <a:latin typeface="Trebuchet MS"/>
                <a:cs typeface="Trebuchet MS"/>
              </a:rPr>
              <a:t> </a:t>
            </a:r>
            <a:r>
              <a:rPr sz="1800" spc="-95" dirty="0">
                <a:latin typeface="Trebuchet MS"/>
                <a:cs typeface="Trebuchet MS"/>
              </a:rPr>
              <a:t>pouvan</a:t>
            </a:r>
            <a:r>
              <a:rPr sz="1800" spc="-70" dirty="0">
                <a:latin typeface="Trebuchet MS"/>
                <a:cs typeface="Trebuchet MS"/>
              </a:rPr>
              <a:t>t</a:t>
            </a:r>
            <a:r>
              <a:rPr sz="1800" spc="-175" dirty="0">
                <a:latin typeface="Trebuchet MS"/>
                <a:cs typeface="Trebuchet MS"/>
              </a:rPr>
              <a:t> </a:t>
            </a:r>
            <a:r>
              <a:rPr sz="1800" spc="-110" dirty="0">
                <a:latin typeface="Trebuchet MS"/>
                <a:cs typeface="Trebuchet MS"/>
              </a:rPr>
              <a:t>êtr</a:t>
            </a:r>
            <a:r>
              <a:rPr sz="1800" spc="-130" dirty="0">
                <a:latin typeface="Trebuchet MS"/>
                <a:cs typeface="Trebuchet MS"/>
              </a:rPr>
              <a:t>e</a:t>
            </a:r>
            <a:r>
              <a:rPr sz="1800" spc="-175" dirty="0">
                <a:latin typeface="Trebuchet MS"/>
                <a:cs typeface="Trebuchet MS"/>
              </a:rPr>
              <a:t> </a:t>
            </a:r>
            <a:r>
              <a:rPr sz="1800" spc="-100" dirty="0">
                <a:latin typeface="Trebuchet MS"/>
                <a:cs typeface="Trebuchet MS"/>
              </a:rPr>
              <a:t>synchronisé</a:t>
            </a:r>
            <a:r>
              <a:rPr sz="1800" spc="-80" dirty="0">
                <a:latin typeface="Trebuchet MS"/>
                <a:cs typeface="Trebuchet MS"/>
              </a:rPr>
              <a:t>s</a:t>
            </a:r>
            <a:r>
              <a:rPr sz="1800" spc="-175" dirty="0">
                <a:latin typeface="Trebuchet MS"/>
                <a:cs typeface="Trebuchet MS"/>
              </a:rPr>
              <a:t> </a:t>
            </a:r>
            <a:r>
              <a:rPr sz="1800" spc="-105" dirty="0">
                <a:latin typeface="Trebuchet MS"/>
                <a:cs typeface="Trebuchet MS"/>
              </a:rPr>
              <a:t>a</a:t>
            </a:r>
            <a:r>
              <a:rPr sz="1800" spc="-175" dirty="0">
                <a:latin typeface="Trebuchet MS"/>
                <a:cs typeface="Trebuchet MS"/>
              </a:rPr>
              <a:t> </a:t>
            </a:r>
            <a:r>
              <a:rPr sz="1800" spc="-90" dirty="0">
                <a:latin typeface="Trebuchet MS"/>
                <a:cs typeface="Trebuchet MS"/>
              </a:rPr>
              <a:t>souha</a:t>
            </a:r>
            <a:r>
              <a:rPr sz="1800" spc="-50" dirty="0">
                <a:latin typeface="Trebuchet MS"/>
                <a:cs typeface="Trebuchet MS"/>
              </a:rPr>
              <a:t>i</a:t>
            </a:r>
            <a:r>
              <a:rPr sz="1800" spc="-130" dirty="0">
                <a:latin typeface="Trebuchet MS"/>
                <a:cs typeface="Trebuchet MS"/>
              </a:rPr>
              <a:t>t</a:t>
            </a:r>
            <a:r>
              <a:rPr sz="1800" spc="-175" dirty="0">
                <a:latin typeface="Trebuchet MS"/>
                <a:cs typeface="Trebuchet MS"/>
              </a:rPr>
              <a:t> </a:t>
            </a:r>
            <a:r>
              <a:rPr sz="1800" spc="-110" dirty="0">
                <a:latin typeface="Trebuchet MS"/>
                <a:cs typeface="Trebuchet MS"/>
              </a:rPr>
              <a:t>avec</a:t>
            </a:r>
            <a:r>
              <a:rPr sz="1800" spc="-175" dirty="0">
                <a:latin typeface="Trebuchet MS"/>
                <a:cs typeface="Trebuchet MS"/>
              </a:rPr>
              <a:t> </a:t>
            </a:r>
            <a:r>
              <a:rPr sz="1800" spc="-105" dirty="0">
                <a:latin typeface="Trebuchet MS"/>
                <a:cs typeface="Trebuchet MS"/>
              </a:rPr>
              <a:t>le</a:t>
            </a:r>
            <a:r>
              <a:rPr sz="1800" spc="-95" dirty="0">
                <a:latin typeface="Trebuchet MS"/>
                <a:cs typeface="Trebuchet MS"/>
              </a:rPr>
              <a:t>s</a:t>
            </a:r>
            <a:r>
              <a:rPr sz="1800" spc="-175" dirty="0">
                <a:latin typeface="Trebuchet MS"/>
                <a:cs typeface="Trebuchet MS"/>
              </a:rPr>
              <a:t> </a:t>
            </a:r>
            <a:r>
              <a:rPr sz="1800" spc="-85" dirty="0">
                <a:latin typeface="Trebuchet MS"/>
                <a:cs typeface="Trebuchet MS"/>
              </a:rPr>
              <a:t>d</a:t>
            </a:r>
            <a:r>
              <a:rPr sz="1800" spc="-55" dirty="0">
                <a:latin typeface="Trebuchet MS"/>
                <a:cs typeface="Trebuchet MS"/>
              </a:rPr>
              <a:t>i</a:t>
            </a:r>
            <a:r>
              <a:rPr sz="1800" spc="-100" dirty="0">
                <a:latin typeface="Trebuchet MS"/>
                <a:cs typeface="Trebuchet MS"/>
              </a:rPr>
              <a:t>sque</a:t>
            </a:r>
            <a:r>
              <a:rPr sz="1800" spc="-75" dirty="0">
                <a:latin typeface="Trebuchet MS"/>
                <a:cs typeface="Trebuchet MS"/>
              </a:rPr>
              <a:t>s</a:t>
            </a:r>
            <a:r>
              <a:rPr sz="1800" spc="-175" dirty="0">
                <a:latin typeface="Trebuchet MS"/>
                <a:cs typeface="Trebuchet MS"/>
              </a:rPr>
              <a:t> </a:t>
            </a:r>
            <a:r>
              <a:rPr sz="1800" spc="-75" dirty="0">
                <a:latin typeface="Trebuchet MS"/>
                <a:cs typeface="Trebuchet MS"/>
              </a:rPr>
              <a:t>de</a:t>
            </a:r>
            <a:r>
              <a:rPr sz="1800" spc="-175" dirty="0">
                <a:latin typeface="Trebuchet MS"/>
                <a:cs typeface="Trebuchet MS"/>
              </a:rPr>
              <a:t> </a:t>
            </a:r>
            <a:r>
              <a:rPr sz="1800" spc="-100" dirty="0">
                <a:latin typeface="Trebuchet MS"/>
                <a:cs typeface="Trebuchet MS"/>
              </a:rPr>
              <a:t>répl</a:t>
            </a:r>
            <a:r>
              <a:rPr sz="1800" spc="-70" dirty="0">
                <a:latin typeface="Trebuchet MS"/>
                <a:cs typeface="Trebuchet MS"/>
              </a:rPr>
              <a:t>i</a:t>
            </a:r>
            <a:r>
              <a:rPr sz="1800" spc="-105" dirty="0">
                <a:latin typeface="Trebuchet MS"/>
                <a:cs typeface="Trebuchet MS"/>
              </a:rPr>
              <a:t>c</a:t>
            </a:r>
            <a:r>
              <a:rPr sz="1800" spc="-120" dirty="0">
                <a:latin typeface="Trebuchet MS"/>
                <a:cs typeface="Trebuchet MS"/>
              </a:rPr>
              <a:t>at</a:t>
            </a:r>
            <a:r>
              <a:rPr sz="1800" spc="-85" dirty="0">
                <a:latin typeface="Trebuchet MS"/>
                <a:cs typeface="Trebuchet MS"/>
              </a:rPr>
              <a:t>i</a:t>
            </a:r>
            <a:r>
              <a:rPr sz="1800" spc="-35" dirty="0">
                <a:latin typeface="Trebuchet MS"/>
                <a:cs typeface="Trebuchet MS"/>
              </a:rPr>
              <a:t>o</a:t>
            </a:r>
            <a:r>
              <a:rPr sz="1800" spc="-175" dirty="0">
                <a:latin typeface="Trebuchet MS"/>
                <a:cs typeface="Trebuchet MS"/>
              </a:rPr>
              <a:t>n.</a:t>
            </a:r>
            <a:endParaRPr sz="1800" dirty="0">
              <a:latin typeface="Trebuchet MS"/>
              <a:cs typeface="Trebuchet MS"/>
            </a:endParaRPr>
          </a:p>
          <a:p>
            <a:pPr>
              <a:lnSpc>
                <a:spcPct val="100000"/>
              </a:lnSpc>
              <a:spcBef>
                <a:spcPts val="15"/>
              </a:spcBef>
            </a:pPr>
            <a:endParaRPr sz="1850" dirty="0">
              <a:latin typeface="Trebuchet MS"/>
              <a:cs typeface="Trebuchet MS"/>
            </a:endParaRPr>
          </a:p>
          <a:p>
            <a:pPr marL="12700" marR="6985" algn="just">
              <a:lnSpc>
                <a:spcPct val="100000"/>
              </a:lnSpc>
              <a:spcBef>
                <a:spcPts val="5"/>
              </a:spcBef>
            </a:pPr>
            <a:r>
              <a:rPr sz="1800" spc="-55" dirty="0">
                <a:latin typeface="Trebuchet MS"/>
                <a:cs typeface="Trebuchet MS"/>
              </a:rPr>
              <a:t>Ce </a:t>
            </a:r>
            <a:r>
              <a:rPr sz="1800" spc="-75" dirty="0">
                <a:latin typeface="Trebuchet MS"/>
                <a:cs typeface="Trebuchet MS"/>
              </a:rPr>
              <a:t>qui </a:t>
            </a:r>
            <a:r>
              <a:rPr sz="1800" spc="-105" dirty="0">
                <a:latin typeface="Trebuchet MS"/>
                <a:cs typeface="Trebuchet MS"/>
              </a:rPr>
              <a:t>permet </a:t>
            </a:r>
            <a:r>
              <a:rPr sz="1800" spc="-120" dirty="0">
                <a:latin typeface="Trebuchet MS"/>
                <a:cs typeface="Trebuchet MS"/>
              </a:rPr>
              <a:t>d’effectuer </a:t>
            </a:r>
            <a:r>
              <a:rPr sz="1800" spc="-85" dirty="0">
                <a:latin typeface="Trebuchet MS"/>
                <a:cs typeface="Trebuchet MS"/>
              </a:rPr>
              <a:t>des </a:t>
            </a:r>
            <a:r>
              <a:rPr sz="1800" spc="-114" dirty="0">
                <a:latin typeface="Trebuchet MS"/>
                <a:cs typeface="Trebuchet MS"/>
              </a:rPr>
              <a:t>tests </a:t>
            </a:r>
            <a:r>
              <a:rPr sz="1800" spc="-100" dirty="0">
                <a:latin typeface="Trebuchet MS"/>
                <a:cs typeface="Trebuchet MS"/>
              </a:rPr>
              <a:t>sans </a:t>
            </a:r>
            <a:r>
              <a:rPr sz="1800" spc="-120" dirty="0">
                <a:latin typeface="Trebuchet MS"/>
                <a:cs typeface="Trebuchet MS"/>
              </a:rPr>
              <a:t>mettre </a:t>
            </a:r>
            <a:r>
              <a:rPr sz="1800" spc="-90" dirty="0">
                <a:latin typeface="Trebuchet MS"/>
                <a:cs typeface="Trebuchet MS"/>
              </a:rPr>
              <a:t>en </a:t>
            </a:r>
            <a:r>
              <a:rPr sz="1800" spc="-75" dirty="0">
                <a:latin typeface="Trebuchet MS"/>
                <a:cs typeface="Trebuchet MS"/>
              </a:rPr>
              <a:t>danger </a:t>
            </a:r>
            <a:r>
              <a:rPr sz="1800" spc="-105" dirty="0">
                <a:latin typeface="Trebuchet MS"/>
                <a:cs typeface="Trebuchet MS"/>
              </a:rPr>
              <a:t>la réplication, </a:t>
            </a:r>
            <a:r>
              <a:rPr sz="1800" spc="-60" dirty="0">
                <a:latin typeface="Trebuchet MS"/>
                <a:cs typeface="Trebuchet MS"/>
              </a:rPr>
              <a:t>ou </a:t>
            </a:r>
            <a:r>
              <a:rPr sz="1800" spc="-125" dirty="0">
                <a:latin typeface="Trebuchet MS"/>
                <a:cs typeface="Trebuchet MS"/>
              </a:rPr>
              <a:t>d’effectuer </a:t>
            </a:r>
            <a:r>
              <a:rPr sz="1800" spc="-90" dirty="0">
                <a:latin typeface="Trebuchet MS"/>
                <a:cs typeface="Trebuchet MS"/>
              </a:rPr>
              <a:t>des </a:t>
            </a:r>
            <a:r>
              <a:rPr sz="1800" spc="-85" dirty="0">
                <a:latin typeface="Trebuchet MS"/>
                <a:cs typeface="Trebuchet MS"/>
              </a:rPr>
              <a:t> </a:t>
            </a:r>
            <a:r>
              <a:rPr sz="1800" spc="-90" dirty="0">
                <a:latin typeface="Trebuchet MS"/>
                <a:cs typeface="Trebuchet MS"/>
              </a:rPr>
              <a:t>sauvegardes</a:t>
            </a:r>
            <a:r>
              <a:rPr sz="1800" spc="-175" dirty="0">
                <a:latin typeface="Trebuchet MS"/>
                <a:cs typeface="Trebuchet MS"/>
              </a:rPr>
              <a:t> </a:t>
            </a:r>
            <a:r>
              <a:rPr sz="1800" spc="-85" dirty="0">
                <a:latin typeface="Trebuchet MS"/>
                <a:cs typeface="Trebuchet MS"/>
              </a:rPr>
              <a:t>lourdes</a:t>
            </a:r>
            <a:r>
              <a:rPr sz="1800" spc="-175" dirty="0">
                <a:latin typeface="Trebuchet MS"/>
                <a:cs typeface="Trebuchet MS"/>
              </a:rPr>
              <a:t> </a:t>
            </a:r>
            <a:r>
              <a:rPr sz="1800" spc="-85" dirty="0">
                <a:latin typeface="Trebuchet MS"/>
                <a:cs typeface="Trebuchet MS"/>
              </a:rPr>
              <a:t>des</a:t>
            </a:r>
            <a:r>
              <a:rPr sz="1800" spc="-170" dirty="0">
                <a:latin typeface="Trebuchet MS"/>
                <a:cs typeface="Trebuchet MS"/>
              </a:rPr>
              <a:t> </a:t>
            </a:r>
            <a:r>
              <a:rPr sz="1800" spc="-130" dirty="0">
                <a:latin typeface="Trebuchet MS"/>
                <a:cs typeface="Trebuchet MS"/>
              </a:rPr>
              <a:t>bases.</a:t>
            </a:r>
            <a:endParaRPr sz="1800" dirty="0">
              <a:latin typeface="Trebuchet MS"/>
              <a:cs typeface="Trebuchet MS"/>
            </a:endParaRPr>
          </a:p>
          <a:p>
            <a:pPr>
              <a:lnSpc>
                <a:spcPct val="100000"/>
              </a:lnSpc>
              <a:spcBef>
                <a:spcPts val="15"/>
              </a:spcBef>
            </a:pPr>
            <a:endParaRPr sz="1850" dirty="0">
              <a:latin typeface="Trebuchet MS"/>
              <a:cs typeface="Trebuchet MS"/>
            </a:endParaRPr>
          </a:p>
          <a:p>
            <a:pPr marL="12700" marR="6985" algn="just">
              <a:lnSpc>
                <a:spcPct val="100000"/>
              </a:lnSpc>
            </a:pPr>
            <a:r>
              <a:rPr sz="1800" spc="-75" dirty="0">
                <a:latin typeface="Trebuchet MS"/>
                <a:cs typeface="Trebuchet MS"/>
              </a:rPr>
              <a:t>Chaque </a:t>
            </a:r>
            <a:r>
              <a:rPr sz="1800" spc="-85" dirty="0">
                <a:latin typeface="Trebuchet MS"/>
                <a:cs typeface="Trebuchet MS"/>
              </a:rPr>
              <a:t>baie </a:t>
            </a:r>
            <a:r>
              <a:rPr sz="1800" spc="-80" dirty="0">
                <a:latin typeface="Trebuchet MS"/>
                <a:cs typeface="Trebuchet MS"/>
              </a:rPr>
              <a:t>possède un </a:t>
            </a:r>
            <a:r>
              <a:rPr sz="1800" spc="-90" dirty="0">
                <a:latin typeface="Trebuchet MS"/>
                <a:cs typeface="Trebuchet MS"/>
              </a:rPr>
              <a:t>modem </a:t>
            </a:r>
            <a:r>
              <a:rPr sz="1800" spc="-95" dirty="0">
                <a:latin typeface="Trebuchet MS"/>
                <a:cs typeface="Trebuchet MS"/>
              </a:rPr>
              <a:t>destiné </a:t>
            </a:r>
            <a:r>
              <a:rPr sz="1800" spc="-105" dirty="0">
                <a:latin typeface="Trebuchet MS"/>
                <a:cs typeface="Trebuchet MS"/>
              </a:rPr>
              <a:t>a </a:t>
            </a:r>
            <a:r>
              <a:rPr sz="1800" spc="-110" dirty="0">
                <a:latin typeface="Trebuchet MS"/>
                <a:cs typeface="Trebuchet MS"/>
              </a:rPr>
              <a:t>avertir </a:t>
            </a:r>
            <a:r>
              <a:rPr sz="1800" spc="-100" dirty="0">
                <a:latin typeface="Trebuchet MS"/>
                <a:cs typeface="Trebuchet MS"/>
              </a:rPr>
              <a:t>le </a:t>
            </a:r>
            <a:r>
              <a:rPr sz="1800" spc="-110" dirty="0">
                <a:latin typeface="Trebuchet MS"/>
                <a:cs typeface="Trebuchet MS"/>
              </a:rPr>
              <a:t>centre </a:t>
            </a:r>
            <a:r>
              <a:rPr sz="1800" spc="-75" dirty="0">
                <a:latin typeface="Trebuchet MS"/>
                <a:cs typeface="Trebuchet MS"/>
              </a:rPr>
              <a:t>de </a:t>
            </a:r>
            <a:r>
              <a:rPr sz="1800" spc="-100" dirty="0">
                <a:latin typeface="Trebuchet MS"/>
                <a:cs typeface="Trebuchet MS"/>
              </a:rPr>
              <a:t>surveillance </a:t>
            </a:r>
            <a:r>
              <a:rPr sz="1800" spc="20" dirty="0">
                <a:latin typeface="Trebuchet MS"/>
                <a:cs typeface="Trebuchet MS"/>
              </a:rPr>
              <a:t>EMC </a:t>
            </a:r>
            <a:r>
              <a:rPr sz="1800" spc="-90" dirty="0">
                <a:latin typeface="Trebuchet MS"/>
                <a:cs typeface="Trebuchet MS"/>
              </a:rPr>
              <a:t>en </a:t>
            </a:r>
            <a:r>
              <a:rPr sz="1800" spc="-105" dirty="0">
                <a:latin typeface="Trebuchet MS"/>
                <a:cs typeface="Trebuchet MS"/>
              </a:rPr>
              <a:t>cas </a:t>
            </a:r>
            <a:r>
              <a:rPr sz="1800" spc="-75" dirty="0">
                <a:latin typeface="Trebuchet MS"/>
                <a:cs typeface="Trebuchet MS"/>
              </a:rPr>
              <a:t>de </a:t>
            </a:r>
            <a:r>
              <a:rPr sz="1800" spc="-70" dirty="0">
                <a:latin typeface="Trebuchet MS"/>
                <a:cs typeface="Trebuchet MS"/>
              </a:rPr>
              <a:t> </a:t>
            </a:r>
            <a:r>
              <a:rPr sz="1800" spc="-90" dirty="0">
                <a:latin typeface="Trebuchet MS"/>
                <a:cs typeface="Trebuchet MS"/>
              </a:rPr>
              <a:t>détection </a:t>
            </a:r>
            <a:r>
              <a:rPr sz="1800" spc="-125" dirty="0">
                <a:latin typeface="Trebuchet MS"/>
                <a:cs typeface="Trebuchet MS"/>
              </a:rPr>
              <a:t>d’une</a:t>
            </a:r>
            <a:r>
              <a:rPr sz="1800" spc="-120" dirty="0">
                <a:latin typeface="Trebuchet MS"/>
                <a:cs typeface="Trebuchet MS"/>
              </a:rPr>
              <a:t> </a:t>
            </a:r>
            <a:r>
              <a:rPr sz="1800" spc="-110" dirty="0">
                <a:latin typeface="Trebuchet MS"/>
                <a:cs typeface="Trebuchet MS"/>
              </a:rPr>
              <a:t>anomalie. </a:t>
            </a:r>
            <a:r>
              <a:rPr sz="1800" spc="-40" dirty="0">
                <a:latin typeface="Trebuchet MS"/>
                <a:cs typeface="Trebuchet MS"/>
              </a:rPr>
              <a:t>Si </a:t>
            </a:r>
            <a:r>
              <a:rPr sz="1800" spc="-85" dirty="0">
                <a:latin typeface="Trebuchet MS"/>
                <a:cs typeface="Trebuchet MS"/>
              </a:rPr>
              <a:t>un </a:t>
            </a:r>
            <a:r>
              <a:rPr sz="1800" spc="-110" dirty="0">
                <a:latin typeface="Trebuchet MS"/>
                <a:cs typeface="Trebuchet MS"/>
              </a:rPr>
              <a:t>tel </a:t>
            </a:r>
            <a:r>
              <a:rPr sz="1800" spc="-105" dirty="0">
                <a:latin typeface="Trebuchet MS"/>
                <a:cs typeface="Trebuchet MS"/>
              </a:rPr>
              <a:t>cas se </a:t>
            </a:r>
            <a:r>
              <a:rPr sz="1800" spc="-120" dirty="0">
                <a:latin typeface="Trebuchet MS"/>
                <a:cs typeface="Trebuchet MS"/>
              </a:rPr>
              <a:t>présente,</a:t>
            </a:r>
            <a:r>
              <a:rPr sz="1800" spc="-114" dirty="0">
                <a:latin typeface="Trebuchet MS"/>
                <a:cs typeface="Trebuchet MS"/>
              </a:rPr>
              <a:t> </a:t>
            </a:r>
            <a:r>
              <a:rPr sz="1800" spc="-100" dirty="0">
                <a:latin typeface="Trebuchet MS"/>
                <a:cs typeface="Trebuchet MS"/>
              </a:rPr>
              <a:t>le </a:t>
            </a:r>
            <a:r>
              <a:rPr sz="1800" spc="-110" dirty="0">
                <a:latin typeface="Trebuchet MS"/>
                <a:cs typeface="Trebuchet MS"/>
              </a:rPr>
              <a:t>centre </a:t>
            </a:r>
            <a:r>
              <a:rPr sz="1800" spc="-75" dirty="0">
                <a:latin typeface="Trebuchet MS"/>
                <a:cs typeface="Trebuchet MS"/>
              </a:rPr>
              <a:t>de </a:t>
            </a:r>
            <a:r>
              <a:rPr sz="1800" spc="-100" dirty="0">
                <a:latin typeface="Trebuchet MS"/>
                <a:cs typeface="Trebuchet MS"/>
              </a:rPr>
              <a:t>surveillance </a:t>
            </a:r>
            <a:r>
              <a:rPr sz="1800" spc="-90" dirty="0">
                <a:latin typeface="Trebuchet MS"/>
                <a:cs typeface="Trebuchet MS"/>
              </a:rPr>
              <a:t>peut </a:t>
            </a:r>
            <a:r>
              <a:rPr sz="1800" spc="-105" dirty="0">
                <a:latin typeface="Trebuchet MS"/>
                <a:cs typeface="Trebuchet MS"/>
              </a:rPr>
              <a:t>se </a:t>
            </a:r>
            <a:r>
              <a:rPr sz="1800" spc="-100" dirty="0">
                <a:latin typeface="Trebuchet MS"/>
                <a:cs typeface="Trebuchet MS"/>
              </a:rPr>
              <a:t> connecter sur </a:t>
            </a:r>
            <a:r>
              <a:rPr sz="1800" spc="-105" dirty="0">
                <a:latin typeface="Trebuchet MS"/>
                <a:cs typeface="Trebuchet MS"/>
              </a:rPr>
              <a:t>la </a:t>
            </a:r>
            <a:r>
              <a:rPr sz="1800" spc="-90" dirty="0">
                <a:latin typeface="Trebuchet MS"/>
                <a:cs typeface="Trebuchet MS"/>
              </a:rPr>
              <a:t>baie </a:t>
            </a:r>
            <a:r>
              <a:rPr sz="1800" spc="-100" dirty="0">
                <a:latin typeface="Trebuchet MS"/>
                <a:cs typeface="Trebuchet MS"/>
              </a:rPr>
              <a:t>via le </a:t>
            </a:r>
            <a:r>
              <a:rPr sz="1800" spc="-90" dirty="0">
                <a:latin typeface="Trebuchet MS"/>
                <a:cs typeface="Trebuchet MS"/>
              </a:rPr>
              <a:t>modem </a:t>
            </a:r>
            <a:r>
              <a:rPr sz="1800" spc="-114" dirty="0">
                <a:latin typeface="Trebuchet MS"/>
                <a:cs typeface="Trebuchet MS"/>
              </a:rPr>
              <a:t>et </a:t>
            </a:r>
            <a:r>
              <a:rPr sz="1800" spc="-100" dirty="0">
                <a:latin typeface="Trebuchet MS"/>
                <a:cs typeface="Trebuchet MS"/>
              </a:rPr>
              <a:t>vérifier </a:t>
            </a:r>
            <a:r>
              <a:rPr sz="1800" spc="-150" dirty="0">
                <a:latin typeface="Trebuchet MS"/>
                <a:cs typeface="Trebuchet MS"/>
              </a:rPr>
              <a:t>s’il </a:t>
            </a:r>
            <a:r>
              <a:rPr sz="1800" spc="-110" dirty="0">
                <a:latin typeface="Trebuchet MS"/>
                <a:cs typeface="Trebuchet MS"/>
              </a:rPr>
              <a:t>faut </a:t>
            </a:r>
            <a:r>
              <a:rPr sz="1800" spc="-114" dirty="0">
                <a:latin typeface="Trebuchet MS"/>
                <a:cs typeface="Trebuchet MS"/>
              </a:rPr>
              <a:t>l’intervention </a:t>
            </a:r>
            <a:r>
              <a:rPr sz="1800" spc="-135" dirty="0">
                <a:latin typeface="Trebuchet MS"/>
                <a:cs typeface="Trebuchet MS"/>
              </a:rPr>
              <a:t>d’un </a:t>
            </a:r>
            <a:r>
              <a:rPr sz="1800" spc="-100" dirty="0">
                <a:latin typeface="Trebuchet MS"/>
                <a:cs typeface="Trebuchet MS"/>
              </a:rPr>
              <a:t>technicien afin </a:t>
            </a:r>
            <a:r>
              <a:rPr sz="1800" spc="-80" dirty="0">
                <a:latin typeface="Trebuchet MS"/>
                <a:cs typeface="Trebuchet MS"/>
              </a:rPr>
              <a:t>de </a:t>
            </a:r>
            <a:r>
              <a:rPr sz="1800" spc="-75" dirty="0">
                <a:latin typeface="Trebuchet MS"/>
                <a:cs typeface="Trebuchet MS"/>
              </a:rPr>
              <a:t> </a:t>
            </a:r>
            <a:r>
              <a:rPr sz="1800" spc="-85" dirty="0">
                <a:latin typeface="Trebuchet MS"/>
                <a:cs typeface="Trebuchet MS"/>
              </a:rPr>
              <a:t>changer</a:t>
            </a:r>
            <a:r>
              <a:rPr sz="1800" spc="-175" dirty="0">
                <a:latin typeface="Trebuchet MS"/>
                <a:cs typeface="Trebuchet MS"/>
              </a:rPr>
              <a:t> </a:t>
            </a:r>
            <a:r>
              <a:rPr sz="1800" spc="-100" dirty="0">
                <a:latin typeface="Trebuchet MS"/>
                <a:cs typeface="Trebuchet MS"/>
              </a:rPr>
              <a:t>le</a:t>
            </a:r>
            <a:r>
              <a:rPr sz="1800" spc="-175" dirty="0">
                <a:latin typeface="Trebuchet MS"/>
                <a:cs typeface="Trebuchet MS"/>
              </a:rPr>
              <a:t> </a:t>
            </a:r>
            <a:r>
              <a:rPr sz="1800" spc="-105" dirty="0">
                <a:latin typeface="Trebuchet MS"/>
                <a:cs typeface="Trebuchet MS"/>
              </a:rPr>
              <a:t>disque,</a:t>
            </a:r>
            <a:r>
              <a:rPr sz="1800" spc="-175" dirty="0">
                <a:latin typeface="Trebuchet MS"/>
                <a:cs typeface="Trebuchet MS"/>
              </a:rPr>
              <a:t> </a:t>
            </a:r>
            <a:r>
              <a:rPr sz="1800" spc="-114" dirty="0">
                <a:latin typeface="Trebuchet MS"/>
                <a:cs typeface="Trebuchet MS"/>
              </a:rPr>
              <a:t>carte</a:t>
            </a:r>
            <a:r>
              <a:rPr sz="1800" spc="-175" dirty="0">
                <a:latin typeface="Trebuchet MS"/>
                <a:cs typeface="Trebuchet MS"/>
              </a:rPr>
              <a:t> </a:t>
            </a:r>
            <a:r>
              <a:rPr sz="1800" spc="-60" dirty="0">
                <a:latin typeface="Trebuchet MS"/>
                <a:cs typeface="Trebuchet MS"/>
              </a:rPr>
              <a:t>ou</a:t>
            </a:r>
            <a:r>
              <a:rPr sz="1800" spc="-175" dirty="0">
                <a:latin typeface="Trebuchet MS"/>
                <a:cs typeface="Trebuchet MS"/>
              </a:rPr>
              <a:t> </a:t>
            </a:r>
            <a:r>
              <a:rPr sz="1800" spc="-114" dirty="0">
                <a:latin typeface="Trebuchet MS"/>
                <a:cs typeface="Trebuchet MS"/>
              </a:rPr>
              <a:t>l’alimentation</a:t>
            </a:r>
            <a:r>
              <a:rPr sz="1800" spc="-175" dirty="0">
                <a:latin typeface="Trebuchet MS"/>
                <a:cs typeface="Trebuchet MS"/>
              </a:rPr>
              <a:t> </a:t>
            </a:r>
            <a:r>
              <a:rPr sz="1800" spc="-110" dirty="0">
                <a:latin typeface="Trebuchet MS"/>
                <a:cs typeface="Trebuchet MS"/>
              </a:rPr>
              <a:t>défectueuse.</a:t>
            </a:r>
            <a:endParaRPr sz="1800" dirty="0">
              <a:latin typeface="Trebuchet MS"/>
              <a:cs typeface="Trebuchet MS"/>
            </a:endParaRPr>
          </a:p>
          <a:p>
            <a:pPr>
              <a:lnSpc>
                <a:spcPct val="100000"/>
              </a:lnSpc>
              <a:spcBef>
                <a:spcPts val="25"/>
              </a:spcBef>
            </a:pPr>
            <a:endParaRPr sz="1850" dirty="0">
              <a:latin typeface="Trebuchet MS"/>
              <a:cs typeface="Trebuchet MS"/>
            </a:endParaRPr>
          </a:p>
          <a:p>
            <a:pPr marL="12700" marR="5080" algn="just">
              <a:lnSpc>
                <a:spcPct val="100000"/>
              </a:lnSpc>
            </a:pPr>
            <a:r>
              <a:rPr sz="1800" spc="-75" dirty="0">
                <a:latin typeface="Trebuchet MS"/>
                <a:cs typeface="Trebuchet MS"/>
              </a:rPr>
              <a:t>Outre </a:t>
            </a:r>
            <a:r>
              <a:rPr sz="1800" spc="-105" dirty="0">
                <a:latin typeface="Trebuchet MS"/>
                <a:cs typeface="Trebuchet MS"/>
              </a:rPr>
              <a:t>la </a:t>
            </a:r>
            <a:r>
              <a:rPr sz="1800" spc="-90" dirty="0">
                <a:latin typeface="Trebuchet MS"/>
                <a:cs typeface="Trebuchet MS"/>
              </a:rPr>
              <a:t>réplique </a:t>
            </a:r>
            <a:r>
              <a:rPr sz="1800" spc="-85" dirty="0">
                <a:latin typeface="Trebuchet MS"/>
                <a:cs typeface="Trebuchet MS"/>
              </a:rPr>
              <a:t>des </a:t>
            </a:r>
            <a:r>
              <a:rPr sz="1800" spc="-110" dirty="0">
                <a:latin typeface="Trebuchet MS"/>
                <a:cs typeface="Trebuchet MS"/>
              </a:rPr>
              <a:t>serveurs </a:t>
            </a:r>
            <a:r>
              <a:rPr sz="1800" spc="-75" dirty="0">
                <a:latin typeface="Trebuchet MS"/>
                <a:cs typeface="Trebuchet MS"/>
              </a:rPr>
              <a:t>de </a:t>
            </a:r>
            <a:r>
              <a:rPr sz="1800" spc="-90" dirty="0">
                <a:latin typeface="Trebuchet MS"/>
                <a:cs typeface="Trebuchet MS"/>
              </a:rPr>
              <a:t>production, </a:t>
            </a:r>
            <a:r>
              <a:rPr sz="1800" spc="-100" dirty="0">
                <a:latin typeface="Trebuchet MS"/>
                <a:cs typeface="Trebuchet MS"/>
              </a:rPr>
              <a:t>le </a:t>
            </a:r>
            <a:r>
              <a:rPr sz="1800" spc="-110" dirty="0">
                <a:latin typeface="Trebuchet MS"/>
                <a:cs typeface="Trebuchet MS"/>
              </a:rPr>
              <a:t>centre </a:t>
            </a:r>
            <a:r>
              <a:rPr sz="1800" spc="-85" dirty="0">
                <a:latin typeface="Trebuchet MS"/>
                <a:cs typeface="Trebuchet MS"/>
              </a:rPr>
              <a:t>des </a:t>
            </a:r>
            <a:r>
              <a:rPr sz="1800" spc="-60" dirty="0">
                <a:latin typeface="Trebuchet MS"/>
                <a:cs typeface="Trebuchet MS"/>
              </a:rPr>
              <a:t>Ulis </a:t>
            </a:r>
            <a:r>
              <a:rPr sz="1800" spc="-80" dirty="0">
                <a:latin typeface="Trebuchet MS"/>
                <a:cs typeface="Trebuchet MS"/>
              </a:rPr>
              <a:t>possède </a:t>
            </a:r>
            <a:r>
              <a:rPr sz="1800" spc="-90" dirty="0">
                <a:latin typeface="Trebuchet MS"/>
                <a:cs typeface="Trebuchet MS"/>
              </a:rPr>
              <a:t>plusieurs </a:t>
            </a:r>
            <a:r>
              <a:rPr sz="1800" spc="-110" dirty="0">
                <a:latin typeface="Trebuchet MS"/>
                <a:cs typeface="Trebuchet MS"/>
              </a:rPr>
              <a:t>serveurs </a:t>
            </a:r>
            <a:r>
              <a:rPr sz="1800" spc="-105" dirty="0">
                <a:latin typeface="Trebuchet MS"/>
                <a:cs typeface="Trebuchet MS"/>
              </a:rPr>
              <a:t> </a:t>
            </a:r>
            <a:r>
              <a:rPr sz="1800" spc="-80" dirty="0">
                <a:latin typeface="Trebuchet MS"/>
                <a:cs typeface="Trebuchet MS"/>
              </a:rPr>
              <a:t>de</a:t>
            </a:r>
            <a:r>
              <a:rPr sz="1800" spc="-175" dirty="0">
                <a:latin typeface="Trebuchet MS"/>
                <a:cs typeface="Trebuchet MS"/>
              </a:rPr>
              <a:t> </a:t>
            </a:r>
            <a:r>
              <a:rPr sz="1800" spc="-140" dirty="0">
                <a:latin typeface="Trebuchet MS"/>
                <a:cs typeface="Trebuchet MS"/>
              </a:rPr>
              <a:t>tests,</a:t>
            </a:r>
            <a:r>
              <a:rPr sz="1800" spc="-175" dirty="0">
                <a:latin typeface="Trebuchet MS"/>
                <a:cs typeface="Trebuchet MS"/>
              </a:rPr>
              <a:t> </a:t>
            </a:r>
            <a:r>
              <a:rPr sz="1800" spc="-90" dirty="0">
                <a:latin typeface="Trebuchet MS"/>
                <a:cs typeface="Trebuchet MS"/>
              </a:rPr>
              <a:t>ainsi</a:t>
            </a:r>
            <a:r>
              <a:rPr sz="1800" spc="-175" dirty="0">
                <a:latin typeface="Trebuchet MS"/>
                <a:cs typeface="Trebuchet MS"/>
              </a:rPr>
              <a:t> </a:t>
            </a:r>
            <a:r>
              <a:rPr sz="1800" spc="-130" dirty="0">
                <a:latin typeface="Trebuchet MS"/>
                <a:cs typeface="Trebuchet MS"/>
              </a:rPr>
              <a:t>qu’un</a:t>
            </a:r>
            <a:r>
              <a:rPr sz="1800" spc="-175" dirty="0">
                <a:latin typeface="Trebuchet MS"/>
                <a:cs typeface="Trebuchet MS"/>
              </a:rPr>
              <a:t> </a:t>
            </a:r>
            <a:r>
              <a:rPr sz="1800" spc="-110" dirty="0">
                <a:latin typeface="Trebuchet MS"/>
                <a:cs typeface="Trebuchet MS"/>
              </a:rPr>
              <a:t>serveur</a:t>
            </a:r>
            <a:r>
              <a:rPr sz="1800" spc="-170" dirty="0">
                <a:latin typeface="Trebuchet MS"/>
                <a:cs typeface="Trebuchet MS"/>
              </a:rPr>
              <a:t> </a:t>
            </a:r>
            <a:r>
              <a:rPr sz="1800" spc="-80" dirty="0">
                <a:latin typeface="Trebuchet MS"/>
                <a:cs typeface="Trebuchet MS"/>
              </a:rPr>
              <a:t>de</a:t>
            </a:r>
            <a:r>
              <a:rPr sz="1800" spc="-170" dirty="0">
                <a:latin typeface="Trebuchet MS"/>
                <a:cs typeface="Trebuchet MS"/>
              </a:rPr>
              <a:t> </a:t>
            </a:r>
            <a:r>
              <a:rPr sz="1800" spc="-90" dirty="0">
                <a:latin typeface="Trebuchet MS"/>
                <a:cs typeface="Trebuchet MS"/>
              </a:rPr>
              <a:t>sauvegarde</a:t>
            </a:r>
            <a:r>
              <a:rPr sz="1800" spc="-175" dirty="0">
                <a:latin typeface="Trebuchet MS"/>
                <a:cs typeface="Trebuchet MS"/>
              </a:rPr>
              <a:t> </a:t>
            </a:r>
            <a:r>
              <a:rPr sz="1800" spc="-95" dirty="0">
                <a:latin typeface="Trebuchet MS"/>
                <a:cs typeface="Trebuchet MS"/>
              </a:rPr>
              <a:t>pilotant</a:t>
            </a:r>
            <a:r>
              <a:rPr sz="1800" spc="-175" dirty="0">
                <a:latin typeface="Trebuchet MS"/>
                <a:cs typeface="Trebuchet MS"/>
              </a:rPr>
              <a:t> </a:t>
            </a:r>
            <a:r>
              <a:rPr sz="1800" spc="-85" dirty="0">
                <a:latin typeface="Trebuchet MS"/>
                <a:cs typeface="Trebuchet MS"/>
              </a:rPr>
              <a:t>un</a:t>
            </a:r>
            <a:r>
              <a:rPr sz="1800" spc="-170" dirty="0">
                <a:latin typeface="Trebuchet MS"/>
                <a:cs typeface="Trebuchet MS"/>
              </a:rPr>
              <a:t> </a:t>
            </a:r>
            <a:r>
              <a:rPr sz="1800" spc="-114" dirty="0">
                <a:latin typeface="Trebuchet MS"/>
                <a:cs typeface="Trebuchet MS"/>
              </a:rPr>
              <a:t>robot.</a:t>
            </a:r>
            <a:endParaRPr sz="1800" dirty="0">
              <a:latin typeface="Trebuchet MS"/>
              <a:cs typeface="Trebuchet MS"/>
            </a:endParaRPr>
          </a:p>
        </p:txBody>
      </p:sp>
      <p:sp>
        <p:nvSpPr>
          <p:cNvPr id="5" name="object 5"/>
          <p:cNvSpPr txBox="1"/>
          <p:nvPr/>
        </p:nvSpPr>
        <p:spPr>
          <a:xfrm>
            <a:off x="393700" y="326132"/>
            <a:ext cx="8911965"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000000"/>
                </a:solidFill>
                <a:latin typeface="+mj-lt"/>
                <a:ea typeface="+mj-ea"/>
                <a:cs typeface="+mj-cs"/>
              </a:rPr>
              <a:t>Système d’un opérateur télécom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311535" y="708913"/>
            <a:ext cx="2567305" cy="635635"/>
          </a:xfrm>
          <a:prstGeom prst="rect">
            <a:avLst/>
          </a:prstGeom>
        </p:spPr>
        <p:txBody>
          <a:bodyPr vert="horz" wrap="square" lIns="0" tIns="12700" rIns="0" bIns="0" rtlCol="0">
            <a:spAutoFit/>
          </a:bodyPr>
          <a:lstStyle/>
          <a:p>
            <a:pPr marL="12700">
              <a:lnSpc>
                <a:spcPct val="100000"/>
              </a:lnSpc>
              <a:spcBef>
                <a:spcPts val="100"/>
              </a:spcBef>
            </a:pPr>
            <a:r>
              <a:rPr lang="en-GB" sz="4000" spc="-175" dirty="0">
                <a:solidFill>
                  <a:srgbClr val="000000"/>
                </a:solidFill>
              </a:rPr>
              <a:t>La source :</a:t>
            </a:r>
            <a:endParaRPr sz="4000" dirty="0"/>
          </a:p>
        </p:txBody>
      </p:sp>
      <p:sp>
        <p:nvSpPr>
          <p:cNvPr id="6" name="object 6"/>
          <p:cNvSpPr txBox="1">
            <a:spLocks noGrp="1"/>
          </p:cNvSpPr>
          <p:nvPr>
            <p:ph type="sldNum" sz="quarter" idx="12"/>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dirty="0"/>
              <a:t>9</a:t>
            </a:fld>
            <a:endParaRPr dirty="0"/>
          </a:p>
        </p:txBody>
      </p:sp>
      <p:sp>
        <p:nvSpPr>
          <p:cNvPr id="4" name="object 4"/>
          <p:cNvSpPr txBox="1"/>
          <p:nvPr/>
        </p:nvSpPr>
        <p:spPr>
          <a:xfrm>
            <a:off x="1073340" y="1729902"/>
            <a:ext cx="8546719" cy="4103046"/>
          </a:xfrm>
          <a:prstGeom prst="rect">
            <a:avLst/>
          </a:prstGeom>
        </p:spPr>
        <p:txBody>
          <a:bodyPr vert="horz" wrap="square" lIns="0" tIns="12065" rIns="0" bIns="0" rtlCol="0">
            <a:spAutoFit/>
          </a:bodyPr>
          <a:lstStyle/>
          <a:p>
            <a:pPr marL="469900" lvl="1">
              <a:spcBef>
                <a:spcPts val="95"/>
              </a:spcBef>
            </a:pPr>
            <a:r>
              <a:rPr lang="fr-FR" sz="2000" b="1" spc="-150" dirty="0">
                <a:latin typeface="Trebuchet MS"/>
                <a:cs typeface="Trebuchet MS"/>
              </a:rPr>
              <a:t>Sauvegarde sur système client :</a:t>
            </a:r>
          </a:p>
          <a:p>
            <a:pPr marL="469900" lvl="1">
              <a:spcBef>
                <a:spcPts val="95"/>
              </a:spcBef>
            </a:pPr>
            <a:endParaRPr lang="fr-FR" sz="2000" b="1" spc="-150" dirty="0">
              <a:latin typeface="Trebuchet MS"/>
              <a:cs typeface="Trebuchet MS"/>
            </a:endParaRPr>
          </a:p>
          <a:p>
            <a:pPr marL="469900" lvl="1">
              <a:spcBef>
                <a:spcPts val="95"/>
              </a:spcBef>
            </a:pPr>
            <a:r>
              <a:rPr lang="fr-FR" sz="2000" b="1" spc="-150" dirty="0">
                <a:latin typeface="Trebuchet MS"/>
                <a:cs typeface="Trebuchet MS"/>
              </a:rPr>
              <a:t>Avec le développement de micro-ordinateurs mieux équipés, les utilisateurs personnels adoptent des supports plus performants comme les disques optiques, clés USB ou même disques durs USB.</a:t>
            </a:r>
          </a:p>
          <a:p>
            <a:pPr marL="469900" lvl="1">
              <a:spcBef>
                <a:spcPts val="95"/>
              </a:spcBef>
            </a:pPr>
            <a:r>
              <a:rPr lang="fr-FR" sz="2000" b="1" spc="-150" dirty="0">
                <a:latin typeface="Trebuchet MS"/>
                <a:cs typeface="Trebuchet MS"/>
              </a:rPr>
              <a:t>De plus, les ordinateurs intègrent des fonctions de sauvegarde de plus en plus évoluées</a:t>
            </a:r>
          </a:p>
          <a:p>
            <a:pPr marL="469900" lvl="1">
              <a:spcBef>
                <a:spcPts val="95"/>
              </a:spcBef>
            </a:pPr>
            <a:r>
              <a:rPr lang="fr-FR" sz="2000" b="1" spc="-150" dirty="0">
                <a:latin typeface="Trebuchet MS"/>
                <a:cs typeface="Trebuchet MS"/>
              </a:rPr>
              <a:t>comme :</a:t>
            </a:r>
          </a:p>
          <a:p>
            <a:pPr marL="469900" lvl="1">
              <a:spcBef>
                <a:spcPts val="95"/>
              </a:spcBef>
            </a:pPr>
            <a:r>
              <a:rPr lang="fr-FR" sz="2000" b="1" spc="-150" dirty="0">
                <a:latin typeface="Trebuchet MS"/>
                <a:cs typeface="Trebuchet MS"/>
              </a:rPr>
              <a:t>	• des outils intégrés au système d'exploitation tels que les « points de</a:t>
            </a:r>
          </a:p>
          <a:p>
            <a:pPr marL="469900" lvl="1">
              <a:spcBef>
                <a:spcPts val="95"/>
              </a:spcBef>
            </a:pPr>
            <a:r>
              <a:rPr lang="fr-FR" sz="2000" b="1" spc="-150" dirty="0">
                <a:latin typeface="Trebuchet MS"/>
                <a:cs typeface="Trebuchet MS"/>
              </a:rPr>
              <a:t>restauration » et qui remettront le système tel qu'il était à la création du point ;</a:t>
            </a:r>
          </a:p>
          <a:p>
            <a:pPr marL="469900" lvl="1">
              <a:spcBef>
                <a:spcPts val="95"/>
              </a:spcBef>
            </a:pPr>
            <a:r>
              <a:rPr lang="fr-FR" sz="2000" b="1" spc="-150" dirty="0">
                <a:latin typeface="Trebuchet MS"/>
                <a:cs typeface="Trebuchet MS"/>
              </a:rPr>
              <a:t>	• des logiciels capables de faire une image du système complet. Cette image sera stockée sur l'ordinateur lui-même, dans une autre partition que celle sauvegardée ou sur un support externe. </a:t>
            </a:r>
          </a:p>
        </p:txBody>
      </p:sp>
    </p:spTree>
    <p:extLst>
      <p:ext uri="{BB962C8B-B14F-4D97-AF65-F5344CB8AC3E}">
        <p14:creationId xmlns:p14="http://schemas.microsoft.com/office/powerpoint/2010/main" val="18237843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TM02836342[[fn=Ion]]</Template>
  <TotalTime>1548</TotalTime>
  <Words>7039</Words>
  <Application>Microsoft Office PowerPoint</Application>
  <PresentationFormat>Personnalisé</PresentationFormat>
  <Paragraphs>948</Paragraphs>
  <Slides>84</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84</vt:i4>
      </vt:variant>
    </vt:vector>
  </HeadingPairs>
  <TitlesOfParts>
    <vt:vector size="95" baseType="lpstr">
      <vt:lpstr>Arial</vt:lpstr>
      <vt:lpstr>Arial Black</vt:lpstr>
      <vt:lpstr>Arial MT</vt:lpstr>
      <vt:lpstr>Calibri</vt:lpstr>
      <vt:lpstr>Century Gothic</vt:lpstr>
      <vt:lpstr>Courier New</vt:lpstr>
      <vt:lpstr>Times New Roman</vt:lpstr>
      <vt:lpstr>Trebuchet MS</vt:lpstr>
      <vt:lpstr>Wingdings</vt:lpstr>
      <vt:lpstr>Wingdings 3</vt:lpstr>
      <vt:lpstr>Ion</vt:lpstr>
      <vt:lpstr>Présentation PowerPoint</vt:lpstr>
      <vt:lpstr>Définitions :</vt:lpstr>
      <vt:lpstr>Définitions :</vt:lpstr>
      <vt:lpstr>Définitions :</vt:lpstr>
      <vt:lpstr>Introduction</vt:lpstr>
      <vt:lpstr>Introduction</vt:lpstr>
      <vt:lpstr>Introduction</vt:lpstr>
      <vt:lpstr>La source :</vt:lpstr>
      <vt:lpstr>La source :</vt:lpstr>
      <vt:lpstr>La destination :</vt:lpstr>
      <vt:lpstr>La destination 2/2:</vt:lpstr>
      <vt:lpstr>La destination :</vt:lpstr>
      <vt:lpstr>Les différents types de sauvegarde</vt:lpstr>
      <vt:lpstr>Les différents types de sauvegarde</vt:lpstr>
      <vt:lpstr>Les différents types de sauvegarde</vt:lpstr>
      <vt:lpstr>Les différents types de sauvegarde</vt:lpstr>
      <vt:lpstr>Les différents types de sauvegarde</vt:lpstr>
      <vt:lpstr>Les différents types de sauvegarde</vt:lpstr>
      <vt:lpstr>Les différents types de sauvegarde</vt:lpstr>
      <vt:lpstr>Présentation PowerPoint</vt:lpstr>
      <vt:lpstr>Les systèmes de fichiers</vt:lpstr>
      <vt:lpstr>Les types de fichiers</vt:lpstr>
      <vt:lpstr>Les fichiers ASCII</vt:lpstr>
      <vt:lpstr>Les fichiers binaires</vt:lpstr>
      <vt:lpstr>Structure interne des fichiers binaires</vt:lpstr>
      <vt:lpstr>Attributs des Fichiers</vt:lpstr>
      <vt:lpstr>Opérations sur les fichiers</vt:lpstr>
      <vt:lpstr>Présentation PowerPoint</vt:lpstr>
      <vt:lpstr>Présentation PowerPoint</vt:lpstr>
      <vt:lpstr>Arborescence de Catalogue - Unix</vt:lpstr>
      <vt:lpstr>Mise en œuvre</vt:lpstr>
      <vt:lpstr>Mise en œuvre</vt:lpstr>
      <vt:lpstr>Présentation PowerPoint</vt:lpstr>
      <vt:lpstr>Mise en œuvre</vt:lpstr>
      <vt:lpstr>Mise en œuvre</vt:lpstr>
      <vt:lpstr>Mise en œuvre</vt:lpstr>
      <vt:lpstr>Mise en œuvre</vt:lpstr>
      <vt:lpstr>Mise en œuvre</vt:lpstr>
      <vt:lpstr>Mise en œuvre</vt:lpstr>
      <vt:lpstr>Mise en œuvre</vt:lpstr>
      <vt:lpstr>Mise en œuvre</vt:lpstr>
      <vt:lpstr>Mise en œuvre</vt:lpstr>
      <vt:lpstr>Les Fichiers Partagés</vt:lpstr>
      <vt:lpstr>FAT</vt:lpstr>
      <vt:lpstr>FAT - table d’allocation</vt:lpstr>
      <vt:lpstr>FAT – root directory</vt:lpstr>
      <vt:lpstr>NTFS (1993)</vt:lpstr>
      <vt:lpstr>Ext3</vt:lpstr>
      <vt:lpstr>Présentation PowerPoint</vt:lpstr>
      <vt:lpstr>Les volumes logiques</vt:lpstr>
      <vt:lpstr>Les volumes logiques</vt:lpstr>
      <vt:lpstr>Les Volumes Logiques</vt:lpstr>
      <vt:lpstr>Les Volumes Logique</vt:lpstr>
      <vt:lpstr>Les Volumes Logiques</vt:lpstr>
      <vt:lpstr>Présentation PowerPoint</vt:lpstr>
      <vt:lpstr>Présentation PowerPoint</vt:lpstr>
      <vt:lpstr>Sécurité</vt:lpstr>
      <vt:lpstr>Le RAID</vt:lpstr>
      <vt:lpstr>Le RAID</vt:lpstr>
      <vt:lpstr>Le RAID</vt:lpstr>
      <vt:lpstr>Le RAID</vt:lpstr>
      <vt:lpstr>Le RAID</vt:lpstr>
      <vt:lpstr>Le RAID</vt:lpstr>
      <vt:lpstr>Le RAID</vt:lpstr>
      <vt:lpstr>Les Baies de Disques</vt:lpstr>
      <vt:lpstr>Les Baies de Disques</vt:lpstr>
      <vt:lpstr>Les Baies de Disques</vt:lpstr>
      <vt:lpstr>Le NAS</vt:lpstr>
      <vt:lpstr>Présentation PowerPoint</vt:lpstr>
      <vt:lpstr>Le SAN</vt:lpstr>
      <vt:lpstr>Le SAN</vt:lpstr>
      <vt:lpstr>Les baies de disques : Le Connectrix EMC</vt:lpstr>
      <vt:lpstr>Symmétrix EMC</vt:lpstr>
      <vt:lpstr>Symmétrix EMC</vt:lpstr>
      <vt:lpstr>Symmétrix EMC</vt:lpstr>
      <vt:lpstr>La sauvegarde</vt:lpstr>
      <vt:lpstr>La sauvegarde</vt:lpstr>
      <vt:lpstr>La sauvegarde</vt:lpstr>
      <vt:lpstr>Présentation PowerPoint</vt:lpstr>
      <vt:lpstr>Système d’un opérateur télécom</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- 011_systemesStockage.ppt</dc:title>
  <dc:creator>jerome</dc:creator>
  <cp:lastModifiedBy>Attrassi Alaeddine</cp:lastModifiedBy>
  <cp:revision>12</cp:revision>
  <dcterms:created xsi:type="dcterms:W3CDTF">2022-01-23T17:02:57Z</dcterms:created>
  <dcterms:modified xsi:type="dcterms:W3CDTF">2022-02-22T18:54:18Z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2012-11-27T00:00:00Z</vt:filetime>
  </property>
  <property fmtid="{D5CDD505-2E9C-101B-9397-08002B2CF9AE}" pid="3" name="Creator">
    <vt:lpwstr>PScript5.dll Version 5.2.2</vt:lpwstr>
  </property>
  <property fmtid="{D5CDD505-2E9C-101B-9397-08002B2CF9AE}" pid="4" name="LastSaved">
    <vt:filetime>2022-01-23T00:00:00Z</vt:filetime>
  </property>
</Properties>
</file>